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39"/>
  </p:notesMasterIdLst>
  <p:sldIdLst>
    <p:sldId id="256" r:id="rId2"/>
    <p:sldId id="300" r:id="rId3"/>
    <p:sldId id="301" r:id="rId4"/>
    <p:sldId id="30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2" r:id="rId13"/>
    <p:sldId id="268" r:id="rId14"/>
    <p:sldId id="269" r:id="rId15"/>
    <p:sldId id="270" r:id="rId16"/>
    <p:sldId id="271" r:id="rId17"/>
    <p:sldId id="292" r:id="rId18"/>
    <p:sldId id="303" r:id="rId19"/>
    <p:sldId id="274" r:id="rId20"/>
    <p:sldId id="275" r:id="rId21"/>
    <p:sldId id="276" r:id="rId22"/>
    <p:sldId id="304" r:id="rId23"/>
    <p:sldId id="278" r:id="rId24"/>
    <p:sldId id="279" r:id="rId25"/>
    <p:sldId id="280" r:id="rId26"/>
    <p:sldId id="305" r:id="rId27"/>
    <p:sldId id="282" r:id="rId28"/>
    <p:sldId id="306" r:id="rId29"/>
    <p:sldId id="294" r:id="rId30"/>
    <p:sldId id="295" r:id="rId31"/>
    <p:sldId id="296" r:id="rId32"/>
    <p:sldId id="283" r:id="rId33"/>
    <p:sldId id="307" r:id="rId34"/>
    <p:sldId id="284" r:id="rId35"/>
    <p:sldId id="285" r:id="rId36"/>
    <p:sldId id="286" r:id="rId37"/>
    <p:sldId id="299" r:id="rId3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5B390"/>
    <a:srgbClr val="88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7" autoAdjust="0"/>
    <p:restoredTop sz="94630" autoAdjust="0"/>
  </p:normalViewPr>
  <p:slideViewPr>
    <p:cSldViewPr snapToGrid="0" snapToObjects="1" showGuides="1">
      <p:cViewPr>
        <p:scale>
          <a:sx n="140" d="100"/>
          <a:sy n="140" d="100"/>
        </p:scale>
        <p:origin x="1008" y="5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56CB6-3D4C-43AE-81E9-F8D806B98EA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A30DD-7F38-4D1C-8F72-8EC63AB4C58B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Introduction to DC Fabric Routing</a:t>
          </a:r>
        </a:p>
      </dgm:t>
    </dgm:pt>
    <dgm:pt modelId="{E336DE9D-3EF6-4F20-BD93-18CB7901BD95}" type="parTrans" cxnId="{FA88DA0C-83F1-42ED-8D66-EBF460556398}">
      <dgm:prSet/>
      <dgm:spPr/>
      <dgm:t>
        <a:bodyPr/>
        <a:lstStyle/>
        <a:p>
          <a:endParaRPr lang="en-US" b="1"/>
        </a:p>
      </dgm:t>
    </dgm:pt>
    <dgm:pt modelId="{DE5111E1-4CBC-4078-A991-2EF31771F72A}" type="sibTrans" cxnId="{FA88DA0C-83F1-42ED-8D66-EBF460556398}">
      <dgm:prSet/>
      <dgm:spPr/>
      <dgm:t>
        <a:bodyPr/>
        <a:lstStyle/>
        <a:p>
          <a:endParaRPr lang="en-US" b="1"/>
        </a:p>
      </dgm:t>
    </dgm:pt>
    <dgm:pt modelId="{FF556CDE-E40D-4A0F-A959-F66C104D3CE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Automatic Disaggregation</a:t>
          </a:r>
          <a:endParaRPr lang="en-US" b="1" dirty="0">
            <a:solidFill>
              <a:schemeClr val="tx1"/>
            </a:solidFill>
          </a:endParaRPr>
        </a:p>
      </dgm:t>
    </dgm:pt>
    <dgm:pt modelId="{025FCA45-6CEA-448A-910D-28A0FCCC7AE5}" type="parTrans" cxnId="{54E9D128-4DDB-406D-821A-CD287C2D36D4}">
      <dgm:prSet/>
      <dgm:spPr/>
      <dgm:t>
        <a:bodyPr/>
        <a:lstStyle/>
        <a:p>
          <a:endParaRPr lang="en-US" b="1"/>
        </a:p>
      </dgm:t>
    </dgm:pt>
    <dgm:pt modelId="{0B26EBFA-A17C-4F44-A2A2-7A1383E5BC31}" type="sibTrans" cxnId="{54E9D128-4DDB-406D-821A-CD287C2D36D4}">
      <dgm:prSet/>
      <dgm:spPr/>
      <dgm:t>
        <a:bodyPr/>
        <a:lstStyle/>
        <a:p>
          <a:endParaRPr lang="en-US" b="1"/>
        </a:p>
      </dgm:t>
    </dgm:pt>
    <dgm:pt modelId="{03C13B04-7033-4482-A2C5-4207ED8FB82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RIFT Introduction</a:t>
          </a:r>
          <a:endParaRPr lang="en-US" b="1" dirty="0">
            <a:solidFill>
              <a:schemeClr val="tx1"/>
            </a:solidFill>
          </a:endParaRPr>
        </a:p>
      </dgm:t>
    </dgm:pt>
    <dgm:pt modelId="{723BB881-2EBB-43D8-BAE5-713AEF2B734B}" type="parTrans" cxnId="{078CBF0E-7E95-4148-A337-ADB4D7FA78E3}">
      <dgm:prSet/>
      <dgm:spPr/>
      <dgm:t>
        <a:bodyPr/>
        <a:lstStyle/>
        <a:p>
          <a:endParaRPr lang="en-US"/>
        </a:p>
      </dgm:t>
    </dgm:pt>
    <dgm:pt modelId="{5192FFE0-2A1B-46B6-9148-9507530B2C3E}" type="sibTrans" cxnId="{078CBF0E-7E95-4148-A337-ADB4D7FA78E3}">
      <dgm:prSet/>
      <dgm:spPr/>
      <dgm:t>
        <a:bodyPr/>
        <a:lstStyle/>
        <a:p>
          <a:endParaRPr lang="en-US"/>
        </a:p>
      </dgm:t>
    </dgm:pt>
    <dgm:pt modelId="{BFF5D762-8624-483C-A987-FB561E0CDCC4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Zero Touch Provisioning (ZTP)</a:t>
          </a:r>
          <a:endParaRPr lang="en-US" b="1" dirty="0">
            <a:solidFill>
              <a:schemeClr val="tx1"/>
            </a:solidFill>
          </a:endParaRPr>
        </a:p>
      </dgm:t>
    </dgm:pt>
    <dgm:pt modelId="{DCF3A18F-7D87-4705-9970-86E4AF0B2387}" type="parTrans" cxnId="{F124914B-803E-4895-8E4F-7DE061ED531B}">
      <dgm:prSet/>
      <dgm:spPr/>
      <dgm:t>
        <a:bodyPr/>
        <a:lstStyle/>
        <a:p>
          <a:endParaRPr lang="en-US"/>
        </a:p>
      </dgm:t>
    </dgm:pt>
    <dgm:pt modelId="{73AA24AF-2A57-4FF0-82BB-8F19468138C9}" type="sibTrans" cxnId="{F124914B-803E-4895-8E4F-7DE061ED531B}">
      <dgm:prSet/>
      <dgm:spPr/>
      <dgm:t>
        <a:bodyPr/>
        <a:lstStyle/>
        <a:p>
          <a:endParaRPr lang="en-US"/>
        </a:p>
      </dgm:t>
    </dgm:pt>
    <dgm:pt modelId="{F2F5B0C7-FC02-DA41-A131-A2077EACDE7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North Flooding Reduction</a:t>
          </a:r>
          <a:endParaRPr lang="en-US" b="1" dirty="0">
            <a:solidFill>
              <a:schemeClr val="tx1"/>
            </a:solidFill>
          </a:endParaRPr>
        </a:p>
      </dgm:t>
    </dgm:pt>
    <dgm:pt modelId="{A71BB0BF-5FD5-B342-A5C3-CCEC39281499}" type="parTrans" cxnId="{27FC818F-72EE-A948-81FC-0A7E312CA69A}">
      <dgm:prSet/>
      <dgm:spPr/>
      <dgm:t>
        <a:bodyPr/>
        <a:lstStyle/>
        <a:p>
          <a:endParaRPr lang="en-US"/>
        </a:p>
      </dgm:t>
    </dgm:pt>
    <dgm:pt modelId="{352C0796-D5EB-1D4B-95EF-5F1E7DF8F751}" type="sibTrans" cxnId="{27FC818F-72EE-A948-81FC-0A7E312CA69A}">
      <dgm:prSet/>
      <dgm:spPr/>
      <dgm:t>
        <a:bodyPr/>
        <a:lstStyle/>
        <a:p>
          <a:endParaRPr lang="en-US"/>
        </a:p>
      </dgm:t>
    </dgm:pt>
    <dgm:pt modelId="{FCAFA6A7-BEE4-1D48-A08B-DD47CA59FF6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Weighted Bandwidth Load Balancing (and more features)</a:t>
          </a:r>
          <a:endParaRPr lang="en-US" b="1" dirty="0">
            <a:solidFill>
              <a:schemeClr val="tx1"/>
            </a:solidFill>
          </a:endParaRPr>
        </a:p>
      </dgm:t>
    </dgm:pt>
    <dgm:pt modelId="{62D13013-3B87-3847-AD79-154F6120F60E}" type="parTrans" cxnId="{6F05F5D1-2BB5-7447-B945-B97BA18C3253}">
      <dgm:prSet/>
      <dgm:spPr/>
      <dgm:t>
        <a:bodyPr/>
        <a:lstStyle/>
        <a:p>
          <a:endParaRPr lang="en-US"/>
        </a:p>
      </dgm:t>
    </dgm:pt>
    <dgm:pt modelId="{EEE928E8-F04A-4C41-BA67-ADE75EB385DE}" type="sibTrans" cxnId="{6F05F5D1-2BB5-7447-B945-B97BA18C3253}">
      <dgm:prSet/>
      <dgm:spPr/>
      <dgm:t>
        <a:bodyPr/>
        <a:lstStyle/>
        <a:p>
          <a:endParaRPr lang="en-US"/>
        </a:p>
      </dgm:t>
    </dgm:pt>
    <dgm:pt modelId="{BD3C709A-DA93-7F42-804A-F213561A8AD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Summary</a:t>
          </a:r>
          <a:endParaRPr lang="en-US" b="1" dirty="0">
            <a:solidFill>
              <a:schemeClr val="tx1"/>
            </a:solidFill>
          </a:endParaRPr>
        </a:p>
      </dgm:t>
    </dgm:pt>
    <dgm:pt modelId="{60ADC82A-9080-574E-9702-B46DA56B4648}" type="parTrans" cxnId="{46C4FFB3-B482-604C-8380-8856180278FB}">
      <dgm:prSet/>
      <dgm:spPr/>
      <dgm:t>
        <a:bodyPr/>
        <a:lstStyle/>
        <a:p>
          <a:endParaRPr lang="en-US"/>
        </a:p>
      </dgm:t>
    </dgm:pt>
    <dgm:pt modelId="{86F2B37A-FF9C-4B4A-AB08-8D5CA31059BA}" type="sibTrans" cxnId="{46C4FFB3-B482-604C-8380-8856180278FB}">
      <dgm:prSet/>
      <dgm:spPr/>
      <dgm:t>
        <a:bodyPr/>
        <a:lstStyle/>
        <a:p>
          <a:endParaRPr lang="en-US"/>
        </a:p>
      </dgm:t>
    </dgm:pt>
    <dgm:pt modelId="{71FE590F-D88D-416B-846E-D0F1E54EFAA4}" type="pres">
      <dgm:prSet presAssocID="{09F56CB6-3D4C-43AE-81E9-F8D806B98E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641250-D495-4C52-B3E1-8EB17304FC6C}" type="pres">
      <dgm:prSet presAssocID="{09F56CB6-3D4C-43AE-81E9-F8D806B98EA8}" presName="Name1" presStyleCnt="0"/>
      <dgm:spPr/>
    </dgm:pt>
    <dgm:pt modelId="{BD5EDB25-B83D-4E8E-B14D-D3C1C74E1A90}" type="pres">
      <dgm:prSet presAssocID="{09F56CB6-3D4C-43AE-81E9-F8D806B98EA8}" presName="cycle" presStyleCnt="0"/>
      <dgm:spPr/>
    </dgm:pt>
    <dgm:pt modelId="{BE50D26D-F56E-4B39-9CEB-511E80480356}" type="pres">
      <dgm:prSet presAssocID="{09F56CB6-3D4C-43AE-81E9-F8D806B98EA8}" presName="srcNode" presStyleLbl="node1" presStyleIdx="0" presStyleCnt="7"/>
      <dgm:spPr/>
    </dgm:pt>
    <dgm:pt modelId="{52FA8158-2E62-4746-BE07-5F65561DE4FC}" type="pres">
      <dgm:prSet presAssocID="{09F56CB6-3D4C-43AE-81E9-F8D806B98EA8}" presName="conn" presStyleLbl="parChTrans1D2" presStyleIdx="0" presStyleCnt="1"/>
      <dgm:spPr/>
      <dgm:t>
        <a:bodyPr/>
        <a:lstStyle/>
        <a:p>
          <a:endParaRPr lang="en-US"/>
        </a:p>
      </dgm:t>
    </dgm:pt>
    <dgm:pt modelId="{324BDCA1-C5C1-4DAD-91F3-EA7CF85DA75D}" type="pres">
      <dgm:prSet presAssocID="{09F56CB6-3D4C-43AE-81E9-F8D806B98EA8}" presName="extraNode" presStyleLbl="node1" presStyleIdx="0" presStyleCnt="7"/>
      <dgm:spPr/>
    </dgm:pt>
    <dgm:pt modelId="{98DCA72F-01EA-4AD2-BED4-9617CFC34DB5}" type="pres">
      <dgm:prSet presAssocID="{09F56CB6-3D4C-43AE-81E9-F8D806B98EA8}" presName="dstNode" presStyleLbl="node1" presStyleIdx="0" presStyleCnt="7"/>
      <dgm:spPr/>
    </dgm:pt>
    <dgm:pt modelId="{251CD92A-913A-4C46-A543-02A41DFEC2DC}" type="pres">
      <dgm:prSet presAssocID="{2CCA30DD-7F38-4D1C-8F72-8EC63AB4C58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90E5-8B0C-445C-942F-A3D333EB993B}" type="pres">
      <dgm:prSet presAssocID="{2CCA30DD-7F38-4D1C-8F72-8EC63AB4C58B}" presName="accent_1" presStyleCnt="0"/>
      <dgm:spPr/>
    </dgm:pt>
    <dgm:pt modelId="{4C1FB42B-DB03-4914-9476-39497E6C649A}" type="pres">
      <dgm:prSet presAssocID="{2CCA30DD-7F38-4D1C-8F72-8EC63AB4C58B}" presName="accentRepeatNode" presStyleLbl="solidFgAcc1" presStyleIdx="0" presStyleCnt="7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1226FD23-AE3C-4273-A9EA-F0E506263A03}" type="pres">
      <dgm:prSet presAssocID="{03C13B04-7033-4482-A2C5-4207ED8FB82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327B-CCF2-4658-9358-1ABBE78C9F81}" type="pres">
      <dgm:prSet presAssocID="{03C13B04-7033-4482-A2C5-4207ED8FB822}" presName="accent_2" presStyleCnt="0"/>
      <dgm:spPr/>
    </dgm:pt>
    <dgm:pt modelId="{D8839188-EF40-466D-9146-D1787BFD55E1}" type="pres">
      <dgm:prSet presAssocID="{03C13B04-7033-4482-A2C5-4207ED8FB822}" presName="accentRepeatNode" presStyleLbl="solidFgAcc1" presStyleIdx="1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719E359-AAFF-4F2B-A050-804CE88F676A}" type="pres">
      <dgm:prSet presAssocID="{FF556CDE-E40D-4A0F-A959-F66C104D3CEF}" presName="text_3" presStyleLbl="node1" presStyleIdx="2" presStyleCnt="7" custLinFactNeighborY="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BB1B-24E7-4CC0-890D-B6778BE1D1DD}" type="pres">
      <dgm:prSet presAssocID="{FF556CDE-E40D-4A0F-A959-F66C104D3CEF}" presName="accent_3" presStyleCnt="0"/>
      <dgm:spPr/>
    </dgm:pt>
    <dgm:pt modelId="{BE6BE5A8-81FC-43C0-B30C-D4A9E3B110B3}" type="pres">
      <dgm:prSet presAssocID="{FF556CDE-E40D-4A0F-A959-F66C104D3CEF}" presName="accentRepeatNode" presStyleLbl="solidFgAcc1" presStyleIdx="2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11769C6-473D-B04A-9EF6-4D8613E887AA}" type="pres">
      <dgm:prSet presAssocID="{F2F5B0C7-FC02-DA41-A131-A2077EACDE7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2F32-0260-AF4B-BB61-BD03344981A8}" type="pres">
      <dgm:prSet presAssocID="{F2F5B0C7-FC02-DA41-A131-A2077EACDE72}" presName="accent_4" presStyleCnt="0"/>
      <dgm:spPr/>
    </dgm:pt>
    <dgm:pt modelId="{4DFEAB76-B6D5-9346-A89A-2794F952BB1F}" type="pres">
      <dgm:prSet presAssocID="{F2F5B0C7-FC02-DA41-A131-A2077EACDE72}" presName="accentRepeatNode" presStyleLbl="solidFgAcc1" presStyleIdx="3" presStyleCnt="7"/>
      <dgm:spPr/>
    </dgm:pt>
    <dgm:pt modelId="{6EE10CF9-7537-C148-975A-801F8D4EA2B4}" type="pres">
      <dgm:prSet presAssocID="{BFF5D762-8624-483C-A987-FB561E0CDC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EB6F-00FD-C84D-9CFB-1AB40F8CC37D}" type="pres">
      <dgm:prSet presAssocID="{BFF5D762-8624-483C-A987-FB561E0CDCC4}" presName="accent_5" presStyleCnt="0"/>
      <dgm:spPr/>
    </dgm:pt>
    <dgm:pt modelId="{2D0E1102-2CC7-47C6-B20D-98460265D640}" type="pres">
      <dgm:prSet presAssocID="{BFF5D762-8624-483C-A987-FB561E0CDCC4}" presName="accentRepeatNode" presStyleLbl="solidFgAcc1" presStyleIdx="4" presStyleCnt="7"/>
      <dgm:spPr/>
    </dgm:pt>
    <dgm:pt modelId="{BD529D89-C84C-CD4E-BB0F-66CF93DA547F}" type="pres">
      <dgm:prSet presAssocID="{FCAFA6A7-BEE4-1D48-A08B-DD47CA59FF6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CC8B-75E9-384E-B83A-D948473A58E1}" type="pres">
      <dgm:prSet presAssocID="{FCAFA6A7-BEE4-1D48-A08B-DD47CA59FF6B}" presName="accent_6" presStyleCnt="0"/>
      <dgm:spPr/>
    </dgm:pt>
    <dgm:pt modelId="{1F4C38AD-548B-7043-A0A3-2803197972F8}" type="pres">
      <dgm:prSet presAssocID="{FCAFA6A7-BEE4-1D48-A08B-DD47CA59FF6B}" presName="accentRepeatNode" presStyleLbl="solidFgAcc1" presStyleIdx="5" presStyleCnt="7"/>
      <dgm:spPr/>
    </dgm:pt>
    <dgm:pt modelId="{954F7C6E-FD6E-C74B-81D7-C34274D25D14}" type="pres">
      <dgm:prSet presAssocID="{BD3C709A-DA93-7F42-804A-F213561A8AD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5F6EC-1C82-A24E-B774-A90B6B35B54A}" type="pres">
      <dgm:prSet presAssocID="{BD3C709A-DA93-7F42-804A-F213561A8ADD}" presName="accent_7" presStyleCnt="0"/>
      <dgm:spPr/>
    </dgm:pt>
    <dgm:pt modelId="{E5678660-F490-924F-BFFC-AD5E3DE21DE9}" type="pres">
      <dgm:prSet presAssocID="{BD3C709A-DA93-7F42-804A-F213561A8ADD}" presName="accentRepeatNode" presStyleLbl="solidFgAcc1" presStyleIdx="6" presStyleCnt="7"/>
      <dgm:spPr/>
    </dgm:pt>
  </dgm:ptLst>
  <dgm:cxnLst>
    <dgm:cxn modelId="{738E358A-111A-5240-8991-03521802E29F}" type="presOf" srcId="{BD3C709A-DA93-7F42-804A-F213561A8ADD}" destId="{954F7C6E-FD6E-C74B-81D7-C34274D25D14}" srcOrd="0" destOrd="0" presId="urn:microsoft.com/office/officeart/2008/layout/VerticalCurvedList"/>
    <dgm:cxn modelId="{A2457655-305E-B542-840F-6C60B7816167}" type="presOf" srcId="{09F56CB6-3D4C-43AE-81E9-F8D806B98EA8}" destId="{71FE590F-D88D-416B-846E-D0F1E54EFAA4}" srcOrd="0" destOrd="0" presId="urn:microsoft.com/office/officeart/2008/layout/VerticalCurvedList"/>
    <dgm:cxn modelId="{EBEBFC31-A60D-1B4D-8D36-46BFEA96AAD9}" type="presOf" srcId="{FCAFA6A7-BEE4-1D48-A08B-DD47CA59FF6B}" destId="{BD529D89-C84C-CD4E-BB0F-66CF93DA547F}" srcOrd="0" destOrd="0" presId="urn:microsoft.com/office/officeart/2008/layout/VerticalCurvedList"/>
    <dgm:cxn modelId="{27FC818F-72EE-A948-81FC-0A7E312CA69A}" srcId="{09F56CB6-3D4C-43AE-81E9-F8D806B98EA8}" destId="{F2F5B0C7-FC02-DA41-A131-A2077EACDE72}" srcOrd="3" destOrd="0" parTransId="{A71BB0BF-5FD5-B342-A5C3-CCEC39281499}" sibTransId="{352C0796-D5EB-1D4B-95EF-5F1E7DF8F751}"/>
    <dgm:cxn modelId="{8480B74E-B778-F147-9280-579F0CED0EEB}" type="presOf" srcId="{F2F5B0C7-FC02-DA41-A131-A2077EACDE72}" destId="{F11769C6-473D-B04A-9EF6-4D8613E887AA}" srcOrd="0" destOrd="0" presId="urn:microsoft.com/office/officeart/2008/layout/VerticalCurvedList"/>
    <dgm:cxn modelId="{00C64C2B-DCA8-0C41-96E9-79969EE9B53F}" type="presOf" srcId="{2CCA30DD-7F38-4D1C-8F72-8EC63AB4C58B}" destId="{251CD92A-913A-4C46-A543-02A41DFEC2DC}" srcOrd="0" destOrd="0" presId="urn:microsoft.com/office/officeart/2008/layout/VerticalCurvedList"/>
    <dgm:cxn modelId="{54E9D128-4DDB-406D-821A-CD287C2D36D4}" srcId="{09F56CB6-3D4C-43AE-81E9-F8D806B98EA8}" destId="{FF556CDE-E40D-4A0F-A959-F66C104D3CEF}" srcOrd="2" destOrd="0" parTransId="{025FCA45-6CEA-448A-910D-28A0FCCC7AE5}" sibTransId="{0B26EBFA-A17C-4F44-A2A2-7A1383E5BC31}"/>
    <dgm:cxn modelId="{F124914B-803E-4895-8E4F-7DE061ED531B}" srcId="{09F56CB6-3D4C-43AE-81E9-F8D806B98EA8}" destId="{BFF5D762-8624-483C-A987-FB561E0CDCC4}" srcOrd="4" destOrd="0" parTransId="{DCF3A18F-7D87-4705-9970-86E4AF0B2387}" sibTransId="{73AA24AF-2A57-4FF0-82BB-8F19468138C9}"/>
    <dgm:cxn modelId="{078CBF0E-7E95-4148-A337-ADB4D7FA78E3}" srcId="{09F56CB6-3D4C-43AE-81E9-F8D806B98EA8}" destId="{03C13B04-7033-4482-A2C5-4207ED8FB822}" srcOrd="1" destOrd="0" parTransId="{723BB881-2EBB-43D8-BAE5-713AEF2B734B}" sibTransId="{5192FFE0-2A1B-46B6-9148-9507530B2C3E}"/>
    <dgm:cxn modelId="{1625E4D6-62DD-634D-83E2-C403503B2586}" type="presOf" srcId="{BFF5D762-8624-483C-A987-FB561E0CDCC4}" destId="{6EE10CF9-7537-C148-975A-801F8D4EA2B4}" srcOrd="0" destOrd="0" presId="urn:microsoft.com/office/officeart/2008/layout/VerticalCurvedList"/>
    <dgm:cxn modelId="{6F05F5D1-2BB5-7447-B945-B97BA18C3253}" srcId="{09F56CB6-3D4C-43AE-81E9-F8D806B98EA8}" destId="{FCAFA6A7-BEE4-1D48-A08B-DD47CA59FF6B}" srcOrd="5" destOrd="0" parTransId="{62D13013-3B87-3847-AD79-154F6120F60E}" sibTransId="{EEE928E8-F04A-4C41-BA67-ADE75EB385DE}"/>
    <dgm:cxn modelId="{FA88DA0C-83F1-42ED-8D66-EBF460556398}" srcId="{09F56CB6-3D4C-43AE-81E9-F8D806B98EA8}" destId="{2CCA30DD-7F38-4D1C-8F72-8EC63AB4C58B}" srcOrd="0" destOrd="0" parTransId="{E336DE9D-3EF6-4F20-BD93-18CB7901BD95}" sibTransId="{DE5111E1-4CBC-4078-A991-2EF31771F72A}"/>
    <dgm:cxn modelId="{46C4FFB3-B482-604C-8380-8856180278FB}" srcId="{09F56CB6-3D4C-43AE-81E9-F8D806B98EA8}" destId="{BD3C709A-DA93-7F42-804A-F213561A8ADD}" srcOrd="6" destOrd="0" parTransId="{60ADC82A-9080-574E-9702-B46DA56B4648}" sibTransId="{86F2B37A-FF9C-4B4A-AB08-8D5CA31059BA}"/>
    <dgm:cxn modelId="{04BA016C-9017-F34B-BA03-7886A81C400B}" type="presOf" srcId="{03C13B04-7033-4482-A2C5-4207ED8FB822}" destId="{1226FD23-AE3C-4273-A9EA-F0E506263A03}" srcOrd="0" destOrd="0" presId="urn:microsoft.com/office/officeart/2008/layout/VerticalCurvedList"/>
    <dgm:cxn modelId="{D002463C-DD5E-384F-ADEE-74D89F721E1E}" type="presOf" srcId="{FF556CDE-E40D-4A0F-A959-F66C104D3CEF}" destId="{E719E359-AAFF-4F2B-A050-804CE88F676A}" srcOrd="0" destOrd="0" presId="urn:microsoft.com/office/officeart/2008/layout/VerticalCurvedList"/>
    <dgm:cxn modelId="{3DEF2E29-64E9-5649-91EE-8B0DD07E3D08}" type="presOf" srcId="{DE5111E1-4CBC-4078-A991-2EF31771F72A}" destId="{52FA8158-2E62-4746-BE07-5F65561DE4FC}" srcOrd="0" destOrd="0" presId="urn:microsoft.com/office/officeart/2008/layout/VerticalCurvedList"/>
    <dgm:cxn modelId="{0D232522-9D79-8742-8D94-6A6247AEF222}" type="presParOf" srcId="{71FE590F-D88D-416B-846E-D0F1E54EFAA4}" destId="{77641250-D495-4C52-B3E1-8EB17304FC6C}" srcOrd="0" destOrd="0" presId="urn:microsoft.com/office/officeart/2008/layout/VerticalCurvedList"/>
    <dgm:cxn modelId="{A1300B0F-3F6F-114A-BE2B-C048C7AF50C0}" type="presParOf" srcId="{77641250-D495-4C52-B3E1-8EB17304FC6C}" destId="{BD5EDB25-B83D-4E8E-B14D-D3C1C74E1A90}" srcOrd="0" destOrd="0" presId="urn:microsoft.com/office/officeart/2008/layout/VerticalCurvedList"/>
    <dgm:cxn modelId="{AE733A71-D669-A948-B409-D979D2780DC6}" type="presParOf" srcId="{BD5EDB25-B83D-4E8E-B14D-D3C1C74E1A90}" destId="{BE50D26D-F56E-4B39-9CEB-511E80480356}" srcOrd="0" destOrd="0" presId="urn:microsoft.com/office/officeart/2008/layout/VerticalCurvedList"/>
    <dgm:cxn modelId="{91C1D985-2CBC-5949-A464-B6167D1057D1}" type="presParOf" srcId="{BD5EDB25-B83D-4E8E-B14D-D3C1C74E1A90}" destId="{52FA8158-2E62-4746-BE07-5F65561DE4FC}" srcOrd="1" destOrd="0" presId="urn:microsoft.com/office/officeart/2008/layout/VerticalCurvedList"/>
    <dgm:cxn modelId="{CE580DB1-566A-BB4E-9EEA-36FC58052387}" type="presParOf" srcId="{BD5EDB25-B83D-4E8E-B14D-D3C1C74E1A90}" destId="{324BDCA1-C5C1-4DAD-91F3-EA7CF85DA75D}" srcOrd="2" destOrd="0" presId="urn:microsoft.com/office/officeart/2008/layout/VerticalCurvedList"/>
    <dgm:cxn modelId="{9701069E-9CE2-8546-8772-5024F1FB5EDE}" type="presParOf" srcId="{BD5EDB25-B83D-4E8E-B14D-D3C1C74E1A90}" destId="{98DCA72F-01EA-4AD2-BED4-9617CFC34DB5}" srcOrd="3" destOrd="0" presId="urn:microsoft.com/office/officeart/2008/layout/VerticalCurvedList"/>
    <dgm:cxn modelId="{0363BBB1-76F5-2941-B497-69872086E4A0}" type="presParOf" srcId="{77641250-D495-4C52-B3E1-8EB17304FC6C}" destId="{251CD92A-913A-4C46-A543-02A41DFEC2DC}" srcOrd="1" destOrd="0" presId="urn:microsoft.com/office/officeart/2008/layout/VerticalCurvedList"/>
    <dgm:cxn modelId="{F97CFA7B-17FD-1246-ADE0-5B1D40282107}" type="presParOf" srcId="{77641250-D495-4C52-B3E1-8EB17304FC6C}" destId="{C91790E5-8B0C-445C-942F-A3D333EB993B}" srcOrd="2" destOrd="0" presId="urn:microsoft.com/office/officeart/2008/layout/VerticalCurvedList"/>
    <dgm:cxn modelId="{025F67EF-EABE-5E46-80AC-A1209D04222B}" type="presParOf" srcId="{C91790E5-8B0C-445C-942F-A3D333EB993B}" destId="{4C1FB42B-DB03-4914-9476-39497E6C649A}" srcOrd="0" destOrd="0" presId="urn:microsoft.com/office/officeart/2008/layout/VerticalCurvedList"/>
    <dgm:cxn modelId="{884A7D45-FF4D-C542-B1F5-EEAFF818C065}" type="presParOf" srcId="{77641250-D495-4C52-B3E1-8EB17304FC6C}" destId="{1226FD23-AE3C-4273-A9EA-F0E506263A03}" srcOrd="3" destOrd="0" presId="urn:microsoft.com/office/officeart/2008/layout/VerticalCurvedList"/>
    <dgm:cxn modelId="{E105E8BF-C8E8-9244-9D96-4972DE8E1A71}" type="presParOf" srcId="{77641250-D495-4C52-B3E1-8EB17304FC6C}" destId="{09CC327B-CCF2-4658-9358-1ABBE78C9F81}" srcOrd="4" destOrd="0" presId="urn:microsoft.com/office/officeart/2008/layout/VerticalCurvedList"/>
    <dgm:cxn modelId="{8BF30005-DDD1-0047-AFED-787AE0DC0B2D}" type="presParOf" srcId="{09CC327B-CCF2-4658-9358-1ABBE78C9F81}" destId="{D8839188-EF40-466D-9146-D1787BFD55E1}" srcOrd="0" destOrd="0" presId="urn:microsoft.com/office/officeart/2008/layout/VerticalCurvedList"/>
    <dgm:cxn modelId="{3F7DC5E9-E5EC-5149-AE5C-D86FF5B7F367}" type="presParOf" srcId="{77641250-D495-4C52-B3E1-8EB17304FC6C}" destId="{E719E359-AAFF-4F2B-A050-804CE88F676A}" srcOrd="5" destOrd="0" presId="urn:microsoft.com/office/officeart/2008/layout/VerticalCurvedList"/>
    <dgm:cxn modelId="{E6F96DAE-FD96-3148-BA83-6724E5E895F4}" type="presParOf" srcId="{77641250-D495-4C52-B3E1-8EB17304FC6C}" destId="{E6A5BB1B-24E7-4CC0-890D-B6778BE1D1DD}" srcOrd="6" destOrd="0" presId="urn:microsoft.com/office/officeart/2008/layout/VerticalCurvedList"/>
    <dgm:cxn modelId="{C23DB207-132A-E944-981D-EC6FDB39C872}" type="presParOf" srcId="{E6A5BB1B-24E7-4CC0-890D-B6778BE1D1DD}" destId="{BE6BE5A8-81FC-43C0-B30C-D4A9E3B110B3}" srcOrd="0" destOrd="0" presId="urn:microsoft.com/office/officeart/2008/layout/VerticalCurvedList"/>
    <dgm:cxn modelId="{E33307E1-FAD7-9947-8D3C-85917E5D6915}" type="presParOf" srcId="{77641250-D495-4C52-B3E1-8EB17304FC6C}" destId="{F11769C6-473D-B04A-9EF6-4D8613E887AA}" srcOrd="7" destOrd="0" presId="urn:microsoft.com/office/officeart/2008/layout/VerticalCurvedList"/>
    <dgm:cxn modelId="{4D710EF0-75C5-614F-A8A0-BEEB6F4D933B}" type="presParOf" srcId="{77641250-D495-4C52-B3E1-8EB17304FC6C}" destId="{8EA72F32-0260-AF4B-BB61-BD03344981A8}" srcOrd="8" destOrd="0" presId="urn:microsoft.com/office/officeart/2008/layout/VerticalCurvedList"/>
    <dgm:cxn modelId="{D729F830-F5AE-D74D-A2DE-6D08511A7372}" type="presParOf" srcId="{8EA72F32-0260-AF4B-BB61-BD03344981A8}" destId="{4DFEAB76-B6D5-9346-A89A-2794F952BB1F}" srcOrd="0" destOrd="0" presId="urn:microsoft.com/office/officeart/2008/layout/VerticalCurvedList"/>
    <dgm:cxn modelId="{9AD7CE96-AF02-9646-907F-0FBE2FEFDE24}" type="presParOf" srcId="{77641250-D495-4C52-B3E1-8EB17304FC6C}" destId="{6EE10CF9-7537-C148-975A-801F8D4EA2B4}" srcOrd="9" destOrd="0" presId="urn:microsoft.com/office/officeart/2008/layout/VerticalCurvedList"/>
    <dgm:cxn modelId="{1DAA67D3-FBB0-234D-A13D-76711DB384F5}" type="presParOf" srcId="{77641250-D495-4C52-B3E1-8EB17304FC6C}" destId="{5E3BEB6F-00FD-C84D-9CFB-1AB40F8CC37D}" srcOrd="10" destOrd="0" presId="urn:microsoft.com/office/officeart/2008/layout/VerticalCurvedList"/>
    <dgm:cxn modelId="{C544B7A1-D218-204A-A5EA-CA3EC212D383}" type="presParOf" srcId="{5E3BEB6F-00FD-C84D-9CFB-1AB40F8CC37D}" destId="{2D0E1102-2CC7-47C6-B20D-98460265D640}" srcOrd="0" destOrd="0" presId="urn:microsoft.com/office/officeart/2008/layout/VerticalCurvedList"/>
    <dgm:cxn modelId="{04C8F5CA-B4B8-AC4F-94ED-66EB39BAD316}" type="presParOf" srcId="{77641250-D495-4C52-B3E1-8EB17304FC6C}" destId="{BD529D89-C84C-CD4E-BB0F-66CF93DA547F}" srcOrd="11" destOrd="0" presId="urn:microsoft.com/office/officeart/2008/layout/VerticalCurvedList"/>
    <dgm:cxn modelId="{5019C15A-D02E-A746-8041-610B5CB50961}" type="presParOf" srcId="{77641250-D495-4C52-B3E1-8EB17304FC6C}" destId="{6C6ECC8B-75E9-384E-B83A-D948473A58E1}" srcOrd="12" destOrd="0" presId="urn:microsoft.com/office/officeart/2008/layout/VerticalCurvedList"/>
    <dgm:cxn modelId="{EDC228D9-8EAC-B24C-AB53-70EE8254EB6E}" type="presParOf" srcId="{6C6ECC8B-75E9-384E-B83A-D948473A58E1}" destId="{1F4C38AD-548B-7043-A0A3-2803197972F8}" srcOrd="0" destOrd="0" presId="urn:microsoft.com/office/officeart/2008/layout/VerticalCurvedList"/>
    <dgm:cxn modelId="{1FC4E67C-9C7F-424A-B1A4-2C38201FA654}" type="presParOf" srcId="{77641250-D495-4C52-B3E1-8EB17304FC6C}" destId="{954F7C6E-FD6E-C74B-81D7-C34274D25D14}" srcOrd="13" destOrd="0" presId="urn:microsoft.com/office/officeart/2008/layout/VerticalCurvedList"/>
    <dgm:cxn modelId="{F486E3E2-4BA2-A24D-B29E-F55B0E4DA63E}" type="presParOf" srcId="{77641250-D495-4C52-B3E1-8EB17304FC6C}" destId="{F6B5F6EC-1C82-A24E-B774-A90B6B35B54A}" srcOrd="14" destOrd="0" presId="urn:microsoft.com/office/officeart/2008/layout/VerticalCurvedList"/>
    <dgm:cxn modelId="{4A8C5E2C-6E74-B74A-9F33-6FDE094411BB}" type="presParOf" srcId="{F6B5F6EC-1C82-A24E-B774-A90B6B35B54A}" destId="{E5678660-F490-924F-BFFC-AD5E3DE21DE9}" srcOrd="0" destOrd="0" presId="urn:microsoft.com/office/officeart/2008/layout/VerticalCurvedList"/>
  </dgm:cxnLst>
  <dgm:bg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56CB6-3D4C-43AE-81E9-F8D806B98EA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A30DD-7F38-4D1C-8F72-8EC63AB4C58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Introduction to DC Fabric Routing</a:t>
          </a:r>
        </a:p>
      </dgm:t>
    </dgm:pt>
    <dgm:pt modelId="{E336DE9D-3EF6-4F20-BD93-18CB7901BD95}" type="parTrans" cxnId="{FA88DA0C-83F1-42ED-8D66-EBF460556398}">
      <dgm:prSet/>
      <dgm:spPr/>
      <dgm:t>
        <a:bodyPr/>
        <a:lstStyle/>
        <a:p>
          <a:endParaRPr lang="en-US" b="1"/>
        </a:p>
      </dgm:t>
    </dgm:pt>
    <dgm:pt modelId="{DE5111E1-4CBC-4078-A991-2EF31771F72A}" type="sibTrans" cxnId="{FA88DA0C-83F1-42ED-8D66-EBF460556398}">
      <dgm:prSet/>
      <dgm:spPr/>
      <dgm:t>
        <a:bodyPr/>
        <a:lstStyle/>
        <a:p>
          <a:endParaRPr lang="en-US" b="1"/>
        </a:p>
      </dgm:t>
    </dgm:pt>
    <dgm:pt modelId="{FF556CDE-E40D-4A0F-A959-F66C104D3CE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Automatic Disaggregation</a:t>
          </a:r>
          <a:endParaRPr lang="en-US" b="1" dirty="0">
            <a:solidFill>
              <a:schemeClr val="tx1"/>
            </a:solidFill>
          </a:endParaRPr>
        </a:p>
      </dgm:t>
    </dgm:pt>
    <dgm:pt modelId="{025FCA45-6CEA-448A-910D-28A0FCCC7AE5}" type="parTrans" cxnId="{54E9D128-4DDB-406D-821A-CD287C2D36D4}">
      <dgm:prSet/>
      <dgm:spPr/>
      <dgm:t>
        <a:bodyPr/>
        <a:lstStyle/>
        <a:p>
          <a:endParaRPr lang="en-US" b="1"/>
        </a:p>
      </dgm:t>
    </dgm:pt>
    <dgm:pt modelId="{0B26EBFA-A17C-4F44-A2A2-7A1383E5BC31}" type="sibTrans" cxnId="{54E9D128-4DDB-406D-821A-CD287C2D36D4}">
      <dgm:prSet/>
      <dgm:spPr/>
      <dgm:t>
        <a:bodyPr/>
        <a:lstStyle/>
        <a:p>
          <a:endParaRPr lang="en-US" b="1"/>
        </a:p>
      </dgm:t>
    </dgm:pt>
    <dgm:pt modelId="{03C13B04-7033-4482-A2C5-4207ED8FB82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RIFT Introduction</a:t>
          </a:r>
          <a:endParaRPr lang="en-US" b="1" dirty="0">
            <a:solidFill>
              <a:schemeClr val="bg1"/>
            </a:solidFill>
          </a:endParaRPr>
        </a:p>
      </dgm:t>
    </dgm:pt>
    <dgm:pt modelId="{723BB881-2EBB-43D8-BAE5-713AEF2B734B}" type="parTrans" cxnId="{078CBF0E-7E95-4148-A337-ADB4D7FA78E3}">
      <dgm:prSet/>
      <dgm:spPr/>
      <dgm:t>
        <a:bodyPr/>
        <a:lstStyle/>
        <a:p>
          <a:endParaRPr lang="en-US"/>
        </a:p>
      </dgm:t>
    </dgm:pt>
    <dgm:pt modelId="{5192FFE0-2A1B-46B6-9148-9507530B2C3E}" type="sibTrans" cxnId="{078CBF0E-7E95-4148-A337-ADB4D7FA78E3}">
      <dgm:prSet/>
      <dgm:spPr/>
      <dgm:t>
        <a:bodyPr/>
        <a:lstStyle/>
        <a:p>
          <a:endParaRPr lang="en-US"/>
        </a:p>
      </dgm:t>
    </dgm:pt>
    <dgm:pt modelId="{BFF5D762-8624-483C-A987-FB561E0CDCC4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Zero Touch Provisioning (ZTP)</a:t>
          </a:r>
          <a:endParaRPr lang="en-US" b="1" dirty="0">
            <a:solidFill>
              <a:schemeClr val="tx1"/>
            </a:solidFill>
          </a:endParaRPr>
        </a:p>
      </dgm:t>
    </dgm:pt>
    <dgm:pt modelId="{DCF3A18F-7D87-4705-9970-86E4AF0B2387}" type="parTrans" cxnId="{F124914B-803E-4895-8E4F-7DE061ED531B}">
      <dgm:prSet/>
      <dgm:spPr/>
      <dgm:t>
        <a:bodyPr/>
        <a:lstStyle/>
        <a:p>
          <a:endParaRPr lang="en-US"/>
        </a:p>
      </dgm:t>
    </dgm:pt>
    <dgm:pt modelId="{73AA24AF-2A57-4FF0-82BB-8F19468138C9}" type="sibTrans" cxnId="{F124914B-803E-4895-8E4F-7DE061ED531B}">
      <dgm:prSet/>
      <dgm:spPr/>
      <dgm:t>
        <a:bodyPr/>
        <a:lstStyle/>
        <a:p>
          <a:endParaRPr lang="en-US"/>
        </a:p>
      </dgm:t>
    </dgm:pt>
    <dgm:pt modelId="{F2F5B0C7-FC02-DA41-A131-A2077EACDE7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North Flooding Reduction</a:t>
          </a:r>
          <a:endParaRPr lang="en-US" b="1" dirty="0">
            <a:solidFill>
              <a:schemeClr val="tx1"/>
            </a:solidFill>
          </a:endParaRPr>
        </a:p>
      </dgm:t>
    </dgm:pt>
    <dgm:pt modelId="{A71BB0BF-5FD5-B342-A5C3-CCEC39281499}" type="parTrans" cxnId="{27FC818F-72EE-A948-81FC-0A7E312CA69A}">
      <dgm:prSet/>
      <dgm:spPr/>
      <dgm:t>
        <a:bodyPr/>
        <a:lstStyle/>
        <a:p>
          <a:endParaRPr lang="en-US"/>
        </a:p>
      </dgm:t>
    </dgm:pt>
    <dgm:pt modelId="{352C0796-D5EB-1D4B-95EF-5F1E7DF8F751}" type="sibTrans" cxnId="{27FC818F-72EE-A948-81FC-0A7E312CA69A}">
      <dgm:prSet/>
      <dgm:spPr/>
      <dgm:t>
        <a:bodyPr/>
        <a:lstStyle/>
        <a:p>
          <a:endParaRPr lang="en-US"/>
        </a:p>
      </dgm:t>
    </dgm:pt>
    <dgm:pt modelId="{FCAFA6A7-BEE4-1D48-A08B-DD47CA59FF6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Weighted Bandwidth Load Balancing (and more features)</a:t>
          </a:r>
          <a:endParaRPr lang="en-US" b="1" dirty="0">
            <a:solidFill>
              <a:schemeClr val="tx1"/>
            </a:solidFill>
          </a:endParaRPr>
        </a:p>
      </dgm:t>
    </dgm:pt>
    <dgm:pt modelId="{62D13013-3B87-3847-AD79-154F6120F60E}" type="parTrans" cxnId="{6F05F5D1-2BB5-7447-B945-B97BA18C3253}">
      <dgm:prSet/>
      <dgm:spPr/>
      <dgm:t>
        <a:bodyPr/>
        <a:lstStyle/>
        <a:p>
          <a:endParaRPr lang="en-US"/>
        </a:p>
      </dgm:t>
    </dgm:pt>
    <dgm:pt modelId="{EEE928E8-F04A-4C41-BA67-ADE75EB385DE}" type="sibTrans" cxnId="{6F05F5D1-2BB5-7447-B945-B97BA18C3253}">
      <dgm:prSet/>
      <dgm:spPr/>
      <dgm:t>
        <a:bodyPr/>
        <a:lstStyle/>
        <a:p>
          <a:endParaRPr lang="en-US"/>
        </a:p>
      </dgm:t>
    </dgm:pt>
    <dgm:pt modelId="{BD3C709A-DA93-7F42-804A-F213561A8AD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Summary</a:t>
          </a:r>
          <a:endParaRPr lang="en-US" b="1" dirty="0">
            <a:solidFill>
              <a:schemeClr val="tx1"/>
            </a:solidFill>
          </a:endParaRPr>
        </a:p>
      </dgm:t>
    </dgm:pt>
    <dgm:pt modelId="{60ADC82A-9080-574E-9702-B46DA56B4648}" type="parTrans" cxnId="{46C4FFB3-B482-604C-8380-8856180278FB}">
      <dgm:prSet/>
      <dgm:spPr/>
      <dgm:t>
        <a:bodyPr/>
        <a:lstStyle/>
        <a:p>
          <a:endParaRPr lang="en-US"/>
        </a:p>
      </dgm:t>
    </dgm:pt>
    <dgm:pt modelId="{86F2B37A-FF9C-4B4A-AB08-8D5CA31059BA}" type="sibTrans" cxnId="{46C4FFB3-B482-604C-8380-8856180278FB}">
      <dgm:prSet/>
      <dgm:spPr/>
      <dgm:t>
        <a:bodyPr/>
        <a:lstStyle/>
        <a:p>
          <a:endParaRPr lang="en-US"/>
        </a:p>
      </dgm:t>
    </dgm:pt>
    <dgm:pt modelId="{71FE590F-D88D-416B-846E-D0F1E54EFAA4}" type="pres">
      <dgm:prSet presAssocID="{09F56CB6-3D4C-43AE-81E9-F8D806B98E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641250-D495-4C52-B3E1-8EB17304FC6C}" type="pres">
      <dgm:prSet presAssocID="{09F56CB6-3D4C-43AE-81E9-F8D806B98EA8}" presName="Name1" presStyleCnt="0"/>
      <dgm:spPr/>
    </dgm:pt>
    <dgm:pt modelId="{BD5EDB25-B83D-4E8E-B14D-D3C1C74E1A90}" type="pres">
      <dgm:prSet presAssocID="{09F56CB6-3D4C-43AE-81E9-F8D806B98EA8}" presName="cycle" presStyleCnt="0"/>
      <dgm:spPr/>
    </dgm:pt>
    <dgm:pt modelId="{BE50D26D-F56E-4B39-9CEB-511E80480356}" type="pres">
      <dgm:prSet presAssocID="{09F56CB6-3D4C-43AE-81E9-F8D806B98EA8}" presName="srcNode" presStyleLbl="node1" presStyleIdx="0" presStyleCnt="7"/>
      <dgm:spPr/>
    </dgm:pt>
    <dgm:pt modelId="{52FA8158-2E62-4746-BE07-5F65561DE4FC}" type="pres">
      <dgm:prSet presAssocID="{09F56CB6-3D4C-43AE-81E9-F8D806B98EA8}" presName="conn" presStyleLbl="parChTrans1D2" presStyleIdx="0" presStyleCnt="1"/>
      <dgm:spPr/>
      <dgm:t>
        <a:bodyPr/>
        <a:lstStyle/>
        <a:p>
          <a:endParaRPr lang="en-US"/>
        </a:p>
      </dgm:t>
    </dgm:pt>
    <dgm:pt modelId="{324BDCA1-C5C1-4DAD-91F3-EA7CF85DA75D}" type="pres">
      <dgm:prSet presAssocID="{09F56CB6-3D4C-43AE-81E9-F8D806B98EA8}" presName="extraNode" presStyleLbl="node1" presStyleIdx="0" presStyleCnt="7"/>
      <dgm:spPr/>
    </dgm:pt>
    <dgm:pt modelId="{98DCA72F-01EA-4AD2-BED4-9617CFC34DB5}" type="pres">
      <dgm:prSet presAssocID="{09F56CB6-3D4C-43AE-81E9-F8D806B98EA8}" presName="dstNode" presStyleLbl="node1" presStyleIdx="0" presStyleCnt="7"/>
      <dgm:spPr/>
    </dgm:pt>
    <dgm:pt modelId="{251CD92A-913A-4C46-A543-02A41DFEC2DC}" type="pres">
      <dgm:prSet presAssocID="{2CCA30DD-7F38-4D1C-8F72-8EC63AB4C58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90E5-8B0C-445C-942F-A3D333EB993B}" type="pres">
      <dgm:prSet presAssocID="{2CCA30DD-7F38-4D1C-8F72-8EC63AB4C58B}" presName="accent_1" presStyleCnt="0"/>
      <dgm:spPr/>
    </dgm:pt>
    <dgm:pt modelId="{4C1FB42B-DB03-4914-9476-39497E6C649A}" type="pres">
      <dgm:prSet presAssocID="{2CCA30DD-7F38-4D1C-8F72-8EC63AB4C58B}" presName="accentRepeatNode" presStyleLbl="solidFgAcc1" presStyleIdx="0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226FD23-AE3C-4273-A9EA-F0E506263A03}" type="pres">
      <dgm:prSet presAssocID="{03C13B04-7033-4482-A2C5-4207ED8FB82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327B-CCF2-4658-9358-1ABBE78C9F81}" type="pres">
      <dgm:prSet presAssocID="{03C13B04-7033-4482-A2C5-4207ED8FB822}" presName="accent_2" presStyleCnt="0"/>
      <dgm:spPr/>
    </dgm:pt>
    <dgm:pt modelId="{D8839188-EF40-466D-9146-D1787BFD55E1}" type="pres">
      <dgm:prSet presAssocID="{03C13B04-7033-4482-A2C5-4207ED8FB822}" presName="accentRepeatNode" presStyleLbl="solidFgAcc1" presStyleIdx="1" presStyleCnt="7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E719E359-AAFF-4F2B-A050-804CE88F676A}" type="pres">
      <dgm:prSet presAssocID="{FF556CDE-E40D-4A0F-A959-F66C104D3CEF}" presName="text_3" presStyleLbl="node1" presStyleIdx="2" presStyleCnt="7" custLinFactNeighborY="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BB1B-24E7-4CC0-890D-B6778BE1D1DD}" type="pres">
      <dgm:prSet presAssocID="{FF556CDE-E40D-4A0F-A959-F66C104D3CEF}" presName="accent_3" presStyleCnt="0"/>
      <dgm:spPr/>
    </dgm:pt>
    <dgm:pt modelId="{BE6BE5A8-81FC-43C0-B30C-D4A9E3B110B3}" type="pres">
      <dgm:prSet presAssocID="{FF556CDE-E40D-4A0F-A959-F66C104D3CEF}" presName="accentRepeatNode" presStyleLbl="solidFgAcc1" presStyleIdx="2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11769C6-473D-B04A-9EF6-4D8613E887AA}" type="pres">
      <dgm:prSet presAssocID="{F2F5B0C7-FC02-DA41-A131-A2077EACDE7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2F32-0260-AF4B-BB61-BD03344981A8}" type="pres">
      <dgm:prSet presAssocID="{F2F5B0C7-FC02-DA41-A131-A2077EACDE72}" presName="accent_4" presStyleCnt="0"/>
      <dgm:spPr/>
    </dgm:pt>
    <dgm:pt modelId="{4DFEAB76-B6D5-9346-A89A-2794F952BB1F}" type="pres">
      <dgm:prSet presAssocID="{F2F5B0C7-FC02-DA41-A131-A2077EACDE72}" presName="accentRepeatNode" presStyleLbl="solidFgAcc1" presStyleIdx="3" presStyleCnt="7"/>
      <dgm:spPr/>
    </dgm:pt>
    <dgm:pt modelId="{6EE10CF9-7537-C148-975A-801F8D4EA2B4}" type="pres">
      <dgm:prSet presAssocID="{BFF5D762-8624-483C-A987-FB561E0CDC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EB6F-00FD-C84D-9CFB-1AB40F8CC37D}" type="pres">
      <dgm:prSet presAssocID="{BFF5D762-8624-483C-A987-FB561E0CDCC4}" presName="accent_5" presStyleCnt="0"/>
      <dgm:spPr/>
    </dgm:pt>
    <dgm:pt modelId="{2D0E1102-2CC7-47C6-B20D-98460265D640}" type="pres">
      <dgm:prSet presAssocID="{BFF5D762-8624-483C-A987-FB561E0CDCC4}" presName="accentRepeatNode" presStyleLbl="solidFgAcc1" presStyleIdx="4" presStyleCnt="7"/>
      <dgm:spPr/>
    </dgm:pt>
    <dgm:pt modelId="{BD529D89-C84C-CD4E-BB0F-66CF93DA547F}" type="pres">
      <dgm:prSet presAssocID="{FCAFA6A7-BEE4-1D48-A08B-DD47CA59FF6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CC8B-75E9-384E-B83A-D948473A58E1}" type="pres">
      <dgm:prSet presAssocID="{FCAFA6A7-BEE4-1D48-A08B-DD47CA59FF6B}" presName="accent_6" presStyleCnt="0"/>
      <dgm:spPr/>
    </dgm:pt>
    <dgm:pt modelId="{1F4C38AD-548B-7043-A0A3-2803197972F8}" type="pres">
      <dgm:prSet presAssocID="{FCAFA6A7-BEE4-1D48-A08B-DD47CA59FF6B}" presName="accentRepeatNode" presStyleLbl="solidFgAcc1" presStyleIdx="5" presStyleCnt="7"/>
      <dgm:spPr/>
    </dgm:pt>
    <dgm:pt modelId="{954F7C6E-FD6E-C74B-81D7-C34274D25D14}" type="pres">
      <dgm:prSet presAssocID="{BD3C709A-DA93-7F42-804A-F213561A8AD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5F6EC-1C82-A24E-B774-A90B6B35B54A}" type="pres">
      <dgm:prSet presAssocID="{BD3C709A-DA93-7F42-804A-F213561A8ADD}" presName="accent_7" presStyleCnt="0"/>
      <dgm:spPr/>
    </dgm:pt>
    <dgm:pt modelId="{E5678660-F490-924F-BFFC-AD5E3DE21DE9}" type="pres">
      <dgm:prSet presAssocID="{BD3C709A-DA93-7F42-804A-F213561A8ADD}" presName="accentRepeatNode" presStyleLbl="solidFgAcc1" presStyleIdx="6" presStyleCnt="7"/>
      <dgm:spPr/>
    </dgm:pt>
  </dgm:ptLst>
  <dgm:cxnLst>
    <dgm:cxn modelId="{9F563E20-4B06-8C4D-BBB2-198BCDD57B91}" type="presOf" srcId="{09F56CB6-3D4C-43AE-81E9-F8D806B98EA8}" destId="{71FE590F-D88D-416B-846E-D0F1E54EFAA4}" srcOrd="0" destOrd="0" presId="urn:microsoft.com/office/officeart/2008/layout/VerticalCurvedList"/>
    <dgm:cxn modelId="{77381792-79A6-CE46-941B-CD5AFF22B78D}" type="presOf" srcId="{03C13B04-7033-4482-A2C5-4207ED8FB822}" destId="{1226FD23-AE3C-4273-A9EA-F0E506263A03}" srcOrd="0" destOrd="0" presId="urn:microsoft.com/office/officeart/2008/layout/VerticalCurvedList"/>
    <dgm:cxn modelId="{CA6D286F-8D4A-C34B-970B-DA0FB00045DF}" type="presOf" srcId="{2CCA30DD-7F38-4D1C-8F72-8EC63AB4C58B}" destId="{251CD92A-913A-4C46-A543-02A41DFEC2DC}" srcOrd="0" destOrd="0" presId="urn:microsoft.com/office/officeart/2008/layout/VerticalCurvedList"/>
    <dgm:cxn modelId="{27FC818F-72EE-A948-81FC-0A7E312CA69A}" srcId="{09F56CB6-3D4C-43AE-81E9-F8D806B98EA8}" destId="{F2F5B0C7-FC02-DA41-A131-A2077EACDE72}" srcOrd="3" destOrd="0" parTransId="{A71BB0BF-5FD5-B342-A5C3-CCEC39281499}" sibTransId="{352C0796-D5EB-1D4B-95EF-5F1E7DF8F751}"/>
    <dgm:cxn modelId="{3C79E7D2-EB9F-6B49-AB6D-67E7AEBE47A1}" type="presOf" srcId="{BD3C709A-DA93-7F42-804A-F213561A8ADD}" destId="{954F7C6E-FD6E-C74B-81D7-C34274D25D14}" srcOrd="0" destOrd="0" presId="urn:microsoft.com/office/officeart/2008/layout/VerticalCurvedList"/>
    <dgm:cxn modelId="{61F645F1-CA76-F64C-AA4A-19A25AC4F22D}" type="presOf" srcId="{FF556CDE-E40D-4A0F-A959-F66C104D3CEF}" destId="{E719E359-AAFF-4F2B-A050-804CE88F676A}" srcOrd="0" destOrd="0" presId="urn:microsoft.com/office/officeart/2008/layout/VerticalCurvedList"/>
    <dgm:cxn modelId="{184EAC53-2021-3644-AA94-125A04871E06}" type="presOf" srcId="{F2F5B0C7-FC02-DA41-A131-A2077EACDE72}" destId="{F11769C6-473D-B04A-9EF6-4D8613E887AA}" srcOrd="0" destOrd="0" presId="urn:microsoft.com/office/officeart/2008/layout/VerticalCurvedList"/>
    <dgm:cxn modelId="{54E9D128-4DDB-406D-821A-CD287C2D36D4}" srcId="{09F56CB6-3D4C-43AE-81E9-F8D806B98EA8}" destId="{FF556CDE-E40D-4A0F-A959-F66C104D3CEF}" srcOrd="2" destOrd="0" parTransId="{025FCA45-6CEA-448A-910D-28A0FCCC7AE5}" sibTransId="{0B26EBFA-A17C-4F44-A2A2-7A1383E5BC31}"/>
    <dgm:cxn modelId="{078CBF0E-7E95-4148-A337-ADB4D7FA78E3}" srcId="{09F56CB6-3D4C-43AE-81E9-F8D806B98EA8}" destId="{03C13B04-7033-4482-A2C5-4207ED8FB822}" srcOrd="1" destOrd="0" parTransId="{723BB881-2EBB-43D8-BAE5-713AEF2B734B}" sibTransId="{5192FFE0-2A1B-46B6-9148-9507530B2C3E}"/>
    <dgm:cxn modelId="{F124914B-803E-4895-8E4F-7DE061ED531B}" srcId="{09F56CB6-3D4C-43AE-81E9-F8D806B98EA8}" destId="{BFF5D762-8624-483C-A987-FB561E0CDCC4}" srcOrd="4" destOrd="0" parTransId="{DCF3A18F-7D87-4705-9970-86E4AF0B2387}" sibTransId="{73AA24AF-2A57-4FF0-82BB-8F19468138C9}"/>
    <dgm:cxn modelId="{6F05F5D1-2BB5-7447-B945-B97BA18C3253}" srcId="{09F56CB6-3D4C-43AE-81E9-F8D806B98EA8}" destId="{FCAFA6A7-BEE4-1D48-A08B-DD47CA59FF6B}" srcOrd="5" destOrd="0" parTransId="{62D13013-3B87-3847-AD79-154F6120F60E}" sibTransId="{EEE928E8-F04A-4C41-BA67-ADE75EB385DE}"/>
    <dgm:cxn modelId="{FA88DA0C-83F1-42ED-8D66-EBF460556398}" srcId="{09F56CB6-3D4C-43AE-81E9-F8D806B98EA8}" destId="{2CCA30DD-7F38-4D1C-8F72-8EC63AB4C58B}" srcOrd="0" destOrd="0" parTransId="{E336DE9D-3EF6-4F20-BD93-18CB7901BD95}" sibTransId="{DE5111E1-4CBC-4078-A991-2EF31771F72A}"/>
    <dgm:cxn modelId="{2E07AA54-2F5E-6345-A2C7-D9299DD113BF}" type="presOf" srcId="{BFF5D762-8624-483C-A987-FB561E0CDCC4}" destId="{6EE10CF9-7537-C148-975A-801F8D4EA2B4}" srcOrd="0" destOrd="0" presId="urn:microsoft.com/office/officeart/2008/layout/VerticalCurvedList"/>
    <dgm:cxn modelId="{1B6F5E3D-51A8-4C43-B169-0A636F4187C2}" type="presOf" srcId="{DE5111E1-4CBC-4078-A991-2EF31771F72A}" destId="{52FA8158-2E62-4746-BE07-5F65561DE4FC}" srcOrd="0" destOrd="0" presId="urn:microsoft.com/office/officeart/2008/layout/VerticalCurvedList"/>
    <dgm:cxn modelId="{46C4FFB3-B482-604C-8380-8856180278FB}" srcId="{09F56CB6-3D4C-43AE-81E9-F8D806B98EA8}" destId="{BD3C709A-DA93-7F42-804A-F213561A8ADD}" srcOrd="6" destOrd="0" parTransId="{60ADC82A-9080-574E-9702-B46DA56B4648}" sibTransId="{86F2B37A-FF9C-4B4A-AB08-8D5CA31059BA}"/>
    <dgm:cxn modelId="{26CB70EF-E331-E44B-BEA5-3705C4B3EA46}" type="presOf" srcId="{FCAFA6A7-BEE4-1D48-A08B-DD47CA59FF6B}" destId="{BD529D89-C84C-CD4E-BB0F-66CF93DA547F}" srcOrd="0" destOrd="0" presId="urn:microsoft.com/office/officeart/2008/layout/VerticalCurvedList"/>
    <dgm:cxn modelId="{8306D47C-7974-204C-856B-B19470A735D5}" type="presParOf" srcId="{71FE590F-D88D-416B-846E-D0F1E54EFAA4}" destId="{77641250-D495-4C52-B3E1-8EB17304FC6C}" srcOrd="0" destOrd="0" presId="urn:microsoft.com/office/officeart/2008/layout/VerticalCurvedList"/>
    <dgm:cxn modelId="{03A6B0FA-69BA-2A44-9D06-A2A167D13A31}" type="presParOf" srcId="{77641250-D495-4C52-B3E1-8EB17304FC6C}" destId="{BD5EDB25-B83D-4E8E-B14D-D3C1C74E1A90}" srcOrd="0" destOrd="0" presId="urn:microsoft.com/office/officeart/2008/layout/VerticalCurvedList"/>
    <dgm:cxn modelId="{80D689F2-6799-EC4B-8658-244D29F034BB}" type="presParOf" srcId="{BD5EDB25-B83D-4E8E-B14D-D3C1C74E1A90}" destId="{BE50D26D-F56E-4B39-9CEB-511E80480356}" srcOrd="0" destOrd="0" presId="urn:microsoft.com/office/officeart/2008/layout/VerticalCurvedList"/>
    <dgm:cxn modelId="{8C0262AD-997D-F34F-AD07-69C84CC1784F}" type="presParOf" srcId="{BD5EDB25-B83D-4E8E-B14D-D3C1C74E1A90}" destId="{52FA8158-2E62-4746-BE07-5F65561DE4FC}" srcOrd="1" destOrd="0" presId="urn:microsoft.com/office/officeart/2008/layout/VerticalCurvedList"/>
    <dgm:cxn modelId="{7704A2BB-1796-724A-9D2F-3F833C81510A}" type="presParOf" srcId="{BD5EDB25-B83D-4E8E-B14D-D3C1C74E1A90}" destId="{324BDCA1-C5C1-4DAD-91F3-EA7CF85DA75D}" srcOrd="2" destOrd="0" presId="urn:microsoft.com/office/officeart/2008/layout/VerticalCurvedList"/>
    <dgm:cxn modelId="{211F05F5-E17E-9C40-8B02-85C9BDBC28DA}" type="presParOf" srcId="{BD5EDB25-B83D-4E8E-B14D-D3C1C74E1A90}" destId="{98DCA72F-01EA-4AD2-BED4-9617CFC34DB5}" srcOrd="3" destOrd="0" presId="urn:microsoft.com/office/officeart/2008/layout/VerticalCurvedList"/>
    <dgm:cxn modelId="{3B2F92DA-D7AD-4845-9696-8E8906FBAD96}" type="presParOf" srcId="{77641250-D495-4C52-B3E1-8EB17304FC6C}" destId="{251CD92A-913A-4C46-A543-02A41DFEC2DC}" srcOrd="1" destOrd="0" presId="urn:microsoft.com/office/officeart/2008/layout/VerticalCurvedList"/>
    <dgm:cxn modelId="{CB923849-F12C-0D4E-AD24-0AD4C2A17FE4}" type="presParOf" srcId="{77641250-D495-4C52-B3E1-8EB17304FC6C}" destId="{C91790E5-8B0C-445C-942F-A3D333EB993B}" srcOrd="2" destOrd="0" presId="urn:microsoft.com/office/officeart/2008/layout/VerticalCurvedList"/>
    <dgm:cxn modelId="{9AFC25F0-02C2-2A44-B49E-47A4905C6A53}" type="presParOf" srcId="{C91790E5-8B0C-445C-942F-A3D333EB993B}" destId="{4C1FB42B-DB03-4914-9476-39497E6C649A}" srcOrd="0" destOrd="0" presId="urn:microsoft.com/office/officeart/2008/layout/VerticalCurvedList"/>
    <dgm:cxn modelId="{548AF143-483A-A040-B49E-E313EDBBEFCE}" type="presParOf" srcId="{77641250-D495-4C52-B3E1-8EB17304FC6C}" destId="{1226FD23-AE3C-4273-A9EA-F0E506263A03}" srcOrd="3" destOrd="0" presId="urn:microsoft.com/office/officeart/2008/layout/VerticalCurvedList"/>
    <dgm:cxn modelId="{4CDA023E-64AA-BD4D-BF65-633B72E94B11}" type="presParOf" srcId="{77641250-D495-4C52-B3E1-8EB17304FC6C}" destId="{09CC327B-CCF2-4658-9358-1ABBE78C9F81}" srcOrd="4" destOrd="0" presId="urn:microsoft.com/office/officeart/2008/layout/VerticalCurvedList"/>
    <dgm:cxn modelId="{569C551E-6C70-F944-B393-4F2072B7F77B}" type="presParOf" srcId="{09CC327B-CCF2-4658-9358-1ABBE78C9F81}" destId="{D8839188-EF40-466D-9146-D1787BFD55E1}" srcOrd="0" destOrd="0" presId="urn:microsoft.com/office/officeart/2008/layout/VerticalCurvedList"/>
    <dgm:cxn modelId="{32EB0513-9D1A-AE43-A5F2-D7A0DB0A8C44}" type="presParOf" srcId="{77641250-D495-4C52-B3E1-8EB17304FC6C}" destId="{E719E359-AAFF-4F2B-A050-804CE88F676A}" srcOrd="5" destOrd="0" presId="urn:microsoft.com/office/officeart/2008/layout/VerticalCurvedList"/>
    <dgm:cxn modelId="{53FD1A70-737A-0C4E-946E-1A84E6AFABA6}" type="presParOf" srcId="{77641250-D495-4C52-B3E1-8EB17304FC6C}" destId="{E6A5BB1B-24E7-4CC0-890D-B6778BE1D1DD}" srcOrd="6" destOrd="0" presId="urn:microsoft.com/office/officeart/2008/layout/VerticalCurvedList"/>
    <dgm:cxn modelId="{42D17E4C-A7B9-1643-960E-1135289D06A7}" type="presParOf" srcId="{E6A5BB1B-24E7-4CC0-890D-B6778BE1D1DD}" destId="{BE6BE5A8-81FC-43C0-B30C-D4A9E3B110B3}" srcOrd="0" destOrd="0" presId="urn:microsoft.com/office/officeart/2008/layout/VerticalCurvedList"/>
    <dgm:cxn modelId="{BC2CDF0A-2D37-7645-80BE-BADBC2843EA7}" type="presParOf" srcId="{77641250-D495-4C52-B3E1-8EB17304FC6C}" destId="{F11769C6-473D-B04A-9EF6-4D8613E887AA}" srcOrd="7" destOrd="0" presId="urn:microsoft.com/office/officeart/2008/layout/VerticalCurvedList"/>
    <dgm:cxn modelId="{57BEE81F-FDD2-EF4D-9500-C83FE4257861}" type="presParOf" srcId="{77641250-D495-4C52-B3E1-8EB17304FC6C}" destId="{8EA72F32-0260-AF4B-BB61-BD03344981A8}" srcOrd="8" destOrd="0" presId="urn:microsoft.com/office/officeart/2008/layout/VerticalCurvedList"/>
    <dgm:cxn modelId="{25E14A9E-C16C-6944-BE50-6674324C8C57}" type="presParOf" srcId="{8EA72F32-0260-AF4B-BB61-BD03344981A8}" destId="{4DFEAB76-B6D5-9346-A89A-2794F952BB1F}" srcOrd="0" destOrd="0" presId="urn:microsoft.com/office/officeart/2008/layout/VerticalCurvedList"/>
    <dgm:cxn modelId="{BCCC92AF-D2D9-4749-8A71-8A898C31360C}" type="presParOf" srcId="{77641250-D495-4C52-B3E1-8EB17304FC6C}" destId="{6EE10CF9-7537-C148-975A-801F8D4EA2B4}" srcOrd="9" destOrd="0" presId="urn:microsoft.com/office/officeart/2008/layout/VerticalCurvedList"/>
    <dgm:cxn modelId="{BBEAAE81-5A6C-B542-A6D9-A04A666EB338}" type="presParOf" srcId="{77641250-D495-4C52-B3E1-8EB17304FC6C}" destId="{5E3BEB6F-00FD-C84D-9CFB-1AB40F8CC37D}" srcOrd="10" destOrd="0" presId="urn:microsoft.com/office/officeart/2008/layout/VerticalCurvedList"/>
    <dgm:cxn modelId="{008421AF-9E09-344E-8E32-361CEEB8131C}" type="presParOf" srcId="{5E3BEB6F-00FD-C84D-9CFB-1AB40F8CC37D}" destId="{2D0E1102-2CC7-47C6-B20D-98460265D640}" srcOrd="0" destOrd="0" presId="urn:microsoft.com/office/officeart/2008/layout/VerticalCurvedList"/>
    <dgm:cxn modelId="{A1C88A22-E153-6744-81FC-112506664DB5}" type="presParOf" srcId="{77641250-D495-4C52-B3E1-8EB17304FC6C}" destId="{BD529D89-C84C-CD4E-BB0F-66CF93DA547F}" srcOrd="11" destOrd="0" presId="urn:microsoft.com/office/officeart/2008/layout/VerticalCurvedList"/>
    <dgm:cxn modelId="{39AC3FF0-1C01-C14C-B9A1-3143F4043153}" type="presParOf" srcId="{77641250-D495-4C52-B3E1-8EB17304FC6C}" destId="{6C6ECC8B-75E9-384E-B83A-D948473A58E1}" srcOrd="12" destOrd="0" presId="urn:microsoft.com/office/officeart/2008/layout/VerticalCurvedList"/>
    <dgm:cxn modelId="{0FE2EBF6-70DF-B448-9CA1-2DDB51A62E4E}" type="presParOf" srcId="{6C6ECC8B-75E9-384E-B83A-D948473A58E1}" destId="{1F4C38AD-548B-7043-A0A3-2803197972F8}" srcOrd="0" destOrd="0" presId="urn:microsoft.com/office/officeart/2008/layout/VerticalCurvedList"/>
    <dgm:cxn modelId="{A7C02C22-357E-EE4B-AE2D-4F39329750CA}" type="presParOf" srcId="{77641250-D495-4C52-B3E1-8EB17304FC6C}" destId="{954F7C6E-FD6E-C74B-81D7-C34274D25D14}" srcOrd="13" destOrd="0" presId="urn:microsoft.com/office/officeart/2008/layout/VerticalCurvedList"/>
    <dgm:cxn modelId="{6B0C2DA7-89E6-F840-BB07-E4A730BEB7EB}" type="presParOf" srcId="{77641250-D495-4C52-B3E1-8EB17304FC6C}" destId="{F6B5F6EC-1C82-A24E-B774-A90B6B35B54A}" srcOrd="14" destOrd="0" presId="urn:microsoft.com/office/officeart/2008/layout/VerticalCurvedList"/>
    <dgm:cxn modelId="{A273650D-C44B-F445-AF49-845BC94BCA44}" type="presParOf" srcId="{F6B5F6EC-1C82-A24E-B774-A90B6B35B54A}" destId="{E5678660-F490-924F-BFFC-AD5E3DE21DE9}" srcOrd="0" destOrd="0" presId="urn:microsoft.com/office/officeart/2008/layout/VerticalCurvedList"/>
  </dgm:cxnLst>
  <dgm:bg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56CB6-3D4C-43AE-81E9-F8D806B98EA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A30DD-7F38-4D1C-8F72-8EC63AB4C58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Introduction to DC Fabric Routing</a:t>
          </a:r>
        </a:p>
      </dgm:t>
    </dgm:pt>
    <dgm:pt modelId="{E336DE9D-3EF6-4F20-BD93-18CB7901BD95}" type="parTrans" cxnId="{FA88DA0C-83F1-42ED-8D66-EBF460556398}">
      <dgm:prSet/>
      <dgm:spPr/>
      <dgm:t>
        <a:bodyPr/>
        <a:lstStyle/>
        <a:p>
          <a:endParaRPr lang="en-US" b="1"/>
        </a:p>
      </dgm:t>
    </dgm:pt>
    <dgm:pt modelId="{DE5111E1-4CBC-4078-A991-2EF31771F72A}" type="sibTrans" cxnId="{FA88DA0C-83F1-42ED-8D66-EBF460556398}">
      <dgm:prSet/>
      <dgm:spPr/>
      <dgm:t>
        <a:bodyPr/>
        <a:lstStyle/>
        <a:p>
          <a:endParaRPr lang="en-US" b="1"/>
        </a:p>
      </dgm:t>
    </dgm:pt>
    <dgm:pt modelId="{FF556CDE-E40D-4A0F-A959-F66C104D3CEF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Automatic Disaggregation</a:t>
          </a:r>
          <a:endParaRPr lang="en-US" b="1" dirty="0">
            <a:solidFill>
              <a:schemeClr val="bg1"/>
            </a:solidFill>
          </a:endParaRPr>
        </a:p>
      </dgm:t>
    </dgm:pt>
    <dgm:pt modelId="{025FCA45-6CEA-448A-910D-28A0FCCC7AE5}" type="parTrans" cxnId="{54E9D128-4DDB-406D-821A-CD287C2D36D4}">
      <dgm:prSet/>
      <dgm:spPr/>
      <dgm:t>
        <a:bodyPr/>
        <a:lstStyle/>
        <a:p>
          <a:endParaRPr lang="en-US" b="1"/>
        </a:p>
      </dgm:t>
    </dgm:pt>
    <dgm:pt modelId="{0B26EBFA-A17C-4F44-A2A2-7A1383E5BC31}" type="sibTrans" cxnId="{54E9D128-4DDB-406D-821A-CD287C2D36D4}">
      <dgm:prSet/>
      <dgm:spPr/>
      <dgm:t>
        <a:bodyPr/>
        <a:lstStyle/>
        <a:p>
          <a:endParaRPr lang="en-US" b="1"/>
        </a:p>
      </dgm:t>
    </dgm:pt>
    <dgm:pt modelId="{03C13B04-7033-4482-A2C5-4207ED8FB82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RIFT Introduction</a:t>
          </a:r>
          <a:endParaRPr lang="en-US" b="1" dirty="0">
            <a:solidFill>
              <a:srgbClr val="000000"/>
            </a:solidFill>
          </a:endParaRPr>
        </a:p>
      </dgm:t>
    </dgm:pt>
    <dgm:pt modelId="{723BB881-2EBB-43D8-BAE5-713AEF2B734B}" type="parTrans" cxnId="{078CBF0E-7E95-4148-A337-ADB4D7FA78E3}">
      <dgm:prSet/>
      <dgm:spPr/>
      <dgm:t>
        <a:bodyPr/>
        <a:lstStyle/>
        <a:p>
          <a:endParaRPr lang="en-US"/>
        </a:p>
      </dgm:t>
    </dgm:pt>
    <dgm:pt modelId="{5192FFE0-2A1B-46B6-9148-9507530B2C3E}" type="sibTrans" cxnId="{078CBF0E-7E95-4148-A337-ADB4D7FA78E3}">
      <dgm:prSet/>
      <dgm:spPr/>
      <dgm:t>
        <a:bodyPr/>
        <a:lstStyle/>
        <a:p>
          <a:endParaRPr lang="en-US"/>
        </a:p>
      </dgm:t>
    </dgm:pt>
    <dgm:pt modelId="{BFF5D762-8624-483C-A987-FB561E0CDCC4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Zero Touch Provisioning (ZTP)</a:t>
          </a:r>
          <a:endParaRPr lang="en-US" b="1" dirty="0">
            <a:solidFill>
              <a:schemeClr val="tx1"/>
            </a:solidFill>
          </a:endParaRPr>
        </a:p>
      </dgm:t>
    </dgm:pt>
    <dgm:pt modelId="{DCF3A18F-7D87-4705-9970-86E4AF0B2387}" type="parTrans" cxnId="{F124914B-803E-4895-8E4F-7DE061ED531B}">
      <dgm:prSet/>
      <dgm:spPr/>
      <dgm:t>
        <a:bodyPr/>
        <a:lstStyle/>
        <a:p>
          <a:endParaRPr lang="en-US"/>
        </a:p>
      </dgm:t>
    </dgm:pt>
    <dgm:pt modelId="{73AA24AF-2A57-4FF0-82BB-8F19468138C9}" type="sibTrans" cxnId="{F124914B-803E-4895-8E4F-7DE061ED531B}">
      <dgm:prSet/>
      <dgm:spPr/>
      <dgm:t>
        <a:bodyPr/>
        <a:lstStyle/>
        <a:p>
          <a:endParaRPr lang="en-US"/>
        </a:p>
      </dgm:t>
    </dgm:pt>
    <dgm:pt modelId="{F2F5B0C7-FC02-DA41-A131-A2077EACDE7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North Flooding Reduction</a:t>
          </a:r>
          <a:endParaRPr lang="en-US" b="1" dirty="0">
            <a:solidFill>
              <a:schemeClr val="tx1"/>
            </a:solidFill>
          </a:endParaRPr>
        </a:p>
      </dgm:t>
    </dgm:pt>
    <dgm:pt modelId="{A71BB0BF-5FD5-B342-A5C3-CCEC39281499}" type="parTrans" cxnId="{27FC818F-72EE-A948-81FC-0A7E312CA69A}">
      <dgm:prSet/>
      <dgm:spPr/>
      <dgm:t>
        <a:bodyPr/>
        <a:lstStyle/>
        <a:p>
          <a:endParaRPr lang="en-US"/>
        </a:p>
      </dgm:t>
    </dgm:pt>
    <dgm:pt modelId="{352C0796-D5EB-1D4B-95EF-5F1E7DF8F751}" type="sibTrans" cxnId="{27FC818F-72EE-A948-81FC-0A7E312CA69A}">
      <dgm:prSet/>
      <dgm:spPr/>
      <dgm:t>
        <a:bodyPr/>
        <a:lstStyle/>
        <a:p>
          <a:endParaRPr lang="en-US"/>
        </a:p>
      </dgm:t>
    </dgm:pt>
    <dgm:pt modelId="{FCAFA6A7-BEE4-1D48-A08B-DD47CA59FF6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Weighted Bandwidth Load Balancing (and more features)</a:t>
          </a:r>
          <a:endParaRPr lang="en-US" b="1" dirty="0">
            <a:solidFill>
              <a:schemeClr val="tx1"/>
            </a:solidFill>
          </a:endParaRPr>
        </a:p>
      </dgm:t>
    </dgm:pt>
    <dgm:pt modelId="{62D13013-3B87-3847-AD79-154F6120F60E}" type="parTrans" cxnId="{6F05F5D1-2BB5-7447-B945-B97BA18C3253}">
      <dgm:prSet/>
      <dgm:spPr/>
      <dgm:t>
        <a:bodyPr/>
        <a:lstStyle/>
        <a:p>
          <a:endParaRPr lang="en-US"/>
        </a:p>
      </dgm:t>
    </dgm:pt>
    <dgm:pt modelId="{EEE928E8-F04A-4C41-BA67-ADE75EB385DE}" type="sibTrans" cxnId="{6F05F5D1-2BB5-7447-B945-B97BA18C3253}">
      <dgm:prSet/>
      <dgm:spPr/>
      <dgm:t>
        <a:bodyPr/>
        <a:lstStyle/>
        <a:p>
          <a:endParaRPr lang="en-US"/>
        </a:p>
      </dgm:t>
    </dgm:pt>
    <dgm:pt modelId="{BD3C709A-DA93-7F42-804A-F213561A8AD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Summary</a:t>
          </a:r>
          <a:endParaRPr lang="en-US" b="1" dirty="0">
            <a:solidFill>
              <a:schemeClr val="tx1"/>
            </a:solidFill>
          </a:endParaRPr>
        </a:p>
      </dgm:t>
    </dgm:pt>
    <dgm:pt modelId="{60ADC82A-9080-574E-9702-B46DA56B4648}" type="parTrans" cxnId="{46C4FFB3-B482-604C-8380-8856180278FB}">
      <dgm:prSet/>
      <dgm:spPr/>
      <dgm:t>
        <a:bodyPr/>
        <a:lstStyle/>
        <a:p>
          <a:endParaRPr lang="en-US"/>
        </a:p>
      </dgm:t>
    </dgm:pt>
    <dgm:pt modelId="{86F2B37A-FF9C-4B4A-AB08-8D5CA31059BA}" type="sibTrans" cxnId="{46C4FFB3-B482-604C-8380-8856180278FB}">
      <dgm:prSet/>
      <dgm:spPr/>
      <dgm:t>
        <a:bodyPr/>
        <a:lstStyle/>
        <a:p>
          <a:endParaRPr lang="en-US"/>
        </a:p>
      </dgm:t>
    </dgm:pt>
    <dgm:pt modelId="{71FE590F-D88D-416B-846E-D0F1E54EFAA4}" type="pres">
      <dgm:prSet presAssocID="{09F56CB6-3D4C-43AE-81E9-F8D806B98E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641250-D495-4C52-B3E1-8EB17304FC6C}" type="pres">
      <dgm:prSet presAssocID="{09F56CB6-3D4C-43AE-81E9-F8D806B98EA8}" presName="Name1" presStyleCnt="0"/>
      <dgm:spPr/>
    </dgm:pt>
    <dgm:pt modelId="{BD5EDB25-B83D-4E8E-B14D-D3C1C74E1A90}" type="pres">
      <dgm:prSet presAssocID="{09F56CB6-3D4C-43AE-81E9-F8D806B98EA8}" presName="cycle" presStyleCnt="0"/>
      <dgm:spPr/>
    </dgm:pt>
    <dgm:pt modelId="{BE50D26D-F56E-4B39-9CEB-511E80480356}" type="pres">
      <dgm:prSet presAssocID="{09F56CB6-3D4C-43AE-81E9-F8D806B98EA8}" presName="srcNode" presStyleLbl="node1" presStyleIdx="0" presStyleCnt="7"/>
      <dgm:spPr/>
    </dgm:pt>
    <dgm:pt modelId="{52FA8158-2E62-4746-BE07-5F65561DE4FC}" type="pres">
      <dgm:prSet presAssocID="{09F56CB6-3D4C-43AE-81E9-F8D806B98EA8}" presName="conn" presStyleLbl="parChTrans1D2" presStyleIdx="0" presStyleCnt="1"/>
      <dgm:spPr/>
      <dgm:t>
        <a:bodyPr/>
        <a:lstStyle/>
        <a:p>
          <a:endParaRPr lang="en-US"/>
        </a:p>
      </dgm:t>
    </dgm:pt>
    <dgm:pt modelId="{324BDCA1-C5C1-4DAD-91F3-EA7CF85DA75D}" type="pres">
      <dgm:prSet presAssocID="{09F56CB6-3D4C-43AE-81E9-F8D806B98EA8}" presName="extraNode" presStyleLbl="node1" presStyleIdx="0" presStyleCnt="7"/>
      <dgm:spPr/>
    </dgm:pt>
    <dgm:pt modelId="{98DCA72F-01EA-4AD2-BED4-9617CFC34DB5}" type="pres">
      <dgm:prSet presAssocID="{09F56CB6-3D4C-43AE-81E9-F8D806B98EA8}" presName="dstNode" presStyleLbl="node1" presStyleIdx="0" presStyleCnt="7"/>
      <dgm:spPr/>
    </dgm:pt>
    <dgm:pt modelId="{251CD92A-913A-4C46-A543-02A41DFEC2DC}" type="pres">
      <dgm:prSet presAssocID="{2CCA30DD-7F38-4D1C-8F72-8EC63AB4C58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90E5-8B0C-445C-942F-A3D333EB993B}" type="pres">
      <dgm:prSet presAssocID="{2CCA30DD-7F38-4D1C-8F72-8EC63AB4C58B}" presName="accent_1" presStyleCnt="0"/>
      <dgm:spPr/>
    </dgm:pt>
    <dgm:pt modelId="{4C1FB42B-DB03-4914-9476-39497E6C649A}" type="pres">
      <dgm:prSet presAssocID="{2CCA30DD-7F38-4D1C-8F72-8EC63AB4C58B}" presName="accentRepeatNode" presStyleLbl="solidFgAcc1" presStyleIdx="0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226FD23-AE3C-4273-A9EA-F0E506263A03}" type="pres">
      <dgm:prSet presAssocID="{03C13B04-7033-4482-A2C5-4207ED8FB82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327B-CCF2-4658-9358-1ABBE78C9F81}" type="pres">
      <dgm:prSet presAssocID="{03C13B04-7033-4482-A2C5-4207ED8FB822}" presName="accent_2" presStyleCnt="0"/>
      <dgm:spPr/>
    </dgm:pt>
    <dgm:pt modelId="{D8839188-EF40-466D-9146-D1787BFD55E1}" type="pres">
      <dgm:prSet presAssocID="{03C13B04-7033-4482-A2C5-4207ED8FB822}" presName="accentRepeatNode" presStyleLbl="solidFgAcc1" presStyleIdx="1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719E359-AAFF-4F2B-A050-804CE88F676A}" type="pres">
      <dgm:prSet presAssocID="{FF556CDE-E40D-4A0F-A959-F66C104D3CEF}" presName="text_3" presStyleLbl="node1" presStyleIdx="2" presStyleCnt="7" custLinFactNeighborY="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BB1B-24E7-4CC0-890D-B6778BE1D1DD}" type="pres">
      <dgm:prSet presAssocID="{FF556CDE-E40D-4A0F-A959-F66C104D3CEF}" presName="accent_3" presStyleCnt="0"/>
      <dgm:spPr/>
    </dgm:pt>
    <dgm:pt modelId="{BE6BE5A8-81FC-43C0-B30C-D4A9E3B110B3}" type="pres">
      <dgm:prSet presAssocID="{FF556CDE-E40D-4A0F-A959-F66C104D3CEF}" presName="accentRepeatNode" presStyleLbl="solidFgAcc1" presStyleIdx="2" presStyleCnt="7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F11769C6-473D-B04A-9EF6-4D8613E887AA}" type="pres">
      <dgm:prSet presAssocID="{F2F5B0C7-FC02-DA41-A131-A2077EACDE7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2F32-0260-AF4B-BB61-BD03344981A8}" type="pres">
      <dgm:prSet presAssocID="{F2F5B0C7-FC02-DA41-A131-A2077EACDE72}" presName="accent_4" presStyleCnt="0"/>
      <dgm:spPr/>
    </dgm:pt>
    <dgm:pt modelId="{4DFEAB76-B6D5-9346-A89A-2794F952BB1F}" type="pres">
      <dgm:prSet presAssocID="{F2F5B0C7-FC02-DA41-A131-A2077EACDE72}" presName="accentRepeatNode" presStyleLbl="solidFgAcc1" presStyleIdx="3" presStyleCnt="7"/>
      <dgm:spPr/>
    </dgm:pt>
    <dgm:pt modelId="{6EE10CF9-7537-C148-975A-801F8D4EA2B4}" type="pres">
      <dgm:prSet presAssocID="{BFF5D762-8624-483C-A987-FB561E0CDC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EB6F-00FD-C84D-9CFB-1AB40F8CC37D}" type="pres">
      <dgm:prSet presAssocID="{BFF5D762-8624-483C-A987-FB561E0CDCC4}" presName="accent_5" presStyleCnt="0"/>
      <dgm:spPr/>
    </dgm:pt>
    <dgm:pt modelId="{2D0E1102-2CC7-47C6-B20D-98460265D640}" type="pres">
      <dgm:prSet presAssocID="{BFF5D762-8624-483C-A987-FB561E0CDCC4}" presName="accentRepeatNode" presStyleLbl="solidFgAcc1" presStyleIdx="4" presStyleCnt="7"/>
      <dgm:spPr/>
    </dgm:pt>
    <dgm:pt modelId="{BD529D89-C84C-CD4E-BB0F-66CF93DA547F}" type="pres">
      <dgm:prSet presAssocID="{FCAFA6A7-BEE4-1D48-A08B-DD47CA59FF6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CC8B-75E9-384E-B83A-D948473A58E1}" type="pres">
      <dgm:prSet presAssocID="{FCAFA6A7-BEE4-1D48-A08B-DD47CA59FF6B}" presName="accent_6" presStyleCnt="0"/>
      <dgm:spPr/>
    </dgm:pt>
    <dgm:pt modelId="{1F4C38AD-548B-7043-A0A3-2803197972F8}" type="pres">
      <dgm:prSet presAssocID="{FCAFA6A7-BEE4-1D48-A08B-DD47CA59FF6B}" presName="accentRepeatNode" presStyleLbl="solidFgAcc1" presStyleIdx="5" presStyleCnt="7"/>
      <dgm:spPr/>
    </dgm:pt>
    <dgm:pt modelId="{954F7C6E-FD6E-C74B-81D7-C34274D25D14}" type="pres">
      <dgm:prSet presAssocID="{BD3C709A-DA93-7F42-804A-F213561A8AD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5F6EC-1C82-A24E-B774-A90B6B35B54A}" type="pres">
      <dgm:prSet presAssocID="{BD3C709A-DA93-7F42-804A-F213561A8ADD}" presName="accent_7" presStyleCnt="0"/>
      <dgm:spPr/>
    </dgm:pt>
    <dgm:pt modelId="{E5678660-F490-924F-BFFC-AD5E3DE21DE9}" type="pres">
      <dgm:prSet presAssocID="{BD3C709A-DA93-7F42-804A-F213561A8ADD}" presName="accentRepeatNode" presStyleLbl="solidFgAcc1" presStyleIdx="6" presStyleCnt="7"/>
      <dgm:spPr/>
    </dgm:pt>
  </dgm:ptLst>
  <dgm:cxnLst>
    <dgm:cxn modelId="{74783D88-4665-F244-AE38-E71FDD71032A}" type="presOf" srcId="{FF556CDE-E40D-4A0F-A959-F66C104D3CEF}" destId="{E719E359-AAFF-4F2B-A050-804CE88F676A}" srcOrd="0" destOrd="0" presId="urn:microsoft.com/office/officeart/2008/layout/VerticalCurvedList"/>
    <dgm:cxn modelId="{4F6C535D-D31A-6946-9860-B6142E939281}" type="presOf" srcId="{DE5111E1-4CBC-4078-A991-2EF31771F72A}" destId="{52FA8158-2E62-4746-BE07-5F65561DE4FC}" srcOrd="0" destOrd="0" presId="urn:microsoft.com/office/officeart/2008/layout/VerticalCurvedList"/>
    <dgm:cxn modelId="{6F05F5D1-2BB5-7447-B945-B97BA18C3253}" srcId="{09F56CB6-3D4C-43AE-81E9-F8D806B98EA8}" destId="{FCAFA6A7-BEE4-1D48-A08B-DD47CA59FF6B}" srcOrd="5" destOrd="0" parTransId="{62D13013-3B87-3847-AD79-154F6120F60E}" sibTransId="{EEE928E8-F04A-4C41-BA67-ADE75EB385DE}"/>
    <dgm:cxn modelId="{FA88DA0C-83F1-42ED-8D66-EBF460556398}" srcId="{09F56CB6-3D4C-43AE-81E9-F8D806B98EA8}" destId="{2CCA30DD-7F38-4D1C-8F72-8EC63AB4C58B}" srcOrd="0" destOrd="0" parTransId="{E336DE9D-3EF6-4F20-BD93-18CB7901BD95}" sibTransId="{DE5111E1-4CBC-4078-A991-2EF31771F72A}"/>
    <dgm:cxn modelId="{A5905E30-164C-6948-80B5-406551657CA9}" type="presOf" srcId="{2CCA30DD-7F38-4D1C-8F72-8EC63AB4C58B}" destId="{251CD92A-913A-4C46-A543-02A41DFEC2DC}" srcOrd="0" destOrd="0" presId="urn:microsoft.com/office/officeart/2008/layout/VerticalCurvedList"/>
    <dgm:cxn modelId="{27FC818F-72EE-A948-81FC-0A7E312CA69A}" srcId="{09F56CB6-3D4C-43AE-81E9-F8D806B98EA8}" destId="{F2F5B0C7-FC02-DA41-A131-A2077EACDE72}" srcOrd="3" destOrd="0" parTransId="{A71BB0BF-5FD5-B342-A5C3-CCEC39281499}" sibTransId="{352C0796-D5EB-1D4B-95EF-5F1E7DF8F751}"/>
    <dgm:cxn modelId="{078CBF0E-7E95-4148-A337-ADB4D7FA78E3}" srcId="{09F56CB6-3D4C-43AE-81E9-F8D806B98EA8}" destId="{03C13B04-7033-4482-A2C5-4207ED8FB822}" srcOrd="1" destOrd="0" parTransId="{723BB881-2EBB-43D8-BAE5-713AEF2B734B}" sibTransId="{5192FFE0-2A1B-46B6-9148-9507530B2C3E}"/>
    <dgm:cxn modelId="{43C7D50C-1BEA-8143-9142-C16D6DD067FA}" type="presOf" srcId="{09F56CB6-3D4C-43AE-81E9-F8D806B98EA8}" destId="{71FE590F-D88D-416B-846E-D0F1E54EFAA4}" srcOrd="0" destOrd="0" presId="urn:microsoft.com/office/officeart/2008/layout/VerticalCurvedList"/>
    <dgm:cxn modelId="{56C0DA3E-8F99-B748-9C5B-86B84C6D616A}" type="presOf" srcId="{BD3C709A-DA93-7F42-804A-F213561A8ADD}" destId="{954F7C6E-FD6E-C74B-81D7-C34274D25D14}" srcOrd="0" destOrd="0" presId="urn:microsoft.com/office/officeart/2008/layout/VerticalCurvedList"/>
    <dgm:cxn modelId="{48B6D1B5-E5C9-3643-B08D-B97ED16DD8D4}" type="presOf" srcId="{FCAFA6A7-BEE4-1D48-A08B-DD47CA59FF6B}" destId="{BD529D89-C84C-CD4E-BB0F-66CF93DA547F}" srcOrd="0" destOrd="0" presId="urn:microsoft.com/office/officeart/2008/layout/VerticalCurvedList"/>
    <dgm:cxn modelId="{B3DD8698-2FDB-794A-B558-A0F7520B05DB}" type="presOf" srcId="{BFF5D762-8624-483C-A987-FB561E0CDCC4}" destId="{6EE10CF9-7537-C148-975A-801F8D4EA2B4}" srcOrd="0" destOrd="0" presId="urn:microsoft.com/office/officeart/2008/layout/VerticalCurvedList"/>
    <dgm:cxn modelId="{46C4FFB3-B482-604C-8380-8856180278FB}" srcId="{09F56CB6-3D4C-43AE-81E9-F8D806B98EA8}" destId="{BD3C709A-DA93-7F42-804A-F213561A8ADD}" srcOrd="6" destOrd="0" parTransId="{60ADC82A-9080-574E-9702-B46DA56B4648}" sibTransId="{86F2B37A-FF9C-4B4A-AB08-8D5CA31059BA}"/>
    <dgm:cxn modelId="{22975EC4-4F2F-7043-A890-6FAB91410E84}" type="presOf" srcId="{03C13B04-7033-4482-A2C5-4207ED8FB822}" destId="{1226FD23-AE3C-4273-A9EA-F0E506263A03}" srcOrd="0" destOrd="0" presId="urn:microsoft.com/office/officeart/2008/layout/VerticalCurvedList"/>
    <dgm:cxn modelId="{F124914B-803E-4895-8E4F-7DE061ED531B}" srcId="{09F56CB6-3D4C-43AE-81E9-F8D806B98EA8}" destId="{BFF5D762-8624-483C-A987-FB561E0CDCC4}" srcOrd="4" destOrd="0" parTransId="{DCF3A18F-7D87-4705-9970-86E4AF0B2387}" sibTransId="{73AA24AF-2A57-4FF0-82BB-8F19468138C9}"/>
    <dgm:cxn modelId="{36570FAD-AD13-314A-85EE-522C89BAA2F5}" type="presOf" srcId="{F2F5B0C7-FC02-DA41-A131-A2077EACDE72}" destId="{F11769C6-473D-B04A-9EF6-4D8613E887AA}" srcOrd="0" destOrd="0" presId="urn:microsoft.com/office/officeart/2008/layout/VerticalCurvedList"/>
    <dgm:cxn modelId="{54E9D128-4DDB-406D-821A-CD287C2D36D4}" srcId="{09F56CB6-3D4C-43AE-81E9-F8D806B98EA8}" destId="{FF556CDE-E40D-4A0F-A959-F66C104D3CEF}" srcOrd="2" destOrd="0" parTransId="{025FCA45-6CEA-448A-910D-28A0FCCC7AE5}" sibTransId="{0B26EBFA-A17C-4F44-A2A2-7A1383E5BC31}"/>
    <dgm:cxn modelId="{EF48EB06-BB23-784E-BCAE-021755CA7A10}" type="presParOf" srcId="{71FE590F-D88D-416B-846E-D0F1E54EFAA4}" destId="{77641250-D495-4C52-B3E1-8EB17304FC6C}" srcOrd="0" destOrd="0" presId="urn:microsoft.com/office/officeart/2008/layout/VerticalCurvedList"/>
    <dgm:cxn modelId="{DF983091-2A96-744B-8CF1-D18AF4EFCF11}" type="presParOf" srcId="{77641250-D495-4C52-B3E1-8EB17304FC6C}" destId="{BD5EDB25-B83D-4E8E-B14D-D3C1C74E1A90}" srcOrd="0" destOrd="0" presId="urn:microsoft.com/office/officeart/2008/layout/VerticalCurvedList"/>
    <dgm:cxn modelId="{68BF4761-8367-5F4D-A311-5F3FC992AAD7}" type="presParOf" srcId="{BD5EDB25-B83D-4E8E-B14D-D3C1C74E1A90}" destId="{BE50D26D-F56E-4B39-9CEB-511E80480356}" srcOrd="0" destOrd="0" presId="urn:microsoft.com/office/officeart/2008/layout/VerticalCurvedList"/>
    <dgm:cxn modelId="{9CBF2962-1D40-D84E-843D-B83C32044E5B}" type="presParOf" srcId="{BD5EDB25-B83D-4E8E-B14D-D3C1C74E1A90}" destId="{52FA8158-2E62-4746-BE07-5F65561DE4FC}" srcOrd="1" destOrd="0" presId="urn:microsoft.com/office/officeart/2008/layout/VerticalCurvedList"/>
    <dgm:cxn modelId="{8E52FA12-A6FA-3247-9E2B-3BF31D8F3378}" type="presParOf" srcId="{BD5EDB25-B83D-4E8E-B14D-D3C1C74E1A90}" destId="{324BDCA1-C5C1-4DAD-91F3-EA7CF85DA75D}" srcOrd="2" destOrd="0" presId="urn:microsoft.com/office/officeart/2008/layout/VerticalCurvedList"/>
    <dgm:cxn modelId="{E404BEF3-FABE-1448-A3BE-2A016FA27EB9}" type="presParOf" srcId="{BD5EDB25-B83D-4E8E-B14D-D3C1C74E1A90}" destId="{98DCA72F-01EA-4AD2-BED4-9617CFC34DB5}" srcOrd="3" destOrd="0" presId="urn:microsoft.com/office/officeart/2008/layout/VerticalCurvedList"/>
    <dgm:cxn modelId="{F4EE8D77-7FF1-1043-90CB-F1F30E505267}" type="presParOf" srcId="{77641250-D495-4C52-B3E1-8EB17304FC6C}" destId="{251CD92A-913A-4C46-A543-02A41DFEC2DC}" srcOrd="1" destOrd="0" presId="urn:microsoft.com/office/officeart/2008/layout/VerticalCurvedList"/>
    <dgm:cxn modelId="{F24D5B04-5A73-CF4D-8D11-2489F7229204}" type="presParOf" srcId="{77641250-D495-4C52-B3E1-8EB17304FC6C}" destId="{C91790E5-8B0C-445C-942F-A3D333EB993B}" srcOrd="2" destOrd="0" presId="urn:microsoft.com/office/officeart/2008/layout/VerticalCurvedList"/>
    <dgm:cxn modelId="{5D919F04-3CAC-E347-870D-7CC317C7E39F}" type="presParOf" srcId="{C91790E5-8B0C-445C-942F-A3D333EB993B}" destId="{4C1FB42B-DB03-4914-9476-39497E6C649A}" srcOrd="0" destOrd="0" presId="urn:microsoft.com/office/officeart/2008/layout/VerticalCurvedList"/>
    <dgm:cxn modelId="{4D6AC03C-4934-0241-86EA-12B5BA8DCB66}" type="presParOf" srcId="{77641250-D495-4C52-B3E1-8EB17304FC6C}" destId="{1226FD23-AE3C-4273-A9EA-F0E506263A03}" srcOrd="3" destOrd="0" presId="urn:microsoft.com/office/officeart/2008/layout/VerticalCurvedList"/>
    <dgm:cxn modelId="{71CEE663-64E2-EA44-B99A-8EBB4F875809}" type="presParOf" srcId="{77641250-D495-4C52-B3E1-8EB17304FC6C}" destId="{09CC327B-CCF2-4658-9358-1ABBE78C9F81}" srcOrd="4" destOrd="0" presId="urn:microsoft.com/office/officeart/2008/layout/VerticalCurvedList"/>
    <dgm:cxn modelId="{79CBC6FD-3235-954D-9D71-4F379DCBAE96}" type="presParOf" srcId="{09CC327B-CCF2-4658-9358-1ABBE78C9F81}" destId="{D8839188-EF40-466D-9146-D1787BFD55E1}" srcOrd="0" destOrd="0" presId="urn:microsoft.com/office/officeart/2008/layout/VerticalCurvedList"/>
    <dgm:cxn modelId="{C7AFA480-90EE-AA47-BC6C-FA99118F785F}" type="presParOf" srcId="{77641250-D495-4C52-B3E1-8EB17304FC6C}" destId="{E719E359-AAFF-4F2B-A050-804CE88F676A}" srcOrd="5" destOrd="0" presId="urn:microsoft.com/office/officeart/2008/layout/VerticalCurvedList"/>
    <dgm:cxn modelId="{AB5800BE-5768-C147-AD4E-8D4F8A5E83B4}" type="presParOf" srcId="{77641250-D495-4C52-B3E1-8EB17304FC6C}" destId="{E6A5BB1B-24E7-4CC0-890D-B6778BE1D1DD}" srcOrd="6" destOrd="0" presId="urn:microsoft.com/office/officeart/2008/layout/VerticalCurvedList"/>
    <dgm:cxn modelId="{6C013E70-FC09-5B4B-91FB-662D6B228C3E}" type="presParOf" srcId="{E6A5BB1B-24E7-4CC0-890D-B6778BE1D1DD}" destId="{BE6BE5A8-81FC-43C0-B30C-D4A9E3B110B3}" srcOrd="0" destOrd="0" presId="urn:microsoft.com/office/officeart/2008/layout/VerticalCurvedList"/>
    <dgm:cxn modelId="{FF94A0D0-8912-804E-9574-3E76EAB411B4}" type="presParOf" srcId="{77641250-D495-4C52-B3E1-8EB17304FC6C}" destId="{F11769C6-473D-B04A-9EF6-4D8613E887AA}" srcOrd="7" destOrd="0" presId="urn:microsoft.com/office/officeart/2008/layout/VerticalCurvedList"/>
    <dgm:cxn modelId="{3C4B0C4D-FBC6-2B4B-90B6-33940CF25059}" type="presParOf" srcId="{77641250-D495-4C52-B3E1-8EB17304FC6C}" destId="{8EA72F32-0260-AF4B-BB61-BD03344981A8}" srcOrd="8" destOrd="0" presId="urn:microsoft.com/office/officeart/2008/layout/VerticalCurvedList"/>
    <dgm:cxn modelId="{6F63A37A-370A-3241-8460-AF60E5FC0E03}" type="presParOf" srcId="{8EA72F32-0260-AF4B-BB61-BD03344981A8}" destId="{4DFEAB76-B6D5-9346-A89A-2794F952BB1F}" srcOrd="0" destOrd="0" presId="urn:microsoft.com/office/officeart/2008/layout/VerticalCurvedList"/>
    <dgm:cxn modelId="{954D26A1-4F67-EC4C-9461-E5CBE25C04AF}" type="presParOf" srcId="{77641250-D495-4C52-B3E1-8EB17304FC6C}" destId="{6EE10CF9-7537-C148-975A-801F8D4EA2B4}" srcOrd="9" destOrd="0" presId="urn:microsoft.com/office/officeart/2008/layout/VerticalCurvedList"/>
    <dgm:cxn modelId="{5951DB26-4EAA-D749-9B59-1007DC5FF43D}" type="presParOf" srcId="{77641250-D495-4C52-B3E1-8EB17304FC6C}" destId="{5E3BEB6F-00FD-C84D-9CFB-1AB40F8CC37D}" srcOrd="10" destOrd="0" presId="urn:microsoft.com/office/officeart/2008/layout/VerticalCurvedList"/>
    <dgm:cxn modelId="{CD477A19-7C5A-A345-A727-5A18CAF7A184}" type="presParOf" srcId="{5E3BEB6F-00FD-C84D-9CFB-1AB40F8CC37D}" destId="{2D0E1102-2CC7-47C6-B20D-98460265D640}" srcOrd="0" destOrd="0" presId="urn:microsoft.com/office/officeart/2008/layout/VerticalCurvedList"/>
    <dgm:cxn modelId="{FB5AA9F4-C5B2-5D43-AF83-5320D4A20BBF}" type="presParOf" srcId="{77641250-D495-4C52-B3E1-8EB17304FC6C}" destId="{BD529D89-C84C-CD4E-BB0F-66CF93DA547F}" srcOrd="11" destOrd="0" presId="urn:microsoft.com/office/officeart/2008/layout/VerticalCurvedList"/>
    <dgm:cxn modelId="{B8C8E41E-0B9F-1D42-B69F-C9E461B513C6}" type="presParOf" srcId="{77641250-D495-4C52-B3E1-8EB17304FC6C}" destId="{6C6ECC8B-75E9-384E-B83A-D948473A58E1}" srcOrd="12" destOrd="0" presId="urn:microsoft.com/office/officeart/2008/layout/VerticalCurvedList"/>
    <dgm:cxn modelId="{ACA69E2B-8B6E-3041-8B41-5439B2694410}" type="presParOf" srcId="{6C6ECC8B-75E9-384E-B83A-D948473A58E1}" destId="{1F4C38AD-548B-7043-A0A3-2803197972F8}" srcOrd="0" destOrd="0" presId="urn:microsoft.com/office/officeart/2008/layout/VerticalCurvedList"/>
    <dgm:cxn modelId="{E60DCD33-583A-4B44-87D2-59801138E354}" type="presParOf" srcId="{77641250-D495-4C52-B3E1-8EB17304FC6C}" destId="{954F7C6E-FD6E-C74B-81D7-C34274D25D14}" srcOrd="13" destOrd="0" presId="urn:microsoft.com/office/officeart/2008/layout/VerticalCurvedList"/>
    <dgm:cxn modelId="{89993AD5-9C90-CB49-83AC-6452FA9E3384}" type="presParOf" srcId="{77641250-D495-4C52-B3E1-8EB17304FC6C}" destId="{F6B5F6EC-1C82-A24E-B774-A90B6B35B54A}" srcOrd="14" destOrd="0" presId="urn:microsoft.com/office/officeart/2008/layout/VerticalCurvedList"/>
    <dgm:cxn modelId="{975513C6-B366-C142-BCF1-F7DC8BA4C54F}" type="presParOf" srcId="{F6B5F6EC-1C82-A24E-B774-A90B6B35B54A}" destId="{E5678660-F490-924F-BFFC-AD5E3DE21DE9}" srcOrd="0" destOrd="0" presId="urn:microsoft.com/office/officeart/2008/layout/VerticalCurvedList"/>
  </dgm:cxnLst>
  <dgm:bg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56CB6-3D4C-43AE-81E9-F8D806B98EA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A30DD-7F38-4D1C-8F72-8EC63AB4C58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Introduction to DC Fabric Routing</a:t>
          </a:r>
        </a:p>
      </dgm:t>
    </dgm:pt>
    <dgm:pt modelId="{E336DE9D-3EF6-4F20-BD93-18CB7901BD95}" type="parTrans" cxnId="{FA88DA0C-83F1-42ED-8D66-EBF460556398}">
      <dgm:prSet/>
      <dgm:spPr/>
      <dgm:t>
        <a:bodyPr/>
        <a:lstStyle/>
        <a:p>
          <a:endParaRPr lang="en-US" b="1"/>
        </a:p>
      </dgm:t>
    </dgm:pt>
    <dgm:pt modelId="{DE5111E1-4CBC-4078-A991-2EF31771F72A}" type="sibTrans" cxnId="{FA88DA0C-83F1-42ED-8D66-EBF460556398}">
      <dgm:prSet/>
      <dgm:spPr/>
      <dgm:t>
        <a:bodyPr/>
        <a:lstStyle/>
        <a:p>
          <a:endParaRPr lang="en-US" b="1"/>
        </a:p>
      </dgm:t>
    </dgm:pt>
    <dgm:pt modelId="{FF556CDE-E40D-4A0F-A959-F66C104D3CE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Automatic Disaggregation</a:t>
          </a:r>
          <a:endParaRPr lang="en-US" b="1" dirty="0">
            <a:solidFill>
              <a:srgbClr val="000000"/>
            </a:solidFill>
          </a:endParaRPr>
        </a:p>
      </dgm:t>
    </dgm:pt>
    <dgm:pt modelId="{025FCA45-6CEA-448A-910D-28A0FCCC7AE5}" type="parTrans" cxnId="{54E9D128-4DDB-406D-821A-CD287C2D36D4}">
      <dgm:prSet/>
      <dgm:spPr/>
      <dgm:t>
        <a:bodyPr/>
        <a:lstStyle/>
        <a:p>
          <a:endParaRPr lang="en-US" b="1"/>
        </a:p>
      </dgm:t>
    </dgm:pt>
    <dgm:pt modelId="{0B26EBFA-A17C-4F44-A2A2-7A1383E5BC31}" type="sibTrans" cxnId="{54E9D128-4DDB-406D-821A-CD287C2D36D4}">
      <dgm:prSet/>
      <dgm:spPr/>
      <dgm:t>
        <a:bodyPr/>
        <a:lstStyle/>
        <a:p>
          <a:endParaRPr lang="en-US" b="1"/>
        </a:p>
      </dgm:t>
    </dgm:pt>
    <dgm:pt modelId="{03C13B04-7033-4482-A2C5-4207ED8FB82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RIFT Introduction</a:t>
          </a:r>
          <a:endParaRPr lang="en-US" b="1" dirty="0">
            <a:solidFill>
              <a:srgbClr val="000000"/>
            </a:solidFill>
          </a:endParaRPr>
        </a:p>
      </dgm:t>
    </dgm:pt>
    <dgm:pt modelId="{723BB881-2EBB-43D8-BAE5-713AEF2B734B}" type="parTrans" cxnId="{078CBF0E-7E95-4148-A337-ADB4D7FA78E3}">
      <dgm:prSet/>
      <dgm:spPr/>
      <dgm:t>
        <a:bodyPr/>
        <a:lstStyle/>
        <a:p>
          <a:endParaRPr lang="en-US"/>
        </a:p>
      </dgm:t>
    </dgm:pt>
    <dgm:pt modelId="{5192FFE0-2A1B-46B6-9148-9507530B2C3E}" type="sibTrans" cxnId="{078CBF0E-7E95-4148-A337-ADB4D7FA78E3}">
      <dgm:prSet/>
      <dgm:spPr/>
      <dgm:t>
        <a:bodyPr/>
        <a:lstStyle/>
        <a:p>
          <a:endParaRPr lang="en-US"/>
        </a:p>
      </dgm:t>
    </dgm:pt>
    <dgm:pt modelId="{BFF5D762-8624-483C-A987-FB561E0CDCC4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Zero Touch Provisioning (ZTP)</a:t>
          </a:r>
          <a:endParaRPr lang="en-US" b="1" dirty="0">
            <a:solidFill>
              <a:schemeClr val="tx1"/>
            </a:solidFill>
          </a:endParaRPr>
        </a:p>
      </dgm:t>
    </dgm:pt>
    <dgm:pt modelId="{DCF3A18F-7D87-4705-9970-86E4AF0B2387}" type="parTrans" cxnId="{F124914B-803E-4895-8E4F-7DE061ED531B}">
      <dgm:prSet/>
      <dgm:spPr/>
      <dgm:t>
        <a:bodyPr/>
        <a:lstStyle/>
        <a:p>
          <a:endParaRPr lang="en-US"/>
        </a:p>
      </dgm:t>
    </dgm:pt>
    <dgm:pt modelId="{73AA24AF-2A57-4FF0-82BB-8F19468138C9}" type="sibTrans" cxnId="{F124914B-803E-4895-8E4F-7DE061ED531B}">
      <dgm:prSet/>
      <dgm:spPr/>
      <dgm:t>
        <a:bodyPr/>
        <a:lstStyle/>
        <a:p>
          <a:endParaRPr lang="en-US"/>
        </a:p>
      </dgm:t>
    </dgm:pt>
    <dgm:pt modelId="{F2F5B0C7-FC02-DA41-A131-A2077EACDE7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North Flooding Reduction</a:t>
          </a:r>
          <a:endParaRPr lang="en-US" b="1" dirty="0">
            <a:solidFill>
              <a:schemeClr val="bg1"/>
            </a:solidFill>
          </a:endParaRPr>
        </a:p>
      </dgm:t>
    </dgm:pt>
    <dgm:pt modelId="{A71BB0BF-5FD5-B342-A5C3-CCEC39281499}" type="parTrans" cxnId="{27FC818F-72EE-A948-81FC-0A7E312CA69A}">
      <dgm:prSet/>
      <dgm:spPr/>
      <dgm:t>
        <a:bodyPr/>
        <a:lstStyle/>
        <a:p>
          <a:endParaRPr lang="en-US"/>
        </a:p>
      </dgm:t>
    </dgm:pt>
    <dgm:pt modelId="{352C0796-D5EB-1D4B-95EF-5F1E7DF8F751}" type="sibTrans" cxnId="{27FC818F-72EE-A948-81FC-0A7E312CA69A}">
      <dgm:prSet/>
      <dgm:spPr/>
      <dgm:t>
        <a:bodyPr/>
        <a:lstStyle/>
        <a:p>
          <a:endParaRPr lang="en-US"/>
        </a:p>
      </dgm:t>
    </dgm:pt>
    <dgm:pt modelId="{FCAFA6A7-BEE4-1D48-A08B-DD47CA59FF6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Weighted Bandwidth Load Balancing (and more features)</a:t>
          </a:r>
          <a:endParaRPr lang="en-US" b="1" dirty="0">
            <a:solidFill>
              <a:schemeClr val="tx1"/>
            </a:solidFill>
          </a:endParaRPr>
        </a:p>
      </dgm:t>
    </dgm:pt>
    <dgm:pt modelId="{62D13013-3B87-3847-AD79-154F6120F60E}" type="parTrans" cxnId="{6F05F5D1-2BB5-7447-B945-B97BA18C3253}">
      <dgm:prSet/>
      <dgm:spPr/>
      <dgm:t>
        <a:bodyPr/>
        <a:lstStyle/>
        <a:p>
          <a:endParaRPr lang="en-US"/>
        </a:p>
      </dgm:t>
    </dgm:pt>
    <dgm:pt modelId="{EEE928E8-F04A-4C41-BA67-ADE75EB385DE}" type="sibTrans" cxnId="{6F05F5D1-2BB5-7447-B945-B97BA18C3253}">
      <dgm:prSet/>
      <dgm:spPr/>
      <dgm:t>
        <a:bodyPr/>
        <a:lstStyle/>
        <a:p>
          <a:endParaRPr lang="en-US"/>
        </a:p>
      </dgm:t>
    </dgm:pt>
    <dgm:pt modelId="{BD3C709A-DA93-7F42-804A-F213561A8AD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Summary</a:t>
          </a:r>
          <a:endParaRPr lang="en-US" b="1" dirty="0">
            <a:solidFill>
              <a:schemeClr val="tx1"/>
            </a:solidFill>
          </a:endParaRPr>
        </a:p>
      </dgm:t>
    </dgm:pt>
    <dgm:pt modelId="{60ADC82A-9080-574E-9702-B46DA56B4648}" type="parTrans" cxnId="{46C4FFB3-B482-604C-8380-8856180278FB}">
      <dgm:prSet/>
      <dgm:spPr/>
      <dgm:t>
        <a:bodyPr/>
        <a:lstStyle/>
        <a:p>
          <a:endParaRPr lang="en-US"/>
        </a:p>
      </dgm:t>
    </dgm:pt>
    <dgm:pt modelId="{86F2B37A-FF9C-4B4A-AB08-8D5CA31059BA}" type="sibTrans" cxnId="{46C4FFB3-B482-604C-8380-8856180278FB}">
      <dgm:prSet/>
      <dgm:spPr/>
      <dgm:t>
        <a:bodyPr/>
        <a:lstStyle/>
        <a:p>
          <a:endParaRPr lang="en-US"/>
        </a:p>
      </dgm:t>
    </dgm:pt>
    <dgm:pt modelId="{71FE590F-D88D-416B-846E-D0F1E54EFAA4}" type="pres">
      <dgm:prSet presAssocID="{09F56CB6-3D4C-43AE-81E9-F8D806B98E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641250-D495-4C52-B3E1-8EB17304FC6C}" type="pres">
      <dgm:prSet presAssocID="{09F56CB6-3D4C-43AE-81E9-F8D806B98EA8}" presName="Name1" presStyleCnt="0"/>
      <dgm:spPr/>
    </dgm:pt>
    <dgm:pt modelId="{BD5EDB25-B83D-4E8E-B14D-D3C1C74E1A90}" type="pres">
      <dgm:prSet presAssocID="{09F56CB6-3D4C-43AE-81E9-F8D806B98EA8}" presName="cycle" presStyleCnt="0"/>
      <dgm:spPr/>
    </dgm:pt>
    <dgm:pt modelId="{BE50D26D-F56E-4B39-9CEB-511E80480356}" type="pres">
      <dgm:prSet presAssocID="{09F56CB6-3D4C-43AE-81E9-F8D806B98EA8}" presName="srcNode" presStyleLbl="node1" presStyleIdx="0" presStyleCnt="7"/>
      <dgm:spPr/>
    </dgm:pt>
    <dgm:pt modelId="{52FA8158-2E62-4746-BE07-5F65561DE4FC}" type="pres">
      <dgm:prSet presAssocID="{09F56CB6-3D4C-43AE-81E9-F8D806B98EA8}" presName="conn" presStyleLbl="parChTrans1D2" presStyleIdx="0" presStyleCnt="1"/>
      <dgm:spPr/>
      <dgm:t>
        <a:bodyPr/>
        <a:lstStyle/>
        <a:p>
          <a:endParaRPr lang="en-US"/>
        </a:p>
      </dgm:t>
    </dgm:pt>
    <dgm:pt modelId="{324BDCA1-C5C1-4DAD-91F3-EA7CF85DA75D}" type="pres">
      <dgm:prSet presAssocID="{09F56CB6-3D4C-43AE-81E9-F8D806B98EA8}" presName="extraNode" presStyleLbl="node1" presStyleIdx="0" presStyleCnt="7"/>
      <dgm:spPr/>
    </dgm:pt>
    <dgm:pt modelId="{98DCA72F-01EA-4AD2-BED4-9617CFC34DB5}" type="pres">
      <dgm:prSet presAssocID="{09F56CB6-3D4C-43AE-81E9-F8D806B98EA8}" presName="dstNode" presStyleLbl="node1" presStyleIdx="0" presStyleCnt="7"/>
      <dgm:spPr/>
    </dgm:pt>
    <dgm:pt modelId="{251CD92A-913A-4C46-A543-02A41DFEC2DC}" type="pres">
      <dgm:prSet presAssocID="{2CCA30DD-7F38-4D1C-8F72-8EC63AB4C58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90E5-8B0C-445C-942F-A3D333EB993B}" type="pres">
      <dgm:prSet presAssocID="{2CCA30DD-7F38-4D1C-8F72-8EC63AB4C58B}" presName="accent_1" presStyleCnt="0"/>
      <dgm:spPr/>
    </dgm:pt>
    <dgm:pt modelId="{4C1FB42B-DB03-4914-9476-39497E6C649A}" type="pres">
      <dgm:prSet presAssocID="{2CCA30DD-7F38-4D1C-8F72-8EC63AB4C58B}" presName="accentRepeatNode" presStyleLbl="solidFgAcc1" presStyleIdx="0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226FD23-AE3C-4273-A9EA-F0E506263A03}" type="pres">
      <dgm:prSet presAssocID="{03C13B04-7033-4482-A2C5-4207ED8FB82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327B-CCF2-4658-9358-1ABBE78C9F81}" type="pres">
      <dgm:prSet presAssocID="{03C13B04-7033-4482-A2C5-4207ED8FB822}" presName="accent_2" presStyleCnt="0"/>
      <dgm:spPr/>
    </dgm:pt>
    <dgm:pt modelId="{D8839188-EF40-466D-9146-D1787BFD55E1}" type="pres">
      <dgm:prSet presAssocID="{03C13B04-7033-4482-A2C5-4207ED8FB822}" presName="accentRepeatNode" presStyleLbl="solidFgAcc1" presStyleIdx="1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719E359-AAFF-4F2B-A050-804CE88F676A}" type="pres">
      <dgm:prSet presAssocID="{FF556CDE-E40D-4A0F-A959-F66C104D3CEF}" presName="text_3" presStyleLbl="node1" presStyleIdx="2" presStyleCnt="7" custLinFactNeighborY="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BB1B-24E7-4CC0-890D-B6778BE1D1DD}" type="pres">
      <dgm:prSet presAssocID="{FF556CDE-E40D-4A0F-A959-F66C104D3CEF}" presName="accent_3" presStyleCnt="0"/>
      <dgm:spPr/>
    </dgm:pt>
    <dgm:pt modelId="{BE6BE5A8-81FC-43C0-B30C-D4A9E3B110B3}" type="pres">
      <dgm:prSet presAssocID="{FF556CDE-E40D-4A0F-A959-F66C104D3CEF}" presName="accentRepeatNode" presStyleLbl="solidFgAcc1" presStyleIdx="2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11769C6-473D-B04A-9EF6-4D8613E887AA}" type="pres">
      <dgm:prSet presAssocID="{F2F5B0C7-FC02-DA41-A131-A2077EACDE7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2F32-0260-AF4B-BB61-BD03344981A8}" type="pres">
      <dgm:prSet presAssocID="{F2F5B0C7-FC02-DA41-A131-A2077EACDE72}" presName="accent_4" presStyleCnt="0"/>
      <dgm:spPr/>
    </dgm:pt>
    <dgm:pt modelId="{4DFEAB76-B6D5-9346-A89A-2794F952BB1F}" type="pres">
      <dgm:prSet presAssocID="{F2F5B0C7-FC02-DA41-A131-A2077EACDE72}" presName="accentRepeatNode" presStyleLbl="solidFgAcc1" presStyleIdx="3" presStyleCnt="7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6EE10CF9-7537-C148-975A-801F8D4EA2B4}" type="pres">
      <dgm:prSet presAssocID="{BFF5D762-8624-483C-A987-FB561E0CDC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EB6F-00FD-C84D-9CFB-1AB40F8CC37D}" type="pres">
      <dgm:prSet presAssocID="{BFF5D762-8624-483C-A987-FB561E0CDCC4}" presName="accent_5" presStyleCnt="0"/>
      <dgm:spPr/>
    </dgm:pt>
    <dgm:pt modelId="{2D0E1102-2CC7-47C6-B20D-98460265D640}" type="pres">
      <dgm:prSet presAssocID="{BFF5D762-8624-483C-A987-FB561E0CDCC4}" presName="accentRepeatNode" presStyleLbl="solidFgAcc1" presStyleIdx="4" presStyleCnt="7"/>
      <dgm:spPr/>
    </dgm:pt>
    <dgm:pt modelId="{BD529D89-C84C-CD4E-BB0F-66CF93DA547F}" type="pres">
      <dgm:prSet presAssocID="{FCAFA6A7-BEE4-1D48-A08B-DD47CA59FF6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CC8B-75E9-384E-B83A-D948473A58E1}" type="pres">
      <dgm:prSet presAssocID="{FCAFA6A7-BEE4-1D48-A08B-DD47CA59FF6B}" presName="accent_6" presStyleCnt="0"/>
      <dgm:spPr/>
    </dgm:pt>
    <dgm:pt modelId="{1F4C38AD-548B-7043-A0A3-2803197972F8}" type="pres">
      <dgm:prSet presAssocID="{FCAFA6A7-BEE4-1D48-A08B-DD47CA59FF6B}" presName="accentRepeatNode" presStyleLbl="solidFgAcc1" presStyleIdx="5" presStyleCnt="7"/>
      <dgm:spPr/>
    </dgm:pt>
    <dgm:pt modelId="{954F7C6E-FD6E-C74B-81D7-C34274D25D14}" type="pres">
      <dgm:prSet presAssocID="{BD3C709A-DA93-7F42-804A-F213561A8AD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5F6EC-1C82-A24E-B774-A90B6B35B54A}" type="pres">
      <dgm:prSet presAssocID="{BD3C709A-DA93-7F42-804A-F213561A8ADD}" presName="accent_7" presStyleCnt="0"/>
      <dgm:spPr/>
    </dgm:pt>
    <dgm:pt modelId="{E5678660-F490-924F-BFFC-AD5E3DE21DE9}" type="pres">
      <dgm:prSet presAssocID="{BD3C709A-DA93-7F42-804A-F213561A8ADD}" presName="accentRepeatNode" presStyleLbl="solidFgAcc1" presStyleIdx="6" presStyleCnt="7"/>
      <dgm:spPr/>
    </dgm:pt>
  </dgm:ptLst>
  <dgm:cxnLst>
    <dgm:cxn modelId="{FA88DA0C-83F1-42ED-8D66-EBF460556398}" srcId="{09F56CB6-3D4C-43AE-81E9-F8D806B98EA8}" destId="{2CCA30DD-7F38-4D1C-8F72-8EC63AB4C58B}" srcOrd="0" destOrd="0" parTransId="{E336DE9D-3EF6-4F20-BD93-18CB7901BD95}" sibTransId="{DE5111E1-4CBC-4078-A991-2EF31771F72A}"/>
    <dgm:cxn modelId="{6F05F5D1-2BB5-7447-B945-B97BA18C3253}" srcId="{09F56CB6-3D4C-43AE-81E9-F8D806B98EA8}" destId="{FCAFA6A7-BEE4-1D48-A08B-DD47CA59FF6B}" srcOrd="5" destOrd="0" parTransId="{62D13013-3B87-3847-AD79-154F6120F60E}" sibTransId="{EEE928E8-F04A-4C41-BA67-ADE75EB385DE}"/>
    <dgm:cxn modelId="{ED723387-C644-494B-BAD0-569F7281A342}" type="presOf" srcId="{BD3C709A-DA93-7F42-804A-F213561A8ADD}" destId="{954F7C6E-FD6E-C74B-81D7-C34274D25D14}" srcOrd="0" destOrd="0" presId="urn:microsoft.com/office/officeart/2008/layout/VerticalCurvedList"/>
    <dgm:cxn modelId="{461E74B4-5C94-B640-9311-EFBD9A3A639F}" type="presOf" srcId="{BFF5D762-8624-483C-A987-FB561E0CDCC4}" destId="{6EE10CF9-7537-C148-975A-801F8D4EA2B4}" srcOrd="0" destOrd="0" presId="urn:microsoft.com/office/officeart/2008/layout/VerticalCurvedList"/>
    <dgm:cxn modelId="{F124914B-803E-4895-8E4F-7DE061ED531B}" srcId="{09F56CB6-3D4C-43AE-81E9-F8D806B98EA8}" destId="{BFF5D762-8624-483C-A987-FB561E0CDCC4}" srcOrd="4" destOrd="0" parTransId="{DCF3A18F-7D87-4705-9970-86E4AF0B2387}" sibTransId="{73AA24AF-2A57-4FF0-82BB-8F19468138C9}"/>
    <dgm:cxn modelId="{417CC2F7-AD95-F24F-87F1-8B577EE3508D}" type="presOf" srcId="{F2F5B0C7-FC02-DA41-A131-A2077EACDE72}" destId="{F11769C6-473D-B04A-9EF6-4D8613E887AA}" srcOrd="0" destOrd="0" presId="urn:microsoft.com/office/officeart/2008/layout/VerticalCurvedList"/>
    <dgm:cxn modelId="{30767B74-E636-BF45-A4C3-45E0EF1E5E4C}" type="presOf" srcId="{FCAFA6A7-BEE4-1D48-A08B-DD47CA59FF6B}" destId="{BD529D89-C84C-CD4E-BB0F-66CF93DA547F}" srcOrd="0" destOrd="0" presId="urn:microsoft.com/office/officeart/2008/layout/VerticalCurvedList"/>
    <dgm:cxn modelId="{33D183FA-A214-A84A-ABC0-7E9BCE0D547E}" type="presOf" srcId="{DE5111E1-4CBC-4078-A991-2EF31771F72A}" destId="{52FA8158-2E62-4746-BE07-5F65561DE4FC}" srcOrd="0" destOrd="0" presId="urn:microsoft.com/office/officeart/2008/layout/VerticalCurvedList"/>
    <dgm:cxn modelId="{46C4FFB3-B482-604C-8380-8856180278FB}" srcId="{09F56CB6-3D4C-43AE-81E9-F8D806B98EA8}" destId="{BD3C709A-DA93-7F42-804A-F213561A8ADD}" srcOrd="6" destOrd="0" parTransId="{60ADC82A-9080-574E-9702-B46DA56B4648}" sibTransId="{86F2B37A-FF9C-4B4A-AB08-8D5CA31059BA}"/>
    <dgm:cxn modelId="{078CBF0E-7E95-4148-A337-ADB4D7FA78E3}" srcId="{09F56CB6-3D4C-43AE-81E9-F8D806B98EA8}" destId="{03C13B04-7033-4482-A2C5-4207ED8FB822}" srcOrd="1" destOrd="0" parTransId="{723BB881-2EBB-43D8-BAE5-713AEF2B734B}" sibTransId="{5192FFE0-2A1B-46B6-9148-9507530B2C3E}"/>
    <dgm:cxn modelId="{C0DC2899-1D56-494A-B707-0D276F8EF0CE}" type="presOf" srcId="{09F56CB6-3D4C-43AE-81E9-F8D806B98EA8}" destId="{71FE590F-D88D-416B-846E-D0F1E54EFAA4}" srcOrd="0" destOrd="0" presId="urn:microsoft.com/office/officeart/2008/layout/VerticalCurvedList"/>
    <dgm:cxn modelId="{54E9D128-4DDB-406D-821A-CD287C2D36D4}" srcId="{09F56CB6-3D4C-43AE-81E9-F8D806B98EA8}" destId="{FF556CDE-E40D-4A0F-A959-F66C104D3CEF}" srcOrd="2" destOrd="0" parTransId="{025FCA45-6CEA-448A-910D-28A0FCCC7AE5}" sibTransId="{0B26EBFA-A17C-4F44-A2A2-7A1383E5BC31}"/>
    <dgm:cxn modelId="{5A5CFE1A-EC94-3F40-93B9-24D9F2B8447E}" type="presOf" srcId="{2CCA30DD-7F38-4D1C-8F72-8EC63AB4C58B}" destId="{251CD92A-913A-4C46-A543-02A41DFEC2DC}" srcOrd="0" destOrd="0" presId="urn:microsoft.com/office/officeart/2008/layout/VerticalCurvedList"/>
    <dgm:cxn modelId="{27FC818F-72EE-A948-81FC-0A7E312CA69A}" srcId="{09F56CB6-3D4C-43AE-81E9-F8D806B98EA8}" destId="{F2F5B0C7-FC02-DA41-A131-A2077EACDE72}" srcOrd="3" destOrd="0" parTransId="{A71BB0BF-5FD5-B342-A5C3-CCEC39281499}" sibTransId="{352C0796-D5EB-1D4B-95EF-5F1E7DF8F751}"/>
    <dgm:cxn modelId="{8AECF4E6-17C5-D242-A0B0-2B21462A36C3}" type="presOf" srcId="{03C13B04-7033-4482-A2C5-4207ED8FB822}" destId="{1226FD23-AE3C-4273-A9EA-F0E506263A03}" srcOrd="0" destOrd="0" presId="urn:microsoft.com/office/officeart/2008/layout/VerticalCurvedList"/>
    <dgm:cxn modelId="{7BB63CF5-020A-484A-B6D9-B41905336092}" type="presOf" srcId="{FF556CDE-E40D-4A0F-A959-F66C104D3CEF}" destId="{E719E359-AAFF-4F2B-A050-804CE88F676A}" srcOrd="0" destOrd="0" presId="urn:microsoft.com/office/officeart/2008/layout/VerticalCurvedList"/>
    <dgm:cxn modelId="{C8A5B37A-4088-1341-A948-32BE6E2ADD7E}" type="presParOf" srcId="{71FE590F-D88D-416B-846E-D0F1E54EFAA4}" destId="{77641250-D495-4C52-B3E1-8EB17304FC6C}" srcOrd="0" destOrd="0" presId="urn:microsoft.com/office/officeart/2008/layout/VerticalCurvedList"/>
    <dgm:cxn modelId="{876ABE49-02DA-094C-8D30-4488F5A6445F}" type="presParOf" srcId="{77641250-D495-4C52-B3E1-8EB17304FC6C}" destId="{BD5EDB25-B83D-4E8E-B14D-D3C1C74E1A90}" srcOrd="0" destOrd="0" presId="urn:microsoft.com/office/officeart/2008/layout/VerticalCurvedList"/>
    <dgm:cxn modelId="{66361362-3A1D-E446-B9DB-C399440D2B0B}" type="presParOf" srcId="{BD5EDB25-B83D-4E8E-B14D-D3C1C74E1A90}" destId="{BE50D26D-F56E-4B39-9CEB-511E80480356}" srcOrd="0" destOrd="0" presId="urn:microsoft.com/office/officeart/2008/layout/VerticalCurvedList"/>
    <dgm:cxn modelId="{8176BA15-8B3C-4C42-BE5E-3EA46D613435}" type="presParOf" srcId="{BD5EDB25-B83D-4E8E-B14D-D3C1C74E1A90}" destId="{52FA8158-2E62-4746-BE07-5F65561DE4FC}" srcOrd="1" destOrd="0" presId="urn:microsoft.com/office/officeart/2008/layout/VerticalCurvedList"/>
    <dgm:cxn modelId="{63A28F3C-19E5-D242-B57C-85BB8DFAE9F1}" type="presParOf" srcId="{BD5EDB25-B83D-4E8E-B14D-D3C1C74E1A90}" destId="{324BDCA1-C5C1-4DAD-91F3-EA7CF85DA75D}" srcOrd="2" destOrd="0" presId="urn:microsoft.com/office/officeart/2008/layout/VerticalCurvedList"/>
    <dgm:cxn modelId="{F9609910-965A-DA42-800A-15818ACD548F}" type="presParOf" srcId="{BD5EDB25-B83D-4E8E-B14D-D3C1C74E1A90}" destId="{98DCA72F-01EA-4AD2-BED4-9617CFC34DB5}" srcOrd="3" destOrd="0" presId="urn:microsoft.com/office/officeart/2008/layout/VerticalCurvedList"/>
    <dgm:cxn modelId="{E868B041-9A84-654E-8E5B-E0BD4D647373}" type="presParOf" srcId="{77641250-D495-4C52-B3E1-8EB17304FC6C}" destId="{251CD92A-913A-4C46-A543-02A41DFEC2DC}" srcOrd="1" destOrd="0" presId="urn:microsoft.com/office/officeart/2008/layout/VerticalCurvedList"/>
    <dgm:cxn modelId="{1891512F-9290-BE47-87F2-F09E98FC627F}" type="presParOf" srcId="{77641250-D495-4C52-B3E1-8EB17304FC6C}" destId="{C91790E5-8B0C-445C-942F-A3D333EB993B}" srcOrd="2" destOrd="0" presId="urn:microsoft.com/office/officeart/2008/layout/VerticalCurvedList"/>
    <dgm:cxn modelId="{E86DC75B-03F2-1447-B86C-D9859A0D53A1}" type="presParOf" srcId="{C91790E5-8B0C-445C-942F-A3D333EB993B}" destId="{4C1FB42B-DB03-4914-9476-39497E6C649A}" srcOrd="0" destOrd="0" presId="urn:microsoft.com/office/officeart/2008/layout/VerticalCurvedList"/>
    <dgm:cxn modelId="{67B0E347-02A9-7342-B0AF-FDA06B079675}" type="presParOf" srcId="{77641250-D495-4C52-B3E1-8EB17304FC6C}" destId="{1226FD23-AE3C-4273-A9EA-F0E506263A03}" srcOrd="3" destOrd="0" presId="urn:microsoft.com/office/officeart/2008/layout/VerticalCurvedList"/>
    <dgm:cxn modelId="{8D57102C-B688-0849-9B77-1AB99629B746}" type="presParOf" srcId="{77641250-D495-4C52-B3E1-8EB17304FC6C}" destId="{09CC327B-CCF2-4658-9358-1ABBE78C9F81}" srcOrd="4" destOrd="0" presId="urn:microsoft.com/office/officeart/2008/layout/VerticalCurvedList"/>
    <dgm:cxn modelId="{754A0630-B027-F143-959D-101A11C5DE19}" type="presParOf" srcId="{09CC327B-CCF2-4658-9358-1ABBE78C9F81}" destId="{D8839188-EF40-466D-9146-D1787BFD55E1}" srcOrd="0" destOrd="0" presId="urn:microsoft.com/office/officeart/2008/layout/VerticalCurvedList"/>
    <dgm:cxn modelId="{D3A7EE4F-642E-8F40-8973-EA56FA2AA1B7}" type="presParOf" srcId="{77641250-D495-4C52-B3E1-8EB17304FC6C}" destId="{E719E359-AAFF-4F2B-A050-804CE88F676A}" srcOrd="5" destOrd="0" presId="urn:microsoft.com/office/officeart/2008/layout/VerticalCurvedList"/>
    <dgm:cxn modelId="{2B104EBC-E723-194D-8A6B-A20E92180DDB}" type="presParOf" srcId="{77641250-D495-4C52-B3E1-8EB17304FC6C}" destId="{E6A5BB1B-24E7-4CC0-890D-B6778BE1D1DD}" srcOrd="6" destOrd="0" presId="urn:microsoft.com/office/officeart/2008/layout/VerticalCurvedList"/>
    <dgm:cxn modelId="{5F50ED64-B1D4-CE49-B02A-47C0AF5641C9}" type="presParOf" srcId="{E6A5BB1B-24E7-4CC0-890D-B6778BE1D1DD}" destId="{BE6BE5A8-81FC-43C0-B30C-D4A9E3B110B3}" srcOrd="0" destOrd="0" presId="urn:microsoft.com/office/officeart/2008/layout/VerticalCurvedList"/>
    <dgm:cxn modelId="{50360DF2-E6A0-514C-9343-9817B728AF79}" type="presParOf" srcId="{77641250-D495-4C52-B3E1-8EB17304FC6C}" destId="{F11769C6-473D-B04A-9EF6-4D8613E887AA}" srcOrd="7" destOrd="0" presId="urn:microsoft.com/office/officeart/2008/layout/VerticalCurvedList"/>
    <dgm:cxn modelId="{212BA1B2-C420-7943-913C-9D4804BA893F}" type="presParOf" srcId="{77641250-D495-4C52-B3E1-8EB17304FC6C}" destId="{8EA72F32-0260-AF4B-BB61-BD03344981A8}" srcOrd="8" destOrd="0" presId="urn:microsoft.com/office/officeart/2008/layout/VerticalCurvedList"/>
    <dgm:cxn modelId="{1EF8A3DC-93B4-664A-8683-3805DD211527}" type="presParOf" srcId="{8EA72F32-0260-AF4B-BB61-BD03344981A8}" destId="{4DFEAB76-B6D5-9346-A89A-2794F952BB1F}" srcOrd="0" destOrd="0" presId="urn:microsoft.com/office/officeart/2008/layout/VerticalCurvedList"/>
    <dgm:cxn modelId="{798F6E14-F06D-1749-ABAD-886FB84E7A9D}" type="presParOf" srcId="{77641250-D495-4C52-B3E1-8EB17304FC6C}" destId="{6EE10CF9-7537-C148-975A-801F8D4EA2B4}" srcOrd="9" destOrd="0" presId="urn:microsoft.com/office/officeart/2008/layout/VerticalCurvedList"/>
    <dgm:cxn modelId="{9D0D9551-A78C-584D-8513-F7574E4BBFCF}" type="presParOf" srcId="{77641250-D495-4C52-B3E1-8EB17304FC6C}" destId="{5E3BEB6F-00FD-C84D-9CFB-1AB40F8CC37D}" srcOrd="10" destOrd="0" presId="urn:microsoft.com/office/officeart/2008/layout/VerticalCurvedList"/>
    <dgm:cxn modelId="{BDEFCC7F-AFD9-2642-874F-F931007BCB41}" type="presParOf" srcId="{5E3BEB6F-00FD-C84D-9CFB-1AB40F8CC37D}" destId="{2D0E1102-2CC7-47C6-B20D-98460265D640}" srcOrd="0" destOrd="0" presId="urn:microsoft.com/office/officeart/2008/layout/VerticalCurvedList"/>
    <dgm:cxn modelId="{73A861EE-99C9-C34D-AF5F-908280A66569}" type="presParOf" srcId="{77641250-D495-4C52-B3E1-8EB17304FC6C}" destId="{BD529D89-C84C-CD4E-BB0F-66CF93DA547F}" srcOrd="11" destOrd="0" presId="urn:microsoft.com/office/officeart/2008/layout/VerticalCurvedList"/>
    <dgm:cxn modelId="{451D85D5-33C1-EE43-987C-434792CD84C2}" type="presParOf" srcId="{77641250-D495-4C52-B3E1-8EB17304FC6C}" destId="{6C6ECC8B-75E9-384E-B83A-D948473A58E1}" srcOrd="12" destOrd="0" presId="urn:microsoft.com/office/officeart/2008/layout/VerticalCurvedList"/>
    <dgm:cxn modelId="{A78B6D61-8A0E-334B-927F-D90DA3B4A2B7}" type="presParOf" srcId="{6C6ECC8B-75E9-384E-B83A-D948473A58E1}" destId="{1F4C38AD-548B-7043-A0A3-2803197972F8}" srcOrd="0" destOrd="0" presId="urn:microsoft.com/office/officeart/2008/layout/VerticalCurvedList"/>
    <dgm:cxn modelId="{AFC10296-76AB-8943-BAE5-2F630D294706}" type="presParOf" srcId="{77641250-D495-4C52-B3E1-8EB17304FC6C}" destId="{954F7C6E-FD6E-C74B-81D7-C34274D25D14}" srcOrd="13" destOrd="0" presId="urn:microsoft.com/office/officeart/2008/layout/VerticalCurvedList"/>
    <dgm:cxn modelId="{F1D90244-A850-8047-B3D7-3818FC4A8E52}" type="presParOf" srcId="{77641250-D495-4C52-B3E1-8EB17304FC6C}" destId="{F6B5F6EC-1C82-A24E-B774-A90B6B35B54A}" srcOrd="14" destOrd="0" presId="urn:microsoft.com/office/officeart/2008/layout/VerticalCurvedList"/>
    <dgm:cxn modelId="{D8848DC0-604C-DF4A-839E-60BCF11E3E32}" type="presParOf" srcId="{F6B5F6EC-1C82-A24E-B774-A90B6B35B54A}" destId="{E5678660-F490-924F-BFFC-AD5E3DE21DE9}" srcOrd="0" destOrd="0" presId="urn:microsoft.com/office/officeart/2008/layout/VerticalCurvedList"/>
  </dgm:cxnLst>
  <dgm:bg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56CB6-3D4C-43AE-81E9-F8D806B98EA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A30DD-7F38-4D1C-8F72-8EC63AB4C58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Introduction to DC Fabric Routing</a:t>
          </a:r>
        </a:p>
      </dgm:t>
    </dgm:pt>
    <dgm:pt modelId="{E336DE9D-3EF6-4F20-BD93-18CB7901BD95}" type="parTrans" cxnId="{FA88DA0C-83F1-42ED-8D66-EBF460556398}">
      <dgm:prSet/>
      <dgm:spPr/>
      <dgm:t>
        <a:bodyPr/>
        <a:lstStyle/>
        <a:p>
          <a:endParaRPr lang="en-US" b="1"/>
        </a:p>
      </dgm:t>
    </dgm:pt>
    <dgm:pt modelId="{DE5111E1-4CBC-4078-A991-2EF31771F72A}" type="sibTrans" cxnId="{FA88DA0C-83F1-42ED-8D66-EBF460556398}">
      <dgm:prSet/>
      <dgm:spPr/>
      <dgm:t>
        <a:bodyPr/>
        <a:lstStyle/>
        <a:p>
          <a:endParaRPr lang="en-US" b="1"/>
        </a:p>
      </dgm:t>
    </dgm:pt>
    <dgm:pt modelId="{FF556CDE-E40D-4A0F-A959-F66C104D3CE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Automatic Disaggregation</a:t>
          </a:r>
          <a:endParaRPr lang="en-US" b="1" dirty="0">
            <a:solidFill>
              <a:srgbClr val="000000"/>
            </a:solidFill>
          </a:endParaRPr>
        </a:p>
      </dgm:t>
    </dgm:pt>
    <dgm:pt modelId="{025FCA45-6CEA-448A-910D-28A0FCCC7AE5}" type="parTrans" cxnId="{54E9D128-4DDB-406D-821A-CD287C2D36D4}">
      <dgm:prSet/>
      <dgm:spPr/>
      <dgm:t>
        <a:bodyPr/>
        <a:lstStyle/>
        <a:p>
          <a:endParaRPr lang="en-US" b="1"/>
        </a:p>
      </dgm:t>
    </dgm:pt>
    <dgm:pt modelId="{0B26EBFA-A17C-4F44-A2A2-7A1383E5BC31}" type="sibTrans" cxnId="{54E9D128-4DDB-406D-821A-CD287C2D36D4}">
      <dgm:prSet/>
      <dgm:spPr/>
      <dgm:t>
        <a:bodyPr/>
        <a:lstStyle/>
        <a:p>
          <a:endParaRPr lang="en-US" b="1"/>
        </a:p>
      </dgm:t>
    </dgm:pt>
    <dgm:pt modelId="{03C13B04-7033-4482-A2C5-4207ED8FB82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RIFT Introduction</a:t>
          </a:r>
          <a:endParaRPr lang="en-US" b="1" dirty="0">
            <a:solidFill>
              <a:srgbClr val="000000"/>
            </a:solidFill>
          </a:endParaRPr>
        </a:p>
      </dgm:t>
    </dgm:pt>
    <dgm:pt modelId="{723BB881-2EBB-43D8-BAE5-713AEF2B734B}" type="parTrans" cxnId="{078CBF0E-7E95-4148-A337-ADB4D7FA78E3}">
      <dgm:prSet/>
      <dgm:spPr/>
      <dgm:t>
        <a:bodyPr/>
        <a:lstStyle/>
        <a:p>
          <a:endParaRPr lang="en-US"/>
        </a:p>
      </dgm:t>
    </dgm:pt>
    <dgm:pt modelId="{5192FFE0-2A1B-46B6-9148-9507530B2C3E}" type="sibTrans" cxnId="{078CBF0E-7E95-4148-A337-ADB4D7FA78E3}">
      <dgm:prSet/>
      <dgm:spPr/>
      <dgm:t>
        <a:bodyPr/>
        <a:lstStyle/>
        <a:p>
          <a:endParaRPr lang="en-US"/>
        </a:p>
      </dgm:t>
    </dgm:pt>
    <dgm:pt modelId="{BFF5D762-8624-483C-A987-FB561E0CDCC4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Zero Touch Provisioning (ZTP)</a:t>
          </a:r>
          <a:endParaRPr lang="en-US" b="1" dirty="0">
            <a:solidFill>
              <a:schemeClr val="bg1"/>
            </a:solidFill>
          </a:endParaRPr>
        </a:p>
      </dgm:t>
    </dgm:pt>
    <dgm:pt modelId="{DCF3A18F-7D87-4705-9970-86E4AF0B2387}" type="parTrans" cxnId="{F124914B-803E-4895-8E4F-7DE061ED531B}">
      <dgm:prSet/>
      <dgm:spPr/>
      <dgm:t>
        <a:bodyPr/>
        <a:lstStyle/>
        <a:p>
          <a:endParaRPr lang="en-US"/>
        </a:p>
      </dgm:t>
    </dgm:pt>
    <dgm:pt modelId="{73AA24AF-2A57-4FF0-82BB-8F19468138C9}" type="sibTrans" cxnId="{F124914B-803E-4895-8E4F-7DE061ED531B}">
      <dgm:prSet/>
      <dgm:spPr/>
      <dgm:t>
        <a:bodyPr/>
        <a:lstStyle/>
        <a:p>
          <a:endParaRPr lang="en-US"/>
        </a:p>
      </dgm:t>
    </dgm:pt>
    <dgm:pt modelId="{F2F5B0C7-FC02-DA41-A131-A2077EACDE7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North Flooding Reduction</a:t>
          </a:r>
          <a:endParaRPr lang="en-US" b="1" dirty="0">
            <a:solidFill>
              <a:schemeClr val="tx1"/>
            </a:solidFill>
          </a:endParaRPr>
        </a:p>
      </dgm:t>
    </dgm:pt>
    <dgm:pt modelId="{A71BB0BF-5FD5-B342-A5C3-CCEC39281499}" type="parTrans" cxnId="{27FC818F-72EE-A948-81FC-0A7E312CA69A}">
      <dgm:prSet/>
      <dgm:spPr/>
      <dgm:t>
        <a:bodyPr/>
        <a:lstStyle/>
        <a:p>
          <a:endParaRPr lang="en-US"/>
        </a:p>
      </dgm:t>
    </dgm:pt>
    <dgm:pt modelId="{352C0796-D5EB-1D4B-95EF-5F1E7DF8F751}" type="sibTrans" cxnId="{27FC818F-72EE-A948-81FC-0A7E312CA69A}">
      <dgm:prSet/>
      <dgm:spPr/>
      <dgm:t>
        <a:bodyPr/>
        <a:lstStyle/>
        <a:p>
          <a:endParaRPr lang="en-US"/>
        </a:p>
      </dgm:t>
    </dgm:pt>
    <dgm:pt modelId="{FCAFA6A7-BEE4-1D48-A08B-DD47CA59FF6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Weighted Bandwidth Load Balancing (and more features)</a:t>
          </a:r>
          <a:endParaRPr lang="en-US" b="1" dirty="0">
            <a:solidFill>
              <a:schemeClr val="tx1"/>
            </a:solidFill>
          </a:endParaRPr>
        </a:p>
      </dgm:t>
    </dgm:pt>
    <dgm:pt modelId="{62D13013-3B87-3847-AD79-154F6120F60E}" type="parTrans" cxnId="{6F05F5D1-2BB5-7447-B945-B97BA18C3253}">
      <dgm:prSet/>
      <dgm:spPr/>
      <dgm:t>
        <a:bodyPr/>
        <a:lstStyle/>
        <a:p>
          <a:endParaRPr lang="en-US"/>
        </a:p>
      </dgm:t>
    </dgm:pt>
    <dgm:pt modelId="{EEE928E8-F04A-4C41-BA67-ADE75EB385DE}" type="sibTrans" cxnId="{6F05F5D1-2BB5-7447-B945-B97BA18C3253}">
      <dgm:prSet/>
      <dgm:spPr/>
      <dgm:t>
        <a:bodyPr/>
        <a:lstStyle/>
        <a:p>
          <a:endParaRPr lang="en-US"/>
        </a:p>
      </dgm:t>
    </dgm:pt>
    <dgm:pt modelId="{BD3C709A-DA93-7F42-804A-F213561A8AD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Summary</a:t>
          </a:r>
          <a:endParaRPr lang="en-US" b="1" dirty="0">
            <a:solidFill>
              <a:schemeClr val="tx1"/>
            </a:solidFill>
          </a:endParaRPr>
        </a:p>
      </dgm:t>
    </dgm:pt>
    <dgm:pt modelId="{60ADC82A-9080-574E-9702-B46DA56B4648}" type="parTrans" cxnId="{46C4FFB3-B482-604C-8380-8856180278FB}">
      <dgm:prSet/>
      <dgm:spPr/>
      <dgm:t>
        <a:bodyPr/>
        <a:lstStyle/>
        <a:p>
          <a:endParaRPr lang="en-US"/>
        </a:p>
      </dgm:t>
    </dgm:pt>
    <dgm:pt modelId="{86F2B37A-FF9C-4B4A-AB08-8D5CA31059BA}" type="sibTrans" cxnId="{46C4FFB3-B482-604C-8380-8856180278FB}">
      <dgm:prSet/>
      <dgm:spPr/>
      <dgm:t>
        <a:bodyPr/>
        <a:lstStyle/>
        <a:p>
          <a:endParaRPr lang="en-US"/>
        </a:p>
      </dgm:t>
    </dgm:pt>
    <dgm:pt modelId="{71FE590F-D88D-416B-846E-D0F1E54EFAA4}" type="pres">
      <dgm:prSet presAssocID="{09F56CB6-3D4C-43AE-81E9-F8D806B98E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641250-D495-4C52-B3E1-8EB17304FC6C}" type="pres">
      <dgm:prSet presAssocID="{09F56CB6-3D4C-43AE-81E9-F8D806B98EA8}" presName="Name1" presStyleCnt="0"/>
      <dgm:spPr/>
    </dgm:pt>
    <dgm:pt modelId="{BD5EDB25-B83D-4E8E-B14D-D3C1C74E1A90}" type="pres">
      <dgm:prSet presAssocID="{09F56CB6-3D4C-43AE-81E9-F8D806B98EA8}" presName="cycle" presStyleCnt="0"/>
      <dgm:spPr/>
    </dgm:pt>
    <dgm:pt modelId="{BE50D26D-F56E-4B39-9CEB-511E80480356}" type="pres">
      <dgm:prSet presAssocID="{09F56CB6-3D4C-43AE-81E9-F8D806B98EA8}" presName="srcNode" presStyleLbl="node1" presStyleIdx="0" presStyleCnt="7"/>
      <dgm:spPr/>
    </dgm:pt>
    <dgm:pt modelId="{52FA8158-2E62-4746-BE07-5F65561DE4FC}" type="pres">
      <dgm:prSet presAssocID="{09F56CB6-3D4C-43AE-81E9-F8D806B98EA8}" presName="conn" presStyleLbl="parChTrans1D2" presStyleIdx="0" presStyleCnt="1"/>
      <dgm:spPr/>
      <dgm:t>
        <a:bodyPr/>
        <a:lstStyle/>
        <a:p>
          <a:endParaRPr lang="en-US"/>
        </a:p>
      </dgm:t>
    </dgm:pt>
    <dgm:pt modelId="{324BDCA1-C5C1-4DAD-91F3-EA7CF85DA75D}" type="pres">
      <dgm:prSet presAssocID="{09F56CB6-3D4C-43AE-81E9-F8D806B98EA8}" presName="extraNode" presStyleLbl="node1" presStyleIdx="0" presStyleCnt="7"/>
      <dgm:spPr/>
    </dgm:pt>
    <dgm:pt modelId="{98DCA72F-01EA-4AD2-BED4-9617CFC34DB5}" type="pres">
      <dgm:prSet presAssocID="{09F56CB6-3D4C-43AE-81E9-F8D806B98EA8}" presName="dstNode" presStyleLbl="node1" presStyleIdx="0" presStyleCnt="7"/>
      <dgm:spPr/>
    </dgm:pt>
    <dgm:pt modelId="{251CD92A-913A-4C46-A543-02A41DFEC2DC}" type="pres">
      <dgm:prSet presAssocID="{2CCA30DD-7F38-4D1C-8F72-8EC63AB4C58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90E5-8B0C-445C-942F-A3D333EB993B}" type="pres">
      <dgm:prSet presAssocID="{2CCA30DD-7F38-4D1C-8F72-8EC63AB4C58B}" presName="accent_1" presStyleCnt="0"/>
      <dgm:spPr/>
    </dgm:pt>
    <dgm:pt modelId="{4C1FB42B-DB03-4914-9476-39497E6C649A}" type="pres">
      <dgm:prSet presAssocID="{2CCA30DD-7F38-4D1C-8F72-8EC63AB4C58B}" presName="accentRepeatNode" presStyleLbl="solidFgAcc1" presStyleIdx="0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226FD23-AE3C-4273-A9EA-F0E506263A03}" type="pres">
      <dgm:prSet presAssocID="{03C13B04-7033-4482-A2C5-4207ED8FB82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327B-CCF2-4658-9358-1ABBE78C9F81}" type="pres">
      <dgm:prSet presAssocID="{03C13B04-7033-4482-A2C5-4207ED8FB822}" presName="accent_2" presStyleCnt="0"/>
      <dgm:spPr/>
    </dgm:pt>
    <dgm:pt modelId="{D8839188-EF40-466D-9146-D1787BFD55E1}" type="pres">
      <dgm:prSet presAssocID="{03C13B04-7033-4482-A2C5-4207ED8FB822}" presName="accentRepeatNode" presStyleLbl="solidFgAcc1" presStyleIdx="1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719E359-AAFF-4F2B-A050-804CE88F676A}" type="pres">
      <dgm:prSet presAssocID="{FF556CDE-E40D-4A0F-A959-F66C104D3CEF}" presName="text_3" presStyleLbl="node1" presStyleIdx="2" presStyleCnt="7" custLinFactNeighborY="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BB1B-24E7-4CC0-890D-B6778BE1D1DD}" type="pres">
      <dgm:prSet presAssocID="{FF556CDE-E40D-4A0F-A959-F66C104D3CEF}" presName="accent_3" presStyleCnt="0"/>
      <dgm:spPr/>
    </dgm:pt>
    <dgm:pt modelId="{BE6BE5A8-81FC-43C0-B30C-D4A9E3B110B3}" type="pres">
      <dgm:prSet presAssocID="{FF556CDE-E40D-4A0F-A959-F66C104D3CEF}" presName="accentRepeatNode" presStyleLbl="solidFgAcc1" presStyleIdx="2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11769C6-473D-B04A-9EF6-4D8613E887AA}" type="pres">
      <dgm:prSet presAssocID="{F2F5B0C7-FC02-DA41-A131-A2077EACDE7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2F32-0260-AF4B-BB61-BD03344981A8}" type="pres">
      <dgm:prSet presAssocID="{F2F5B0C7-FC02-DA41-A131-A2077EACDE72}" presName="accent_4" presStyleCnt="0"/>
      <dgm:spPr/>
    </dgm:pt>
    <dgm:pt modelId="{4DFEAB76-B6D5-9346-A89A-2794F952BB1F}" type="pres">
      <dgm:prSet presAssocID="{F2F5B0C7-FC02-DA41-A131-A2077EACDE72}" presName="accentRepeatNode" presStyleLbl="solidFgAcc1" presStyleIdx="3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EE10CF9-7537-C148-975A-801F8D4EA2B4}" type="pres">
      <dgm:prSet presAssocID="{BFF5D762-8624-483C-A987-FB561E0CDC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EB6F-00FD-C84D-9CFB-1AB40F8CC37D}" type="pres">
      <dgm:prSet presAssocID="{BFF5D762-8624-483C-A987-FB561E0CDCC4}" presName="accent_5" presStyleCnt="0"/>
      <dgm:spPr/>
    </dgm:pt>
    <dgm:pt modelId="{2D0E1102-2CC7-47C6-B20D-98460265D640}" type="pres">
      <dgm:prSet presAssocID="{BFF5D762-8624-483C-A987-FB561E0CDCC4}" presName="accentRepeatNode" presStyleLbl="solidFgAcc1" presStyleIdx="4" presStyleCnt="7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BD529D89-C84C-CD4E-BB0F-66CF93DA547F}" type="pres">
      <dgm:prSet presAssocID="{FCAFA6A7-BEE4-1D48-A08B-DD47CA59FF6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CC8B-75E9-384E-B83A-D948473A58E1}" type="pres">
      <dgm:prSet presAssocID="{FCAFA6A7-BEE4-1D48-A08B-DD47CA59FF6B}" presName="accent_6" presStyleCnt="0"/>
      <dgm:spPr/>
    </dgm:pt>
    <dgm:pt modelId="{1F4C38AD-548B-7043-A0A3-2803197972F8}" type="pres">
      <dgm:prSet presAssocID="{FCAFA6A7-BEE4-1D48-A08B-DD47CA59FF6B}" presName="accentRepeatNode" presStyleLbl="solidFgAcc1" presStyleIdx="5" presStyleCnt="7"/>
      <dgm:spPr/>
    </dgm:pt>
    <dgm:pt modelId="{954F7C6E-FD6E-C74B-81D7-C34274D25D14}" type="pres">
      <dgm:prSet presAssocID="{BD3C709A-DA93-7F42-804A-F213561A8AD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5F6EC-1C82-A24E-B774-A90B6B35B54A}" type="pres">
      <dgm:prSet presAssocID="{BD3C709A-DA93-7F42-804A-F213561A8ADD}" presName="accent_7" presStyleCnt="0"/>
      <dgm:spPr/>
    </dgm:pt>
    <dgm:pt modelId="{E5678660-F490-924F-BFFC-AD5E3DE21DE9}" type="pres">
      <dgm:prSet presAssocID="{BD3C709A-DA93-7F42-804A-F213561A8ADD}" presName="accentRepeatNode" presStyleLbl="solidFgAcc1" presStyleIdx="6" presStyleCnt="7"/>
      <dgm:spPr/>
    </dgm:pt>
  </dgm:ptLst>
  <dgm:cxnLst>
    <dgm:cxn modelId="{B1DE2550-6544-F04C-B871-AD812AE04594}" type="presOf" srcId="{FF556CDE-E40D-4A0F-A959-F66C104D3CEF}" destId="{E719E359-AAFF-4F2B-A050-804CE88F676A}" srcOrd="0" destOrd="0" presId="urn:microsoft.com/office/officeart/2008/layout/VerticalCurvedList"/>
    <dgm:cxn modelId="{CB13887A-3D0C-7245-A939-A8BAC58B5D12}" type="presOf" srcId="{03C13B04-7033-4482-A2C5-4207ED8FB822}" destId="{1226FD23-AE3C-4273-A9EA-F0E506263A03}" srcOrd="0" destOrd="0" presId="urn:microsoft.com/office/officeart/2008/layout/VerticalCurvedList"/>
    <dgm:cxn modelId="{27FC818F-72EE-A948-81FC-0A7E312CA69A}" srcId="{09F56CB6-3D4C-43AE-81E9-F8D806B98EA8}" destId="{F2F5B0C7-FC02-DA41-A131-A2077EACDE72}" srcOrd="3" destOrd="0" parTransId="{A71BB0BF-5FD5-B342-A5C3-CCEC39281499}" sibTransId="{352C0796-D5EB-1D4B-95EF-5F1E7DF8F751}"/>
    <dgm:cxn modelId="{1E685C70-3C6B-E341-87AB-224581824A10}" type="presOf" srcId="{BD3C709A-DA93-7F42-804A-F213561A8ADD}" destId="{954F7C6E-FD6E-C74B-81D7-C34274D25D14}" srcOrd="0" destOrd="0" presId="urn:microsoft.com/office/officeart/2008/layout/VerticalCurvedList"/>
    <dgm:cxn modelId="{06227DFE-9216-4944-AD72-52554C7C7533}" type="presOf" srcId="{2CCA30DD-7F38-4D1C-8F72-8EC63AB4C58B}" destId="{251CD92A-913A-4C46-A543-02A41DFEC2DC}" srcOrd="0" destOrd="0" presId="urn:microsoft.com/office/officeart/2008/layout/VerticalCurvedList"/>
    <dgm:cxn modelId="{54E9D128-4DDB-406D-821A-CD287C2D36D4}" srcId="{09F56CB6-3D4C-43AE-81E9-F8D806B98EA8}" destId="{FF556CDE-E40D-4A0F-A959-F66C104D3CEF}" srcOrd="2" destOrd="0" parTransId="{025FCA45-6CEA-448A-910D-28A0FCCC7AE5}" sibTransId="{0B26EBFA-A17C-4F44-A2A2-7A1383E5BC31}"/>
    <dgm:cxn modelId="{078CBF0E-7E95-4148-A337-ADB4D7FA78E3}" srcId="{09F56CB6-3D4C-43AE-81E9-F8D806B98EA8}" destId="{03C13B04-7033-4482-A2C5-4207ED8FB822}" srcOrd="1" destOrd="0" parTransId="{723BB881-2EBB-43D8-BAE5-713AEF2B734B}" sibTransId="{5192FFE0-2A1B-46B6-9148-9507530B2C3E}"/>
    <dgm:cxn modelId="{F124914B-803E-4895-8E4F-7DE061ED531B}" srcId="{09F56CB6-3D4C-43AE-81E9-F8D806B98EA8}" destId="{BFF5D762-8624-483C-A987-FB561E0CDCC4}" srcOrd="4" destOrd="0" parTransId="{DCF3A18F-7D87-4705-9970-86E4AF0B2387}" sibTransId="{73AA24AF-2A57-4FF0-82BB-8F19468138C9}"/>
    <dgm:cxn modelId="{8864A4BC-4AE4-9147-8B07-0BB7804875B0}" type="presOf" srcId="{DE5111E1-4CBC-4078-A991-2EF31771F72A}" destId="{52FA8158-2E62-4746-BE07-5F65561DE4FC}" srcOrd="0" destOrd="0" presId="urn:microsoft.com/office/officeart/2008/layout/VerticalCurvedList"/>
    <dgm:cxn modelId="{6F05F5D1-2BB5-7447-B945-B97BA18C3253}" srcId="{09F56CB6-3D4C-43AE-81E9-F8D806B98EA8}" destId="{FCAFA6A7-BEE4-1D48-A08B-DD47CA59FF6B}" srcOrd="5" destOrd="0" parTransId="{62D13013-3B87-3847-AD79-154F6120F60E}" sibTransId="{EEE928E8-F04A-4C41-BA67-ADE75EB385DE}"/>
    <dgm:cxn modelId="{FA88DA0C-83F1-42ED-8D66-EBF460556398}" srcId="{09F56CB6-3D4C-43AE-81E9-F8D806B98EA8}" destId="{2CCA30DD-7F38-4D1C-8F72-8EC63AB4C58B}" srcOrd="0" destOrd="0" parTransId="{E336DE9D-3EF6-4F20-BD93-18CB7901BD95}" sibTransId="{DE5111E1-4CBC-4078-A991-2EF31771F72A}"/>
    <dgm:cxn modelId="{C53E3FAF-DEC5-F044-B571-9EEDD99163C3}" type="presOf" srcId="{09F56CB6-3D4C-43AE-81E9-F8D806B98EA8}" destId="{71FE590F-D88D-416B-846E-D0F1E54EFAA4}" srcOrd="0" destOrd="0" presId="urn:microsoft.com/office/officeart/2008/layout/VerticalCurvedList"/>
    <dgm:cxn modelId="{87DAA280-565A-BA46-8A6F-96474C69B8BB}" type="presOf" srcId="{FCAFA6A7-BEE4-1D48-A08B-DD47CA59FF6B}" destId="{BD529D89-C84C-CD4E-BB0F-66CF93DA547F}" srcOrd="0" destOrd="0" presId="urn:microsoft.com/office/officeart/2008/layout/VerticalCurvedList"/>
    <dgm:cxn modelId="{46C4FFB3-B482-604C-8380-8856180278FB}" srcId="{09F56CB6-3D4C-43AE-81E9-F8D806B98EA8}" destId="{BD3C709A-DA93-7F42-804A-F213561A8ADD}" srcOrd="6" destOrd="0" parTransId="{60ADC82A-9080-574E-9702-B46DA56B4648}" sibTransId="{86F2B37A-FF9C-4B4A-AB08-8D5CA31059BA}"/>
    <dgm:cxn modelId="{00282B89-DD19-3741-A74A-675309BD6C15}" type="presOf" srcId="{F2F5B0C7-FC02-DA41-A131-A2077EACDE72}" destId="{F11769C6-473D-B04A-9EF6-4D8613E887AA}" srcOrd="0" destOrd="0" presId="urn:microsoft.com/office/officeart/2008/layout/VerticalCurvedList"/>
    <dgm:cxn modelId="{DB2C05BE-FB62-4748-8484-D8A220915A7C}" type="presOf" srcId="{BFF5D762-8624-483C-A987-FB561E0CDCC4}" destId="{6EE10CF9-7537-C148-975A-801F8D4EA2B4}" srcOrd="0" destOrd="0" presId="urn:microsoft.com/office/officeart/2008/layout/VerticalCurvedList"/>
    <dgm:cxn modelId="{53018E35-9635-664C-B47C-88C9DCF0E2A6}" type="presParOf" srcId="{71FE590F-D88D-416B-846E-D0F1E54EFAA4}" destId="{77641250-D495-4C52-B3E1-8EB17304FC6C}" srcOrd="0" destOrd="0" presId="urn:microsoft.com/office/officeart/2008/layout/VerticalCurvedList"/>
    <dgm:cxn modelId="{DF7476A2-39A3-F646-87D8-4D6F04EA432A}" type="presParOf" srcId="{77641250-D495-4C52-B3E1-8EB17304FC6C}" destId="{BD5EDB25-B83D-4E8E-B14D-D3C1C74E1A90}" srcOrd="0" destOrd="0" presId="urn:microsoft.com/office/officeart/2008/layout/VerticalCurvedList"/>
    <dgm:cxn modelId="{55C0406B-9F62-2744-B83C-3E7C7E38ACAA}" type="presParOf" srcId="{BD5EDB25-B83D-4E8E-B14D-D3C1C74E1A90}" destId="{BE50D26D-F56E-4B39-9CEB-511E80480356}" srcOrd="0" destOrd="0" presId="urn:microsoft.com/office/officeart/2008/layout/VerticalCurvedList"/>
    <dgm:cxn modelId="{BCC21BE4-D14A-654C-B261-1A22BCAE1EF3}" type="presParOf" srcId="{BD5EDB25-B83D-4E8E-B14D-D3C1C74E1A90}" destId="{52FA8158-2E62-4746-BE07-5F65561DE4FC}" srcOrd="1" destOrd="0" presId="urn:microsoft.com/office/officeart/2008/layout/VerticalCurvedList"/>
    <dgm:cxn modelId="{838B7116-F1CB-2D4B-9D27-08B14BC050D5}" type="presParOf" srcId="{BD5EDB25-B83D-4E8E-B14D-D3C1C74E1A90}" destId="{324BDCA1-C5C1-4DAD-91F3-EA7CF85DA75D}" srcOrd="2" destOrd="0" presId="urn:microsoft.com/office/officeart/2008/layout/VerticalCurvedList"/>
    <dgm:cxn modelId="{74301214-E220-0B4A-BCF0-0AB123B2E451}" type="presParOf" srcId="{BD5EDB25-B83D-4E8E-B14D-D3C1C74E1A90}" destId="{98DCA72F-01EA-4AD2-BED4-9617CFC34DB5}" srcOrd="3" destOrd="0" presId="urn:microsoft.com/office/officeart/2008/layout/VerticalCurvedList"/>
    <dgm:cxn modelId="{2B1E684F-DCF0-4C48-ADE5-5500D1B5D0A0}" type="presParOf" srcId="{77641250-D495-4C52-B3E1-8EB17304FC6C}" destId="{251CD92A-913A-4C46-A543-02A41DFEC2DC}" srcOrd="1" destOrd="0" presId="urn:microsoft.com/office/officeart/2008/layout/VerticalCurvedList"/>
    <dgm:cxn modelId="{257E6857-2D4B-AB4E-8672-45EF8DDFE5DC}" type="presParOf" srcId="{77641250-D495-4C52-B3E1-8EB17304FC6C}" destId="{C91790E5-8B0C-445C-942F-A3D333EB993B}" srcOrd="2" destOrd="0" presId="urn:microsoft.com/office/officeart/2008/layout/VerticalCurvedList"/>
    <dgm:cxn modelId="{0CC0F9F1-6A9E-0740-80DD-7DEDDA4CDAE7}" type="presParOf" srcId="{C91790E5-8B0C-445C-942F-A3D333EB993B}" destId="{4C1FB42B-DB03-4914-9476-39497E6C649A}" srcOrd="0" destOrd="0" presId="urn:microsoft.com/office/officeart/2008/layout/VerticalCurvedList"/>
    <dgm:cxn modelId="{A702068D-F721-7D41-BD10-A0E8694E79AE}" type="presParOf" srcId="{77641250-D495-4C52-B3E1-8EB17304FC6C}" destId="{1226FD23-AE3C-4273-A9EA-F0E506263A03}" srcOrd="3" destOrd="0" presId="urn:microsoft.com/office/officeart/2008/layout/VerticalCurvedList"/>
    <dgm:cxn modelId="{8189A8A1-8F17-914B-967D-21A9EB32EEF6}" type="presParOf" srcId="{77641250-D495-4C52-B3E1-8EB17304FC6C}" destId="{09CC327B-CCF2-4658-9358-1ABBE78C9F81}" srcOrd="4" destOrd="0" presId="urn:microsoft.com/office/officeart/2008/layout/VerticalCurvedList"/>
    <dgm:cxn modelId="{3818CF5B-C1C3-AE48-9090-7DDDB75B64F0}" type="presParOf" srcId="{09CC327B-CCF2-4658-9358-1ABBE78C9F81}" destId="{D8839188-EF40-466D-9146-D1787BFD55E1}" srcOrd="0" destOrd="0" presId="urn:microsoft.com/office/officeart/2008/layout/VerticalCurvedList"/>
    <dgm:cxn modelId="{193C869E-D6B4-9241-95A3-D03D451CDF68}" type="presParOf" srcId="{77641250-D495-4C52-B3E1-8EB17304FC6C}" destId="{E719E359-AAFF-4F2B-A050-804CE88F676A}" srcOrd="5" destOrd="0" presId="urn:microsoft.com/office/officeart/2008/layout/VerticalCurvedList"/>
    <dgm:cxn modelId="{FDC59825-9314-A341-9169-EC815856445C}" type="presParOf" srcId="{77641250-D495-4C52-B3E1-8EB17304FC6C}" destId="{E6A5BB1B-24E7-4CC0-890D-B6778BE1D1DD}" srcOrd="6" destOrd="0" presId="urn:microsoft.com/office/officeart/2008/layout/VerticalCurvedList"/>
    <dgm:cxn modelId="{29EB5098-2CAD-F64D-A9FA-4123C6AC73D2}" type="presParOf" srcId="{E6A5BB1B-24E7-4CC0-890D-B6778BE1D1DD}" destId="{BE6BE5A8-81FC-43C0-B30C-D4A9E3B110B3}" srcOrd="0" destOrd="0" presId="urn:microsoft.com/office/officeart/2008/layout/VerticalCurvedList"/>
    <dgm:cxn modelId="{5C07E267-8E0C-894F-9915-875F8007FF3B}" type="presParOf" srcId="{77641250-D495-4C52-B3E1-8EB17304FC6C}" destId="{F11769C6-473D-B04A-9EF6-4D8613E887AA}" srcOrd="7" destOrd="0" presId="urn:microsoft.com/office/officeart/2008/layout/VerticalCurvedList"/>
    <dgm:cxn modelId="{218A4BBB-80C8-B149-A5BF-FB29B7B325B7}" type="presParOf" srcId="{77641250-D495-4C52-B3E1-8EB17304FC6C}" destId="{8EA72F32-0260-AF4B-BB61-BD03344981A8}" srcOrd="8" destOrd="0" presId="urn:microsoft.com/office/officeart/2008/layout/VerticalCurvedList"/>
    <dgm:cxn modelId="{84EE9C6E-D124-554C-A30E-97FA98A4B2D3}" type="presParOf" srcId="{8EA72F32-0260-AF4B-BB61-BD03344981A8}" destId="{4DFEAB76-B6D5-9346-A89A-2794F952BB1F}" srcOrd="0" destOrd="0" presId="urn:microsoft.com/office/officeart/2008/layout/VerticalCurvedList"/>
    <dgm:cxn modelId="{C1D05797-504A-ED4F-81FF-87B5473D8872}" type="presParOf" srcId="{77641250-D495-4C52-B3E1-8EB17304FC6C}" destId="{6EE10CF9-7537-C148-975A-801F8D4EA2B4}" srcOrd="9" destOrd="0" presId="urn:microsoft.com/office/officeart/2008/layout/VerticalCurvedList"/>
    <dgm:cxn modelId="{94C572B0-DD4D-8D49-BAAA-996713395ACE}" type="presParOf" srcId="{77641250-D495-4C52-B3E1-8EB17304FC6C}" destId="{5E3BEB6F-00FD-C84D-9CFB-1AB40F8CC37D}" srcOrd="10" destOrd="0" presId="urn:microsoft.com/office/officeart/2008/layout/VerticalCurvedList"/>
    <dgm:cxn modelId="{46ED19B2-708A-8645-BECA-285872A4C6DA}" type="presParOf" srcId="{5E3BEB6F-00FD-C84D-9CFB-1AB40F8CC37D}" destId="{2D0E1102-2CC7-47C6-B20D-98460265D640}" srcOrd="0" destOrd="0" presId="urn:microsoft.com/office/officeart/2008/layout/VerticalCurvedList"/>
    <dgm:cxn modelId="{14685C34-5EB3-2F4B-AB68-15D0563E7DC5}" type="presParOf" srcId="{77641250-D495-4C52-B3E1-8EB17304FC6C}" destId="{BD529D89-C84C-CD4E-BB0F-66CF93DA547F}" srcOrd="11" destOrd="0" presId="urn:microsoft.com/office/officeart/2008/layout/VerticalCurvedList"/>
    <dgm:cxn modelId="{D0EBD2ED-2E3B-9F4C-81DA-80917080D45C}" type="presParOf" srcId="{77641250-D495-4C52-B3E1-8EB17304FC6C}" destId="{6C6ECC8B-75E9-384E-B83A-D948473A58E1}" srcOrd="12" destOrd="0" presId="urn:microsoft.com/office/officeart/2008/layout/VerticalCurvedList"/>
    <dgm:cxn modelId="{706BDF20-B1E3-704C-9ADC-9E4BFC40FF02}" type="presParOf" srcId="{6C6ECC8B-75E9-384E-B83A-D948473A58E1}" destId="{1F4C38AD-548B-7043-A0A3-2803197972F8}" srcOrd="0" destOrd="0" presId="urn:microsoft.com/office/officeart/2008/layout/VerticalCurvedList"/>
    <dgm:cxn modelId="{80A9957B-FD99-A941-B89A-908D780CEA44}" type="presParOf" srcId="{77641250-D495-4C52-B3E1-8EB17304FC6C}" destId="{954F7C6E-FD6E-C74B-81D7-C34274D25D14}" srcOrd="13" destOrd="0" presId="urn:microsoft.com/office/officeart/2008/layout/VerticalCurvedList"/>
    <dgm:cxn modelId="{DE18F0F3-2FE4-EB40-B11F-564B14A51945}" type="presParOf" srcId="{77641250-D495-4C52-B3E1-8EB17304FC6C}" destId="{F6B5F6EC-1C82-A24E-B774-A90B6B35B54A}" srcOrd="14" destOrd="0" presId="urn:microsoft.com/office/officeart/2008/layout/VerticalCurvedList"/>
    <dgm:cxn modelId="{0B472F0F-3196-7145-82D0-8A21700CFA0D}" type="presParOf" srcId="{F6B5F6EC-1C82-A24E-B774-A90B6B35B54A}" destId="{E5678660-F490-924F-BFFC-AD5E3DE21DE9}" srcOrd="0" destOrd="0" presId="urn:microsoft.com/office/officeart/2008/layout/VerticalCurvedList"/>
  </dgm:cxnLst>
  <dgm:bg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56CB6-3D4C-43AE-81E9-F8D806B98EA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A30DD-7F38-4D1C-8F72-8EC63AB4C58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Introduction to DC Fabric Routing</a:t>
          </a:r>
        </a:p>
      </dgm:t>
    </dgm:pt>
    <dgm:pt modelId="{E336DE9D-3EF6-4F20-BD93-18CB7901BD95}" type="parTrans" cxnId="{FA88DA0C-83F1-42ED-8D66-EBF460556398}">
      <dgm:prSet/>
      <dgm:spPr/>
      <dgm:t>
        <a:bodyPr/>
        <a:lstStyle/>
        <a:p>
          <a:endParaRPr lang="en-US" b="1"/>
        </a:p>
      </dgm:t>
    </dgm:pt>
    <dgm:pt modelId="{DE5111E1-4CBC-4078-A991-2EF31771F72A}" type="sibTrans" cxnId="{FA88DA0C-83F1-42ED-8D66-EBF460556398}">
      <dgm:prSet/>
      <dgm:spPr/>
      <dgm:t>
        <a:bodyPr/>
        <a:lstStyle/>
        <a:p>
          <a:endParaRPr lang="en-US" b="1"/>
        </a:p>
      </dgm:t>
    </dgm:pt>
    <dgm:pt modelId="{FF556CDE-E40D-4A0F-A959-F66C104D3CE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Automatic Disaggregation</a:t>
          </a:r>
          <a:endParaRPr lang="en-US" b="1" dirty="0">
            <a:solidFill>
              <a:srgbClr val="000000"/>
            </a:solidFill>
          </a:endParaRPr>
        </a:p>
      </dgm:t>
    </dgm:pt>
    <dgm:pt modelId="{025FCA45-6CEA-448A-910D-28A0FCCC7AE5}" type="parTrans" cxnId="{54E9D128-4DDB-406D-821A-CD287C2D36D4}">
      <dgm:prSet/>
      <dgm:spPr/>
      <dgm:t>
        <a:bodyPr/>
        <a:lstStyle/>
        <a:p>
          <a:endParaRPr lang="en-US" b="1"/>
        </a:p>
      </dgm:t>
    </dgm:pt>
    <dgm:pt modelId="{0B26EBFA-A17C-4F44-A2A2-7A1383E5BC31}" type="sibTrans" cxnId="{54E9D128-4DDB-406D-821A-CD287C2D36D4}">
      <dgm:prSet/>
      <dgm:spPr/>
      <dgm:t>
        <a:bodyPr/>
        <a:lstStyle/>
        <a:p>
          <a:endParaRPr lang="en-US" b="1"/>
        </a:p>
      </dgm:t>
    </dgm:pt>
    <dgm:pt modelId="{03C13B04-7033-4482-A2C5-4207ED8FB82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RIFT Introduction</a:t>
          </a:r>
          <a:endParaRPr lang="en-US" b="1" dirty="0">
            <a:solidFill>
              <a:srgbClr val="000000"/>
            </a:solidFill>
          </a:endParaRPr>
        </a:p>
      </dgm:t>
    </dgm:pt>
    <dgm:pt modelId="{723BB881-2EBB-43D8-BAE5-713AEF2B734B}" type="parTrans" cxnId="{078CBF0E-7E95-4148-A337-ADB4D7FA78E3}">
      <dgm:prSet/>
      <dgm:spPr/>
      <dgm:t>
        <a:bodyPr/>
        <a:lstStyle/>
        <a:p>
          <a:endParaRPr lang="en-US"/>
        </a:p>
      </dgm:t>
    </dgm:pt>
    <dgm:pt modelId="{5192FFE0-2A1B-46B6-9148-9507530B2C3E}" type="sibTrans" cxnId="{078CBF0E-7E95-4148-A337-ADB4D7FA78E3}">
      <dgm:prSet/>
      <dgm:spPr/>
      <dgm:t>
        <a:bodyPr/>
        <a:lstStyle/>
        <a:p>
          <a:endParaRPr lang="en-US"/>
        </a:p>
      </dgm:t>
    </dgm:pt>
    <dgm:pt modelId="{BFF5D762-8624-483C-A987-FB561E0CDCC4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Zero Touch Provisioning (ZTP)</a:t>
          </a:r>
          <a:endParaRPr lang="en-US" b="1" dirty="0">
            <a:solidFill>
              <a:schemeClr val="tx1"/>
            </a:solidFill>
          </a:endParaRPr>
        </a:p>
      </dgm:t>
    </dgm:pt>
    <dgm:pt modelId="{DCF3A18F-7D87-4705-9970-86E4AF0B2387}" type="parTrans" cxnId="{F124914B-803E-4895-8E4F-7DE061ED531B}">
      <dgm:prSet/>
      <dgm:spPr/>
      <dgm:t>
        <a:bodyPr/>
        <a:lstStyle/>
        <a:p>
          <a:endParaRPr lang="en-US"/>
        </a:p>
      </dgm:t>
    </dgm:pt>
    <dgm:pt modelId="{73AA24AF-2A57-4FF0-82BB-8F19468138C9}" type="sibTrans" cxnId="{F124914B-803E-4895-8E4F-7DE061ED531B}">
      <dgm:prSet/>
      <dgm:spPr/>
      <dgm:t>
        <a:bodyPr/>
        <a:lstStyle/>
        <a:p>
          <a:endParaRPr lang="en-US"/>
        </a:p>
      </dgm:t>
    </dgm:pt>
    <dgm:pt modelId="{F2F5B0C7-FC02-DA41-A131-A2077EACDE7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North Flooding Reduction</a:t>
          </a:r>
          <a:endParaRPr lang="en-US" b="1" dirty="0">
            <a:solidFill>
              <a:schemeClr val="tx1"/>
            </a:solidFill>
          </a:endParaRPr>
        </a:p>
      </dgm:t>
    </dgm:pt>
    <dgm:pt modelId="{A71BB0BF-5FD5-B342-A5C3-CCEC39281499}" type="parTrans" cxnId="{27FC818F-72EE-A948-81FC-0A7E312CA69A}">
      <dgm:prSet/>
      <dgm:spPr/>
      <dgm:t>
        <a:bodyPr/>
        <a:lstStyle/>
        <a:p>
          <a:endParaRPr lang="en-US"/>
        </a:p>
      </dgm:t>
    </dgm:pt>
    <dgm:pt modelId="{352C0796-D5EB-1D4B-95EF-5F1E7DF8F751}" type="sibTrans" cxnId="{27FC818F-72EE-A948-81FC-0A7E312CA69A}">
      <dgm:prSet/>
      <dgm:spPr/>
      <dgm:t>
        <a:bodyPr/>
        <a:lstStyle/>
        <a:p>
          <a:endParaRPr lang="en-US"/>
        </a:p>
      </dgm:t>
    </dgm:pt>
    <dgm:pt modelId="{FCAFA6A7-BEE4-1D48-A08B-DD47CA59FF6B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Weighted Bandwidth Load Balancing (and more features)</a:t>
          </a:r>
          <a:endParaRPr lang="en-US" b="1" dirty="0">
            <a:solidFill>
              <a:schemeClr val="bg1"/>
            </a:solidFill>
          </a:endParaRPr>
        </a:p>
      </dgm:t>
    </dgm:pt>
    <dgm:pt modelId="{62D13013-3B87-3847-AD79-154F6120F60E}" type="parTrans" cxnId="{6F05F5D1-2BB5-7447-B945-B97BA18C3253}">
      <dgm:prSet/>
      <dgm:spPr/>
      <dgm:t>
        <a:bodyPr/>
        <a:lstStyle/>
        <a:p>
          <a:endParaRPr lang="en-US"/>
        </a:p>
      </dgm:t>
    </dgm:pt>
    <dgm:pt modelId="{EEE928E8-F04A-4C41-BA67-ADE75EB385DE}" type="sibTrans" cxnId="{6F05F5D1-2BB5-7447-B945-B97BA18C3253}">
      <dgm:prSet/>
      <dgm:spPr/>
      <dgm:t>
        <a:bodyPr/>
        <a:lstStyle/>
        <a:p>
          <a:endParaRPr lang="en-US"/>
        </a:p>
      </dgm:t>
    </dgm:pt>
    <dgm:pt modelId="{BD3C709A-DA93-7F42-804A-F213561A8AD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Summary</a:t>
          </a:r>
          <a:endParaRPr lang="en-US" b="1" dirty="0">
            <a:solidFill>
              <a:schemeClr val="tx1"/>
            </a:solidFill>
          </a:endParaRPr>
        </a:p>
      </dgm:t>
    </dgm:pt>
    <dgm:pt modelId="{60ADC82A-9080-574E-9702-B46DA56B4648}" type="parTrans" cxnId="{46C4FFB3-B482-604C-8380-8856180278FB}">
      <dgm:prSet/>
      <dgm:spPr/>
      <dgm:t>
        <a:bodyPr/>
        <a:lstStyle/>
        <a:p>
          <a:endParaRPr lang="en-US"/>
        </a:p>
      </dgm:t>
    </dgm:pt>
    <dgm:pt modelId="{86F2B37A-FF9C-4B4A-AB08-8D5CA31059BA}" type="sibTrans" cxnId="{46C4FFB3-B482-604C-8380-8856180278FB}">
      <dgm:prSet/>
      <dgm:spPr/>
      <dgm:t>
        <a:bodyPr/>
        <a:lstStyle/>
        <a:p>
          <a:endParaRPr lang="en-US"/>
        </a:p>
      </dgm:t>
    </dgm:pt>
    <dgm:pt modelId="{71FE590F-D88D-416B-846E-D0F1E54EFAA4}" type="pres">
      <dgm:prSet presAssocID="{09F56CB6-3D4C-43AE-81E9-F8D806B98E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641250-D495-4C52-B3E1-8EB17304FC6C}" type="pres">
      <dgm:prSet presAssocID="{09F56CB6-3D4C-43AE-81E9-F8D806B98EA8}" presName="Name1" presStyleCnt="0"/>
      <dgm:spPr/>
    </dgm:pt>
    <dgm:pt modelId="{BD5EDB25-B83D-4E8E-B14D-D3C1C74E1A90}" type="pres">
      <dgm:prSet presAssocID="{09F56CB6-3D4C-43AE-81E9-F8D806B98EA8}" presName="cycle" presStyleCnt="0"/>
      <dgm:spPr/>
    </dgm:pt>
    <dgm:pt modelId="{BE50D26D-F56E-4B39-9CEB-511E80480356}" type="pres">
      <dgm:prSet presAssocID="{09F56CB6-3D4C-43AE-81E9-F8D806B98EA8}" presName="srcNode" presStyleLbl="node1" presStyleIdx="0" presStyleCnt="7"/>
      <dgm:spPr/>
    </dgm:pt>
    <dgm:pt modelId="{52FA8158-2E62-4746-BE07-5F65561DE4FC}" type="pres">
      <dgm:prSet presAssocID="{09F56CB6-3D4C-43AE-81E9-F8D806B98EA8}" presName="conn" presStyleLbl="parChTrans1D2" presStyleIdx="0" presStyleCnt="1"/>
      <dgm:spPr/>
      <dgm:t>
        <a:bodyPr/>
        <a:lstStyle/>
        <a:p>
          <a:endParaRPr lang="en-US"/>
        </a:p>
      </dgm:t>
    </dgm:pt>
    <dgm:pt modelId="{324BDCA1-C5C1-4DAD-91F3-EA7CF85DA75D}" type="pres">
      <dgm:prSet presAssocID="{09F56CB6-3D4C-43AE-81E9-F8D806B98EA8}" presName="extraNode" presStyleLbl="node1" presStyleIdx="0" presStyleCnt="7"/>
      <dgm:spPr/>
    </dgm:pt>
    <dgm:pt modelId="{98DCA72F-01EA-4AD2-BED4-9617CFC34DB5}" type="pres">
      <dgm:prSet presAssocID="{09F56CB6-3D4C-43AE-81E9-F8D806B98EA8}" presName="dstNode" presStyleLbl="node1" presStyleIdx="0" presStyleCnt="7"/>
      <dgm:spPr/>
    </dgm:pt>
    <dgm:pt modelId="{251CD92A-913A-4C46-A543-02A41DFEC2DC}" type="pres">
      <dgm:prSet presAssocID="{2CCA30DD-7F38-4D1C-8F72-8EC63AB4C58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90E5-8B0C-445C-942F-A3D333EB993B}" type="pres">
      <dgm:prSet presAssocID="{2CCA30DD-7F38-4D1C-8F72-8EC63AB4C58B}" presName="accent_1" presStyleCnt="0"/>
      <dgm:spPr/>
    </dgm:pt>
    <dgm:pt modelId="{4C1FB42B-DB03-4914-9476-39497E6C649A}" type="pres">
      <dgm:prSet presAssocID="{2CCA30DD-7F38-4D1C-8F72-8EC63AB4C58B}" presName="accentRepeatNode" presStyleLbl="solidFgAcc1" presStyleIdx="0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226FD23-AE3C-4273-A9EA-F0E506263A03}" type="pres">
      <dgm:prSet presAssocID="{03C13B04-7033-4482-A2C5-4207ED8FB82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327B-CCF2-4658-9358-1ABBE78C9F81}" type="pres">
      <dgm:prSet presAssocID="{03C13B04-7033-4482-A2C5-4207ED8FB822}" presName="accent_2" presStyleCnt="0"/>
      <dgm:spPr/>
    </dgm:pt>
    <dgm:pt modelId="{D8839188-EF40-466D-9146-D1787BFD55E1}" type="pres">
      <dgm:prSet presAssocID="{03C13B04-7033-4482-A2C5-4207ED8FB822}" presName="accentRepeatNode" presStyleLbl="solidFgAcc1" presStyleIdx="1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719E359-AAFF-4F2B-A050-804CE88F676A}" type="pres">
      <dgm:prSet presAssocID="{FF556CDE-E40D-4A0F-A959-F66C104D3CEF}" presName="text_3" presStyleLbl="node1" presStyleIdx="2" presStyleCnt="7" custLinFactNeighborY="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BB1B-24E7-4CC0-890D-B6778BE1D1DD}" type="pres">
      <dgm:prSet presAssocID="{FF556CDE-E40D-4A0F-A959-F66C104D3CEF}" presName="accent_3" presStyleCnt="0"/>
      <dgm:spPr/>
    </dgm:pt>
    <dgm:pt modelId="{BE6BE5A8-81FC-43C0-B30C-D4A9E3B110B3}" type="pres">
      <dgm:prSet presAssocID="{FF556CDE-E40D-4A0F-A959-F66C104D3CEF}" presName="accentRepeatNode" presStyleLbl="solidFgAcc1" presStyleIdx="2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11769C6-473D-B04A-9EF6-4D8613E887AA}" type="pres">
      <dgm:prSet presAssocID="{F2F5B0C7-FC02-DA41-A131-A2077EACDE7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2F32-0260-AF4B-BB61-BD03344981A8}" type="pres">
      <dgm:prSet presAssocID="{F2F5B0C7-FC02-DA41-A131-A2077EACDE72}" presName="accent_4" presStyleCnt="0"/>
      <dgm:spPr/>
    </dgm:pt>
    <dgm:pt modelId="{4DFEAB76-B6D5-9346-A89A-2794F952BB1F}" type="pres">
      <dgm:prSet presAssocID="{F2F5B0C7-FC02-DA41-A131-A2077EACDE72}" presName="accentRepeatNode" presStyleLbl="solidFgAcc1" presStyleIdx="3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EE10CF9-7537-C148-975A-801F8D4EA2B4}" type="pres">
      <dgm:prSet presAssocID="{BFF5D762-8624-483C-A987-FB561E0CDC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EB6F-00FD-C84D-9CFB-1AB40F8CC37D}" type="pres">
      <dgm:prSet presAssocID="{BFF5D762-8624-483C-A987-FB561E0CDCC4}" presName="accent_5" presStyleCnt="0"/>
      <dgm:spPr/>
    </dgm:pt>
    <dgm:pt modelId="{2D0E1102-2CC7-47C6-B20D-98460265D640}" type="pres">
      <dgm:prSet presAssocID="{BFF5D762-8624-483C-A987-FB561E0CDCC4}" presName="accentRepeatNode" presStyleLbl="solidFgAcc1" presStyleIdx="4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D529D89-C84C-CD4E-BB0F-66CF93DA547F}" type="pres">
      <dgm:prSet presAssocID="{FCAFA6A7-BEE4-1D48-A08B-DD47CA59FF6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CC8B-75E9-384E-B83A-D948473A58E1}" type="pres">
      <dgm:prSet presAssocID="{FCAFA6A7-BEE4-1D48-A08B-DD47CA59FF6B}" presName="accent_6" presStyleCnt="0"/>
      <dgm:spPr/>
    </dgm:pt>
    <dgm:pt modelId="{1F4C38AD-548B-7043-A0A3-2803197972F8}" type="pres">
      <dgm:prSet presAssocID="{FCAFA6A7-BEE4-1D48-A08B-DD47CA59FF6B}" presName="accentRepeatNode" presStyleLbl="solidFgAcc1" presStyleIdx="5" presStyleCnt="7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954F7C6E-FD6E-C74B-81D7-C34274D25D14}" type="pres">
      <dgm:prSet presAssocID="{BD3C709A-DA93-7F42-804A-F213561A8AD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5F6EC-1C82-A24E-B774-A90B6B35B54A}" type="pres">
      <dgm:prSet presAssocID="{BD3C709A-DA93-7F42-804A-F213561A8ADD}" presName="accent_7" presStyleCnt="0"/>
      <dgm:spPr/>
    </dgm:pt>
    <dgm:pt modelId="{E5678660-F490-924F-BFFC-AD5E3DE21DE9}" type="pres">
      <dgm:prSet presAssocID="{BD3C709A-DA93-7F42-804A-F213561A8ADD}" presName="accentRepeatNode" presStyleLbl="solidFgAcc1" presStyleIdx="6" presStyleCnt="7"/>
      <dgm:spPr/>
    </dgm:pt>
  </dgm:ptLst>
  <dgm:cxnLst>
    <dgm:cxn modelId="{7FDD030A-6689-0441-AC58-D947AAACDE0F}" type="presOf" srcId="{DE5111E1-4CBC-4078-A991-2EF31771F72A}" destId="{52FA8158-2E62-4746-BE07-5F65561DE4FC}" srcOrd="0" destOrd="0" presId="urn:microsoft.com/office/officeart/2008/layout/VerticalCurvedList"/>
    <dgm:cxn modelId="{60E37246-A3F4-9346-B422-5CC348D24946}" type="presOf" srcId="{BD3C709A-DA93-7F42-804A-F213561A8ADD}" destId="{954F7C6E-FD6E-C74B-81D7-C34274D25D14}" srcOrd="0" destOrd="0" presId="urn:microsoft.com/office/officeart/2008/layout/VerticalCurvedList"/>
    <dgm:cxn modelId="{FA88DA0C-83F1-42ED-8D66-EBF460556398}" srcId="{09F56CB6-3D4C-43AE-81E9-F8D806B98EA8}" destId="{2CCA30DD-7F38-4D1C-8F72-8EC63AB4C58B}" srcOrd="0" destOrd="0" parTransId="{E336DE9D-3EF6-4F20-BD93-18CB7901BD95}" sibTransId="{DE5111E1-4CBC-4078-A991-2EF31771F72A}"/>
    <dgm:cxn modelId="{6F05F5D1-2BB5-7447-B945-B97BA18C3253}" srcId="{09F56CB6-3D4C-43AE-81E9-F8D806B98EA8}" destId="{FCAFA6A7-BEE4-1D48-A08B-DD47CA59FF6B}" srcOrd="5" destOrd="0" parTransId="{62D13013-3B87-3847-AD79-154F6120F60E}" sibTransId="{EEE928E8-F04A-4C41-BA67-ADE75EB385DE}"/>
    <dgm:cxn modelId="{F124914B-803E-4895-8E4F-7DE061ED531B}" srcId="{09F56CB6-3D4C-43AE-81E9-F8D806B98EA8}" destId="{BFF5D762-8624-483C-A987-FB561E0CDCC4}" srcOrd="4" destOrd="0" parTransId="{DCF3A18F-7D87-4705-9970-86E4AF0B2387}" sibTransId="{73AA24AF-2A57-4FF0-82BB-8F19468138C9}"/>
    <dgm:cxn modelId="{5DD460E8-1F53-C840-9249-F38C862B49F9}" type="presOf" srcId="{BFF5D762-8624-483C-A987-FB561E0CDCC4}" destId="{6EE10CF9-7537-C148-975A-801F8D4EA2B4}" srcOrd="0" destOrd="0" presId="urn:microsoft.com/office/officeart/2008/layout/VerticalCurvedList"/>
    <dgm:cxn modelId="{03069F1A-56FC-8547-9843-C95BE35544CD}" type="presOf" srcId="{FCAFA6A7-BEE4-1D48-A08B-DD47CA59FF6B}" destId="{BD529D89-C84C-CD4E-BB0F-66CF93DA547F}" srcOrd="0" destOrd="0" presId="urn:microsoft.com/office/officeart/2008/layout/VerticalCurvedList"/>
    <dgm:cxn modelId="{46C4FFB3-B482-604C-8380-8856180278FB}" srcId="{09F56CB6-3D4C-43AE-81E9-F8D806B98EA8}" destId="{BD3C709A-DA93-7F42-804A-F213561A8ADD}" srcOrd="6" destOrd="0" parTransId="{60ADC82A-9080-574E-9702-B46DA56B4648}" sibTransId="{86F2B37A-FF9C-4B4A-AB08-8D5CA31059BA}"/>
    <dgm:cxn modelId="{6A6DCA43-F6AB-6141-9471-081E7AB637E6}" type="presOf" srcId="{F2F5B0C7-FC02-DA41-A131-A2077EACDE72}" destId="{F11769C6-473D-B04A-9EF6-4D8613E887AA}" srcOrd="0" destOrd="0" presId="urn:microsoft.com/office/officeart/2008/layout/VerticalCurvedList"/>
    <dgm:cxn modelId="{078CBF0E-7E95-4148-A337-ADB4D7FA78E3}" srcId="{09F56CB6-3D4C-43AE-81E9-F8D806B98EA8}" destId="{03C13B04-7033-4482-A2C5-4207ED8FB822}" srcOrd="1" destOrd="0" parTransId="{723BB881-2EBB-43D8-BAE5-713AEF2B734B}" sibTransId="{5192FFE0-2A1B-46B6-9148-9507530B2C3E}"/>
    <dgm:cxn modelId="{54E9D128-4DDB-406D-821A-CD287C2D36D4}" srcId="{09F56CB6-3D4C-43AE-81E9-F8D806B98EA8}" destId="{FF556CDE-E40D-4A0F-A959-F66C104D3CEF}" srcOrd="2" destOrd="0" parTransId="{025FCA45-6CEA-448A-910D-28A0FCCC7AE5}" sibTransId="{0B26EBFA-A17C-4F44-A2A2-7A1383E5BC31}"/>
    <dgm:cxn modelId="{B24E50F7-DCEA-FC4F-B0D4-5643DCB73DB0}" type="presOf" srcId="{03C13B04-7033-4482-A2C5-4207ED8FB822}" destId="{1226FD23-AE3C-4273-A9EA-F0E506263A03}" srcOrd="0" destOrd="0" presId="urn:microsoft.com/office/officeart/2008/layout/VerticalCurvedList"/>
    <dgm:cxn modelId="{27FC818F-72EE-A948-81FC-0A7E312CA69A}" srcId="{09F56CB6-3D4C-43AE-81E9-F8D806B98EA8}" destId="{F2F5B0C7-FC02-DA41-A131-A2077EACDE72}" srcOrd="3" destOrd="0" parTransId="{A71BB0BF-5FD5-B342-A5C3-CCEC39281499}" sibTransId="{352C0796-D5EB-1D4B-95EF-5F1E7DF8F751}"/>
    <dgm:cxn modelId="{A1B08FE0-2958-8146-9183-2D19CA335753}" type="presOf" srcId="{FF556CDE-E40D-4A0F-A959-F66C104D3CEF}" destId="{E719E359-AAFF-4F2B-A050-804CE88F676A}" srcOrd="0" destOrd="0" presId="urn:microsoft.com/office/officeart/2008/layout/VerticalCurvedList"/>
    <dgm:cxn modelId="{50544814-ACE1-C342-AD6C-F602A2873CFD}" type="presOf" srcId="{2CCA30DD-7F38-4D1C-8F72-8EC63AB4C58B}" destId="{251CD92A-913A-4C46-A543-02A41DFEC2DC}" srcOrd="0" destOrd="0" presId="urn:microsoft.com/office/officeart/2008/layout/VerticalCurvedList"/>
    <dgm:cxn modelId="{BF32BE70-07D2-4C4D-A2DF-0F4B7EB1EF2F}" type="presOf" srcId="{09F56CB6-3D4C-43AE-81E9-F8D806B98EA8}" destId="{71FE590F-D88D-416B-846E-D0F1E54EFAA4}" srcOrd="0" destOrd="0" presId="urn:microsoft.com/office/officeart/2008/layout/VerticalCurvedList"/>
    <dgm:cxn modelId="{18E88EAB-04E9-3F44-9AEB-7053171A7990}" type="presParOf" srcId="{71FE590F-D88D-416B-846E-D0F1E54EFAA4}" destId="{77641250-D495-4C52-B3E1-8EB17304FC6C}" srcOrd="0" destOrd="0" presId="urn:microsoft.com/office/officeart/2008/layout/VerticalCurvedList"/>
    <dgm:cxn modelId="{93C1A639-9456-CF43-8DDF-14490DD704FF}" type="presParOf" srcId="{77641250-D495-4C52-B3E1-8EB17304FC6C}" destId="{BD5EDB25-B83D-4E8E-B14D-D3C1C74E1A90}" srcOrd="0" destOrd="0" presId="urn:microsoft.com/office/officeart/2008/layout/VerticalCurvedList"/>
    <dgm:cxn modelId="{DA80B2E6-CC93-2948-A87A-A2405FC1A014}" type="presParOf" srcId="{BD5EDB25-B83D-4E8E-B14D-D3C1C74E1A90}" destId="{BE50D26D-F56E-4B39-9CEB-511E80480356}" srcOrd="0" destOrd="0" presId="urn:microsoft.com/office/officeart/2008/layout/VerticalCurvedList"/>
    <dgm:cxn modelId="{020CCF04-ECF2-644E-8398-72A271071F41}" type="presParOf" srcId="{BD5EDB25-B83D-4E8E-B14D-D3C1C74E1A90}" destId="{52FA8158-2E62-4746-BE07-5F65561DE4FC}" srcOrd="1" destOrd="0" presId="urn:microsoft.com/office/officeart/2008/layout/VerticalCurvedList"/>
    <dgm:cxn modelId="{3B7693E2-6F98-2B40-9A26-3195033BD918}" type="presParOf" srcId="{BD5EDB25-B83D-4E8E-B14D-D3C1C74E1A90}" destId="{324BDCA1-C5C1-4DAD-91F3-EA7CF85DA75D}" srcOrd="2" destOrd="0" presId="urn:microsoft.com/office/officeart/2008/layout/VerticalCurvedList"/>
    <dgm:cxn modelId="{9E190108-208E-824A-A24C-1B092D99E5E2}" type="presParOf" srcId="{BD5EDB25-B83D-4E8E-B14D-D3C1C74E1A90}" destId="{98DCA72F-01EA-4AD2-BED4-9617CFC34DB5}" srcOrd="3" destOrd="0" presId="urn:microsoft.com/office/officeart/2008/layout/VerticalCurvedList"/>
    <dgm:cxn modelId="{2E1FD558-5335-8C4D-B253-C337AB88457D}" type="presParOf" srcId="{77641250-D495-4C52-B3E1-8EB17304FC6C}" destId="{251CD92A-913A-4C46-A543-02A41DFEC2DC}" srcOrd="1" destOrd="0" presId="urn:microsoft.com/office/officeart/2008/layout/VerticalCurvedList"/>
    <dgm:cxn modelId="{AA90228C-6DC6-8B44-A8F0-662799617B22}" type="presParOf" srcId="{77641250-D495-4C52-B3E1-8EB17304FC6C}" destId="{C91790E5-8B0C-445C-942F-A3D333EB993B}" srcOrd="2" destOrd="0" presId="urn:microsoft.com/office/officeart/2008/layout/VerticalCurvedList"/>
    <dgm:cxn modelId="{E8855E1F-F4E3-4941-A0A6-3F15E6C84A17}" type="presParOf" srcId="{C91790E5-8B0C-445C-942F-A3D333EB993B}" destId="{4C1FB42B-DB03-4914-9476-39497E6C649A}" srcOrd="0" destOrd="0" presId="urn:microsoft.com/office/officeart/2008/layout/VerticalCurvedList"/>
    <dgm:cxn modelId="{1AA58CC3-C298-2641-B0D0-66189B291899}" type="presParOf" srcId="{77641250-D495-4C52-B3E1-8EB17304FC6C}" destId="{1226FD23-AE3C-4273-A9EA-F0E506263A03}" srcOrd="3" destOrd="0" presId="urn:microsoft.com/office/officeart/2008/layout/VerticalCurvedList"/>
    <dgm:cxn modelId="{A6C03393-E2F5-D546-A3CE-4EEF138715CA}" type="presParOf" srcId="{77641250-D495-4C52-B3E1-8EB17304FC6C}" destId="{09CC327B-CCF2-4658-9358-1ABBE78C9F81}" srcOrd="4" destOrd="0" presId="urn:microsoft.com/office/officeart/2008/layout/VerticalCurvedList"/>
    <dgm:cxn modelId="{F887E55D-961C-FD42-AF33-5F015A08DC0B}" type="presParOf" srcId="{09CC327B-CCF2-4658-9358-1ABBE78C9F81}" destId="{D8839188-EF40-466D-9146-D1787BFD55E1}" srcOrd="0" destOrd="0" presId="urn:microsoft.com/office/officeart/2008/layout/VerticalCurvedList"/>
    <dgm:cxn modelId="{37DBE03F-7094-0644-84CB-637A1ACC8D0A}" type="presParOf" srcId="{77641250-D495-4C52-B3E1-8EB17304FC6C}" destId="{E719E359-AAFF-4F2B-A050-804CE88F676A}" srcOrd="5" destOrd="0" presId="urn:microsoft.com/office/officeart/2008/layout/VerticalCurvedList"/>
    <dgm:cxn modelId="{A27CB400-46FB-3F48-A5D6-9BA16A5FB3F0}" type="presParOf" srcId="{77641250-D495-4C52-B3E1-8EB17304FC6C}" destId="{E6A5BB1B-24E7-4CC0-890D-B6778BE1D1DD}" srcOrd="6" destOrd="0" presId="urn:microsoft.com/office/officeart/2008/layout/VerticalCurvedList"/>
    <dgm:cxn modelId="{1EB9F655-89A1-9148-A94A-E5BCDDC38C67}" type="presParOf" srcId="{E6A5BB1B-24E7-4CC0-890D-B6778BE1D1DD}" destId="{BE6BE5A8-81FC-43C0-B30C-D4A9E3B110B3}" srcOrd="0" destOrd="0" presId="urn:microsoft.com/office/officeart/2008/layout/VerticalCurvedList"/>
    <dgm:cxn modelId="{62F9044B-D79C-E844-B42A-CD1834E8278D}" type="presParOf" srcId="{77641250-D495-4C52-B3E1-8EB17304FC6C}" destId="{F11769C6-473D-B04A-9EF6-4D8613E887AA}" srcOrd="7" destOrd="0" presId="urn:microsoft.com/office/officeart/2008/layout/VerticalCurvedList"/>
    <dgm:cxn modelId="{5DB1D570-3A11-5940-8D9D-41E0F32128BA}" type="presParOf" srcId="{77641250-D495-4C52-B3E1-8EB17304FC6C}" destId="{8EA72F32-0260-AF4B-BB61-BD03344981A8}" srcOrd="8" destOrd="0" presId="urn:microsoft.com/office/officeart/2008/layout/VerticalCurvedList"/>
    <dgm:cxn modelId="{0E2786AB-FD48-8A4C-AD11-7B2A09DBD21C}" type="presParOf" srcId="{8EA72F32-0260-AF4B-BB61-BD03344981A8}" destId="{4DFEAB76-B6D5-9346-A89A-2794F952BB1F}" srcOrd="0" destOrd="0" presId="urn:microsoft.com/office/officeart/2008/layout/VerticalCurvedList"/>
    <dgm:cxn modelId="{E3EB84F1-A868-B240-A840-A1C47E634403}" type="presParOf" srcId="{77641250-D495-4C52-B3E1-8EB17304FC6C}" destId="{6EE10CF9-7537-C148-975A-801F8D4EA2B4}" srcOrd="9" destOrd="0" presId="urn:microsoft.com/office/officeart/2008/layout/VerticalCurvedList"/>
    <dgm:cxn modelId="{DD2907AF-9D8D-B04B-A225-E331979FFC84}" type="presParOf" srcId="{77641250-D495-4C52-B3E1-8EB17304FC6C}" destId="{5E3BEB6F-00FD-C84D-9CFB-1AB40F8CC37D}" srcOrd="10" destOrd="0" presId="urn:microsoft.com/office/officeart/2008/layout/VerticalCurvedList"/>
    <dgm:cxn modelId="{2A62C0B8-7BAF-8E42-B52F-EE99A7E00CAC}" type="presParOf" srcId="{5E3BEB6F-00FD-C84D-9CFB-1AB40F8CC37D}" destId="{2D0E1102-2CC7-47C6-B20D-98460265D640}" srcOrd="0" destOrd="0" presId="urn:microsoft.com/office/officeart/2008/layout/VerticalCurvedList"/>
    <dgm:cxn modelId="{AFA7F750-DFDF-9A4F-88FA-98C9184C8767}" type="presParOf" srcId="{77641250-D495-4C52-B3E1-8EB17304FC6C}" destId="{BD529D89-C84C-CD4E-BB0F-66CF93DA547F}" srcOrd="11" destOrd="0" presId="urn:microsoft.com/office/officeart/2008/layout/VerticalCurvedList"/>
    <dgm:cxn modelId="{CF1E7F62-2CD9-F545-99FC-14D433639A9F}" type="presParOf" srcId="{77641250-D495-4C52-B3E1-8EB17304FC6C}" destId="{6C6ECC8B-75E9-384E-B83A-D948473A58E1}" srcOrd="12" destOrd="0" presId="urn:microsoft.com/office/officeart/2008/layout/VerticalCurvedList"/>
    <dgm:cxn modelId="{3FB39861-AD30-5E4B-8E33-543B8A7197E6}" type="presParOf" srcId="{6C6ECC8B-75E9-384E-B83A-D948473A58E1}" destId="{1F4C38AD-548B-7043-A0A3-2803197972F8}" srcOrd="0" destOrd="0" presId="urn:microsoft.com/office/officeart/2008/layout/VerticalCurvedList"/>
    <dgm:cxn modelId="{80DF91D5-93C9-3441-88A9-8B796E5A95A4}" type="presParOf" srcId="{77641250-D495-4C52-B3E1-8EB17304FC6C}" destId="{954F7C6E-FD6E-C74B-81D7-C34274D25D14}" srcOrd="13" destOrd="0" presId="urn:microsoft.com/office/officeart/2008/layout/VerticalCurvedList"/>
    <dgm:cxn modelId="{05918BC7-E2B0-EF42-B252-B6C3219FEA15}" type="presParOf" srcId="{77641250-D495-4C52-B3E1-8EB17304FC6C}" destId="{F6B5F6EC-1C82-A24E-B774-A90B6B35B54A}" srcOrd="14" destOrd="0" presId="urn:microsoft.com/office/officeart/2008/layout/VerticalCurvedList"/>
    <dgm:cxn modelId="{7B2478E1-C30A-694F-8514-F98C0F02F1FA}" type="presParOf" srcId="{F6B5F6EC-1C82-A24E-B774-A90B6B35B54A}" destId="{E5678660-F490-924F-BFFC-AD5E3DE21DE9}" srcOrd="0" destOrd="0" presId="urn:microsoft.com/office/officeart/2008/layout/VerticalCurvedList"/>
  </dgm:cxnLst>
  <dgm:bg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56CB6-3D4C-43AE-81E9-F8D806B98EA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A30DD-7F38-4D1C-8F72-8EC63AB4C58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Introduction to DC Fabric Routing</a:t>
          </a:r>
        </a:p>
      </dgm:t>
    </dgm:pt>
    <dgm:pt modelId="{E336DE9D-3EF6-4F20-BD93-18CB7901BD95}" type="parTrans" cxnId="{FA88DA0C-83F1-42ED-8D66-EBF460556398}">
      <dgm:prSet/>
      <dgm:spPr/>
      <dgm:t>
        <a:bodyPr/>
        <a:lstStyle/>
        <a:p>
          <a:endParaRPr lang="en-US" b="1"/>
        </a:p>
      </dgm:t>
    </dgm:pt>
    <dgm:pt modelId="{DE5111E1-4CBC-4078-A991-2EF31771F72A}" type="sibTrans" cxnId="{FA88DA0C-83F1-42ED-8D66-EBF460556398}">
      <dgm:prSet/>
      <dgm:spPr/>
      <dgm:t>
        <a:bodyPr/>
        <a:lstStyle/>
        <a:p>
          <a:endParaRPr lang="en-US" b="1"/>
        </a:p>
      </dgm:t>
    </dgm:pt>
    <dgm:pt modelId="{FF556CDE-E40D-4A0F-A959-F66C104D3CE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Automatic Disaggregation</a:t>
          </a:r>
          <a:endParaRPr lang="en-US" b="1" dirty="0">
            <a:solidFill>
              <a:srgbClr val="000000"/>
            </a:solidFill>
          </a:endParaRPr>
        </a:p>
      </dgm:t>
    </dgm:pt>
    <dgm:pt modelId="{025FCA45-6CEA-448A-910D-28A0FCCC7AE5}" type="parTrans" cxnId="{54E9D128-4DDB-406D-821A-CD287C2D36D4}">
      <dgm:prSet/>
      <dgm:spPr/>
      <dgm:t>
        <a:bodyPr/>
        <a:lstStyle/>
        <a:p>
          <a:endParaRPr lang="en-US" b="1"/>
        </a:p>
      </dgm:t>
    </dgm:pt>
    <dgm:pt modelId="{0B26EBFA-A17C-4F44-A2A2-7A1383E5BC31}" type="sibTrans" cxnId="{54E9D128-4DDB-406D-821A-CD287C2D36D4}">
      <dgm:prSet/>
      <dgm:spPr/>
      <dgm:t>
        <a:bodyPr/>
        <a:lstStyle/>
        <a:p>
          <a:endParaRPr lang="en-US" b="1"/>
        </a:p>
      </dgm:t>
    </dgm:pt>
    <dgm:pt modelId="{03C13B04-7033-4482-A2C5-4207ED8FB82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RIFT Introduction</a:t>
          </a:r>
          <a:endParaRPr lang="en-US" b="1" dirty="0">
            <a:solidFill>
              <a:srgbClr val="000000"/>
            </a:solidFill>
          </a:endParaRPr>
        </a:p>
      </dgm:t>
    </dgm:pt>
    <dgm:pt modelId="{723BB881-2EBB-43D8-BAE5-713AEF2B734B}" type="parTrans" cxnId="{078CBF0E-7E95-4148-A337-ADB4D7FA78E3}">
      <dgm:prSet/>
      <dgm:spPr/>
      <dgm:t>
        <a:bodyPr/>
        <a:lstStyle/>
        <a:p>
          <a:endParaRPr lang="en-US"/>
        </a:p>
      </dgm:t>
    </dgm:pt>
    <dgm:pt modelId="{5192FFE0-2A1B-46B6-9148-9507530B2C3E}" type="sibTrans" cxnId="{078CBF0E-7E95-4148-A337-ADB4D7FA78E3}">
      <dgm:prSet/>
      <dgm:spPr/>
      <dgm:t>
        <a:bodyPr/>
        <a:lstStyle/>
        <a:p>
          <a:endParaRPr lang="en-US"/>
        </a:p>
      </dgm:t>
    </dgm:pt>
    <dgm:pt modelId="{BFF5D762-8624-483C-A987-FB561E0CDCC4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Zero Touch Provisioning (ZTP)</a:t>
          </a:r>
          <a:endParaRPr lang="en-US" b="1" dirty="0">
            <a:solidFill>
              <a:schemeClr val="tx1"/>
            </a:solidFill>
          </a:endParaRPr>
        </a:p>
      </dgm:t>
    </dgm:pt>
    <dgm:pt modelId="{DCF3A18F-7D87-4705-9970-86E4AF0B2387}" type="parTrans" cxnId="{F124914B-803E-4895-8E4F-7DE061ED531B}">
      <dgm:prSet/>
      <dgm:spPr/>
      <dgm:t>
        <a:bodyPr/>
        <a:lstStyle/>
        <a:p>
          <a:endParaRPr lang="en-US"/>
        </a:p>
      </dgm:t>
    </dgm:pt>
    <dgm:pt modelId="{73AA24AF-2A57-4FF0-82BB-8F19468138C9}" type="sibTrans" cxnId="{F124914B-803E-4895-8E4F-7DE061ED531B}">
      <dgm:prSet/>
      <dgm:spPr/>
      <dgm:t>
        <a:bodyPr/>
        <a:lstStyle/>
        <a:p>
          <a:endParaRPr lang="en-US"/>
        </a:p>
      </dgm:t>
    </dgm:pt>
    <dgm:pt modelId="{F2F5B0C7-FC02-DA41-A131-A2077EACDE7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North Flooding Reduction</a:t>
          </a:r>
          <a:endParaRPr lang="en-US" b="1" dirty="0">
            <a:solidFill>
              <a:schemeClr val="tx1"/>
            </a:solidFill>
          </a:endParaRPr>
        </a:p>
      </dgm:t>
    </dgm:pt>
    <dgm:pt modelId="{A71BB0BF-5FD5-B342-A5C3-CCEC39281499}" type="parTrans" cxnId="{27FC818F-72EE-A948-81FC-0A7E312CA69A}">
      <dgm:prSet/>
      <dgm:spPr/>
      <dgm:t>
        <a:bodyPr/>
        <a:lstStyle/>
        <a:p>
          <a:endParaRPr lang="en-US"/>
        </a:p>
      </dgm:t>
    </dgm:pt>
    <dgm:pt modelId="{352C0796-D5EB-1D4B-95EF-5F1E7DF8F751}" type="sibTrans" cxnId="{27FC818F-72EE-A948-81FC-0A7E312CA69A}">
      <dgm:prSet/>
      <dgm:spPr/>
      <dgm:t>
        <a:bodyPr/>
        <a:lstStyle/>
        <a:p>
          <a:endParaRPr lang="en-US"/>
        </a:p>
      </dgm:t>
    </dgm:pt>
    <dgm:pt modelId="{FCAFA6A7-BEE4-1D48-A08B-DD47CA59FF6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Weighted Bandwidth Load Balancing (and more features)</a:t>
          </a:r>
          <a:endParaRPr lang="en-US" b="1" dirty="0">
            <a:solidFill>
              <a:schemeClr val="tx1"/>
            </a:solidFill>
          </a:endParaRPr>
        </a:p>
      </dgm:t>
    </dgm:pt>
    <dgm:pt modelId="{62D13013-3B87-3847-AD79-154F6120F60E}" type="parTrans" cxnId="{6F05F5D1-2BB5-7447-B945-B97BA18C3253}">
      <dgm:prSet/>
      <dgm:spPr/>
      <dgm:t>
        <a:bodyPr/>
        <a:lstStyle/>
        <a:p>
          <a:endParaRPr lang="en-US"/>
        </a:p>
      </dgm:t>
    </dgm:pt>
    <dgm:pt modelId="{EEE928E8-F04A-4C41-BA67-ADE75EB385DE}" type="sibTrans" cxnId="{6F05F5D1-2BB5-7447-B945-B97BA18C3253}">
      <dgm:prSet/>
      <dgm:spPr/>
      <dgm:t>
        <a:bodyPr/>
        <a:lstStyle/>
        <a:p>
          <a:endParaRPr lang="en-US"/>
        </a:p>
      </dgm:t>
    </dgm:pt>
    <dgm:pt modelId="{BD3C709A-DA93-7F42-804A-F213561A8ADD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Summary</a:t>
          </a:r>
          <a:endParaRPr lang="en-US" b="1" dirty="0">
            <a:solidFill>
              <a:schemeClr val="bg1"/>
            </a:solidFill>
          </a:endParaRPr>
        </a:p>
      </dgm:t>
    </dgm:pt>
    <dgm:pt modelId="{60ADC82A-9080-574E-9702-B46DA56B4648}" type="parTrans" cxnId="{46C4FFB3-B482-604C-8380-8856180278FB}">
      <dgm:prSet/>
      <dgm:spPr/>
      <dgm:t>
        <a:bodyPr/>
        <a:lstStyle/>
        <a:p>
          <a:endParaRPr lang="en-US"/>
        </a:p>
      </dgm:t>
    </dgm:pt>
    <dgm:pt modelId="{86F2B37A-FF9C-4B4A-AB08-8D5CA31059BA}" type="sibTrans" cxnId="{46C4FFB3-B482-604C-8380-8856180278FB}">
      <dgm:prSet/>
      <dgm:spPr/>
      <dgm:t>
        <a:bodyPr/>
        <a:lstStyle/>
        <a:p>
          <a:endParaRPr lang="en-US"/>
        </a:p>
      </dgm:t>
    </dgm:pt>
    <dgm:pt modelId="{71FE590F-D88D-416B-846E-D0F1E54EFAA4}" type="pres">
      <dgm:prSet presAssocID="{09F56CB6-3D4C-43AE-81E9-F8D806B98E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641250-D495-4C52-B3E1-8EB17304FC6C}" type="pres">
      <dgm:prSet presAssocID="{09F56CB6-3D4C-43AE-81E9-F8D806B98EA8}" presName="Name1" presStyleCnt="0"/>
      <dgm:spPr/>
    </dgm:pt>
    <dgm:pt modelId="{BD5EDB25-B83D-4E8E-B14D-D3C1C74E1A90}" type="pres">
      <dgm:prSet presAssocID="{09F56CB6-3D4C-43AE-81E9-F8D806B98EA8}" presName="cycle" presStyleCnt="0"/>
      <dgm:spPr/>
    </dgm:pt>
    <dgm:pt modelId="{BE50D26D-F56E-4B39-9CEB-511E80480356}" type="pres">
      <dgm:prSet presAssocID="{09F56CB6-3D4C-43AE-81E9-F8D806B98EA8}" presName="srcNode" presStyleLbl="node1" presStyleIdx="0" presStyleCnt="7"/>
      <dgm:spPr/>
    </dgm:pt>
    <dgm:pt modelId="{52FA8158-2E62-4746-BE07-5F65561DE4FC}" type="pres">
      <dgm:prSet presAssocID="{09F56CB6-3D4C-43AE-81E9-F8D806B98EA8}" presName="conn" presStyleLbl="parChTrans1D2" presStyleIdx="0" presStyleCnt="1"/>
      <dgm:spPr/>
      <dgm:t>
        <a:bodyPr/>
        <a:lstStyle/>
        <a:p>
          <a:endParaRPr lang="en-US"/>
        </a:p>
      </dgm:t>
    </dgm:pt>
    <dgm:pt modelId="{324BDCA1-C5C1-4DAD-91F3-EA7CF85DA75D}" type="pres">
      <dgm:prSet presAssocID="{09F56CB6-3D4C-43AE-81E9-F8D806B98EA8}" presName="extraNode" presStyleLbl="node1" presStyleIdx="0" presStyleCnt="7"/>
      <dgm:spPr/>
    </dgm:pt>
    <dgm:pt modelId="{98DCA72F-01EA-4AD2-BED4-9617CFC34DB5}" type="pres">
      <dgm:prSet presAssocID="{09F56CB6-3D4C-43AE-81E9-F8D806B98EA8}" presName="dstNode" presStyleLbl="node1" presStyleIdx="0" presStyleCnt="7"/>
      <dgm:spPr/>
    </dgm:pt>
    <dgm:pt modelId="{251CD92A-913A-4C46-A543-02A41DFEC2DC}" type="pres">
      <dgm:prSet presAssocID="{2CCA30DD-7F38-4D1C-8F72-8EC63AB4C58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90E5-8B0C-445C-942F-A3D333EB993B}" type="pres">
      <dgm:prSet presAssocID="{2CCA30DD-7F38-4D1C-8F72-8EC63AB4C58B}" presName="accent_1" presStyleCnt="0"/>
      <dgm:spPr/>
    </dgm:pt>
    <dgm:pt modelId="{4C1FB42B-DB03-4914-9476-39497E6C649A}" type="pres">
      <dgm:prSet presAssocID="{2CCA30DD-7F38-4D1C-8F72-8EC63AB4C58B}" presName="accentRepeatNode" presStyleLbl="solidFgAcc1" presStyleIdx="0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226FD23-AE3C-4273-A9EA-F0E506263A03}" type="pres">
      <dgm:prSet presAssocID="{03C13B04-7033-4482-A2C5-4207ED8FB82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327B-CCF2-4658-9358-1ABBE78C9F81}" type="pres">
      <dgm:prSet presAssocID="{03C13B04-7033-4482-A2C5-4207ED8FB822}" presName="accent_2" presStyleCnt="0"/>
      <dgm:spPr/>
    </dgm:pt>
    <dgm:pt modelId="{D8839188-EF40-466D-9146-D1787BFD55E1}" type="pres">
      <dgm:prSet presAssocID="{03C13B04-7033-4482-A2C5-4207ED8FB822}" presName="accentRepeatNode" presStyleLbl="solidFgAcc1" presStyleIdx="1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719E359-AAFF-4F2B-A050-804CE88F676A}" type="pres">
      <dgm:prSet presAssocID="{FF556CDE-E40D-4A0F-A959-F66C104D3CEF}" presName="text_3" presStyleLbl="node1" presStyleIdx="2" presStyleCnt="7" custLinFactNeighborY="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BB1B-24E7-4CC0-890D-B6778BE1D1DD}" type="pres">
      <dgm:prSet presAssocID="{FF556CDE-E40D-4A0F-A959-F66C104D3CEF}" presName="accent_3" presStyleCnt="0"/>
      <dgm:spPr/>
    </dgm:pt>
    <dgm:pt modelId="{BE6BE5A8-81FC-43C0-B30C-D4A9E3B110B3}" type="pres">
      <dgm:prSet presAssocID="{FF556CDE-E40D-4A0F-A959-F66C104D3CEF}" presName="accentRepeatNode" presStyleLbl="solidFgAcc1" presStyleIdx="2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11769C6-473D-B04A-9EF6-4D8613E887AA}" type="pres">
      <dgm:prSet presAssocID="{F2F5B0C7-FC02-DA41-A131-A2077EACDE7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2F32-0260-AF4B-BB61-BD03344981A8}" type="pres">
      <dgm:prSet presAssocID="{F2F5B0C7-FC02-DA41-A131-A2077EACDE72}" presName="accent_4" presStyleCnt="0"/>
      <dgm:spPr/>
    </dgm:pt>
    <dgm:pt modelId="{4DFEAB76-B6D5-9346-A89A-2794F952BB1F}" type="pres">
      <dgm:prSet presAssocID="{F2F5B0C7-FC02-DA41-A131-A2077EACDE72}" presName="accentRepeatNode" presStyleLbl="solidFgAcc1" presStyleIdx="3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EE10CF9-7537-C148-975A-801F8D4EA2B4}" type="pres">
      <dgm:prSet presAssocID="{BFF5D762-8624-483C-A987-FB561E0CDC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EB6F-00FD-C84D-9CFB-1AB40F8CC37D}" type="pres">
      <dgm:prSet presAssocID="{BFF5D762-8624-483C-A987-FB561E0CDCC4}" presName="accent_5" presStyleCnt="0"/>
      <dgm:spPr/>
    </dgm:pt>
    <dgm:pt modelId="{2D0E1102-2CC7-47C6-B20D-98460265D640}" type="pres">
      <dgm:prSet presAssocID="{BFF5D762-8624-483C-A987-FB561E0CDCC4}" presName="accentRepeatNode" presStyleLbl="solidFgAcc1" presStyleIdx="4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D529D89-C84C-CD4E-BB0F-66CF93DA547F}" type="pres">
      <dgm:prSet presAssocID="{FCAFA6A7-BEE4-1D48-A08B-DD47CA59FF6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CC8B-75E9-384E-B83A-D948473A58E1}" type="pres">
      <dgm:prSet presAssocID="{FCAFA6A7-BEE4-1D48-A08B-DD47CA59FF6B}" presName="accent_6" presStyleCnt="0"/>
      <dgm:spPr/>
    </dgm:pt>
    <dgm:pt modelId="{1F4C38AD-548B-7043-A0A3-2803197972F8}" type="pres">
      <dgm:prSet presAssocID="{FCAFA6A7-BEE4-1D48-A08B-DD47CA59FF6B}" presName="accentRepeatNode" presStyleLbl="solidFgAcc1" presStyleIdx="5" presStyleCnt="7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54F7C6E-FD6E-C74B-81D7-C34274D25D14}" type="pres">
      <dgm:prSet presAssocID="{BD3C709A-DA93-7F42-804A-F213561A8AD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5F6EC-1C82-A24E-B774-A90B6B35B54A}" type="pres">
      <dgm:prSet presAssocID="{BD3C709A-DA93-7F42-804A-F213561A8ADD}" presName="accent_7" presStyleCnt="0"/>
      <dgm:spPr/>
    </dgm:pt>
    <dgm:pt modelId="{E5678660-F490-924F-BFFC-AD5E3DE21DE9}" type="pres">
      <dgm:prSet presAssocID="{BD3C709A-DA93-7F42-804A-F213561A8ADD}" presName="accentRepeatNode" presStyleLbl="solidFgAcc1" presStyleIdx="6" presStyleCnt="7"/>
      <dgm:spPr>
        <a:solidFill>
          <a:schemeClr val="accent3"/>
        </a:solidFill>
      </dgm:spPr>
      <dgm:t>
        <a:bodyPr/>
        <a:lstStyle/>
        <a:p>
          <a:endParaRPr lang="en-US"/>
        </a:p>
      </dgm:t>
    </dgm:pt>
  </dgm:ptLst>
  <dgm:cxnLst>
    <dgm:cxn modelId="{BB8A6AE5-B995-0D43-9D05-E9402020726A}" type="presOf" srcId="{F2F5B0C7-FC02-DA41-A131-A2077EACDE72}" destId="{F11769C6-473D-B04A-9EF6-4D8613E887AA}" srcOrd="0" destOrd="0" presId="urn:microsoft.com/office/officeart/2008/layout/VerticalCurvedList"/>
    <dgm:cxn modelId="{1D4A11D1-B103-184B-8A58-32C0D29733D4}" type="presOf" srcId="{FCAFA6A7-BEE4-1D48-A08B-DD47CA59FF6B}" destId="{BD529D89-C84C-CD4E-BB0F-66CF93DA547F}" srcOrd="0" destOrd="0" presId="urn:microsoft.com/office/officeart/2008/layout/VerticalCurvedList"/>
    <dgm:cxn modelId="{43060006-A65D-A94F-9C88-A594D5F0CEE6}" type="presOf" srcId="{BFF5D762-8624-483C-A987-FB561E0CDCC4}" destId="{6EE10CF9-7537-C148-975A-801F8D4EA2B4}" srcOrd="0" destOrd="0" presId="urn:microsoft.com/office/officeart/2008/layout/VerticalCurvedList"/>
    <dgm:cxn modelId="{FA88DA0C-83F1-42ED-8D66-EBF460556398}" srcId="{09F56CB6-3D4C-43AE-81E9-F8D806B98EA8}" destId="{2CCA30DD-7F38-4D1C-8F72-8EC63AB4C58B}" srcOrd="0" destOrd="0" parTransId="{E336DE9D-3EF6-4F20-BD93-18CB7901BD95}" sibTransId="{DE5111E1-4CBC-4078-A991-2EF31771F72A}"/>
    <dgm:cxn modelId="{8AD0E6A9-09D1-DF4F-8ED1-F5E30FC86632}" type="presOf" srcId="{FF556CDE-E40D-4A0F-A959-F66C104D3CEF}" destId="{E719E359-AAFF-4F2B-A050-804CE88F676A}" srcOrd="0" destOrd="0" presId="urn:microsoft.com/office/officeart/2008/layout/VerticalCurvedList"/>
    <dgm:cxn modelId="{6F05F5D1-2BB5-7447-B945-B97BA18C3253}" srcId="{09F56CB6-3D4C-43AE-81E9-F8D806B98EA8}" destId="{FCAFA6A7-BEE4-1D48-A08B-DD47CA59FF6B}" srcOrd="5" destOrd="0" parTransId="{62D13013-3B87-3847-AD79-154F6120F60E}" sibTransId="{EEE928E8-F04A-4C41-BA67-ADE75EB385DE}"/>
    <dgm:cxn modelId="{F124914B-803E-4895-8E4F-7DE061ED531B}" srcId="{09F56CB6-3D4C-43AE-81E9-F8D806B98EA8}" destId="{BFF5D762-8624-483C-A987-FB561E0CDCC4}" srcOrd="4" destOrd="0" parTransId="{DCF3A18F-7D87-4705-9970-86E4AF0B2387}" sibTransId="{73AA24AF-2A57-4FF0-82BB-8F19468138C9}"/>
    <dgm:cxn modelId="{3119B0BF-79C8-9440-BF0F-FC1A6F505B49}" type="presOf" srcId="{DE5111E1-4CBC-4078-A991-2EF31771F72A}" destId="{52FA8158-2E62-4746-BE07-5F65561DE4FC}" srcOrd="0" destOrd="0" presId="urn:microsoft.com/office/officeart/2008/layout/VerticalCurvedList"/>
    <dgm:cxn modelId="{46C4FFB3-B482-604C-8380-8856180278FB}" srcId="{09F56CB6-3D4C-43AE-81E9-F8D806B98EA8}" destId="{BD3C709A-DA93-7F42-804A-F213561A8ADD}" srcOrd="6" destOrd="0" parTransId="{60ADC82A-9080-574E-9702-B46DA56B4648}" sibTransId="{86F2B37A-FF9C-4B4A-AB08-8D5CA31059BA}"/>
    <dgm:cxn modelId="{6C70E91B-0E4F-AB42-8119-8D79CB6D6B9A}" type="presOf" srcId="{09F56CB6-3D4C-43AE-81E9-F8D806B98EA8}" destId="{71FE590F-D88D-416B-846E-D0F1E54EFAA4}" srcOrd="0" destOrd="0" presId="urn:microsoft.com/office/officeart/2008/layout/VerticalCurvedList"/>
    <dgm:cxn modelId="{078CBF0E-7E95-4148-A337-ADB4D7FA78E3}" srcId="{09F56CB6-3D4C-43AE-81E9-F8D806B98EA8}" destId="{03C13B04-7033-4482-A2C5-4207ED8FB822}" srcOrd="1" destOrd="0" parTransId="{723BB881-2EBB-43D8-BAE5-713AEF2B734B}" sibTransId="{5192FFE0-2A1B-46B6-9148-9507530B2C3E}"/>
    <dgm:cxn modelId="{3580282C-B9E4-304F-8D15-D6F3747693A1}" type="presOf" srcId="{2CCA30DD-7F38-4D1C-8F72-8EC63AB4C58B}" destId="{251CD92A-913A-4C46-A543-02A41DFEC2DC}" srcOrd="0" destOrd="0" presId="urn:microsoft.com/office/officeart/2008/layout/VerticalCurvedList"/>
    <dgm:cxn modelId="{54E9D128-4DDB-406D-821A-CD287C2D36D4}" srcId="{09F56CB6-3D4C-43AE-81E9-F8D806B98EA8}" destId="{FF556CDE-E40D-4A0F-A959-F66C104D3CEF}" srcOrd="2" destOrd="0" parTransId="{025FCA45-6CEA-448A-910D-28A0FCCC7AE5}" sibTransId="{0B26EBFA-A17C-4F44-A2A2-7A1383E5BC31}"/>
    <dgm:cxn modelId="{27FC818F-72EE-A948-81FC-0A7E312CA69A}" srcId="{09F56CB6-3D4C-43AE-81E9-F8D806B98EA8}" destId="{F2F5B0C7-FC02-DA41-A131-A2077EACDE72}" srcOrd="3" destOrd="0" parTransId="{A71BB0BF-5FD5-B342-A5C3-CCEC39281499}" sibTransId="{352C0796-D5EB-1D4B-95EF-5F1E7DF8F751}"/>
    <dgm:cxn modelId="{715A4D40-2BD3-7E48-9812-105EF7590272}" type="presOf" srcId="{BD3C709A-DA93-7F42-804A-F213561A8ADD}" destId="{954F7C6E-FD6E-C74B-81D7-C34274D25D14}" srcOrd="0" destOrd="0" presId="urn:microsoft.com/office/officeart/2008/layout/VerticalCurvedList"/>
    <dgm:cxn modelId="{632CFD33-D2F6-D843-A711-B6C6839D44FA}" type="presOf" srcId="{03C13B04-7033-4482-A2C5-4207ED8FB822}" destId="{1226FD23-AE3C-4273-A9EA-F0E506263A03}" srcOrd="0" destOrd="0" presId="urn:microsoft.com/office/officeart/2008/layout/VerticalCurvedList"/>
    <dgm:cxn modelId="{A6E0149F-6F45-EF4E-A756-AC1BF2A53A86}" type="presParOf" srcId="{71FE590F-D88D-416B-846E-D0F1E54EFAA4}" destId="{77641250-D495-4C52-B3E1-8EB17304FC6C}" srcOrd="0" destOrd="0" presId="urn:microsoft.com/office/officeart/2008/layout/VerticalCurvedList"/>
    <dgm:cxn modelId="{F8142EB0-D527-D04F-8AB2-7A2DABAB403D}" type="presParOf" srcId="{77641250-D495-4C52-B3E1-8EB17304FC6C}" destId="{BD5EDB25-B83D-4E8E-B14D-D3C1C74E1A90}" srcOrd="0" destOrd="0" presId="urn:microsoft.com/office/officeart/2008/layout/VerticalCurvedList"/>
    <dgm:cxn modelId="{C847BF13-F1DD-B648-8437-856ED4A13ACC}" type="presParOf" srcId="{BD5EDB25-B83D-4E8E-B14D-D3C1C74E1A90}" destId="{BE50D26D-F56E-4B39-9CEB-511E80480356}" srcOrd="0" destOrd="0" presId="urn:microsoft.com/office/officeart/2008/layout/VerticalCurvedList"/>
    <dgm:cxn modelId="{09FB1767-7021-D243-B24C-997B940151AF}" type="presParOf" srcId="{BD5EDB25-B83D-4E8E-B14D-D3C1C74E1A90}" destId="{52FA8158-2E62-4746-BE07-5F65561DE4FC}" srcOrd="1" destOrd="0" presId="urn:microsoft.com/office/officeart/2008/layout/VerticalCurvedList"/>
    <dgm:cxn modelId="{95063385-8777-1746-B48A-A6C15B604D5D}" type="presParOf" srcId="{BD5EDB25-B83D-4E8E-B14D-D3C1C74E1A90}" destId="{324BDCA1-C5C1-4DAD-91F3-EA7CF85DA75D}" srcOrd="2" destOrd="0" presId="urn:microsoft.com/office/officeart/2008/layout/VerticalCurvedList"/>
    <dgm:cxn modelId="{DD48CC50-D152-8F4D-AC5B-389C71CD603F}" type="presParOf" srcId="{BD5EDB25-B83D-4E8E-B14D-D3C1C74E1A90}" destId="{98DCA72F-01EA-4AD2-BED4-9617CFC34DB5}" srcOrd="3" destOrd="0" presId="urn:microsoft.com/office/officeart/2008/layout/VerticalCurvedList"/>
    <dgm:cxn modelId="{0EC6FC99-2945-914D-BA36-83C5B765304F}" type="presParOf" srcId="{77641250-D495-4C52-B3E1-8EB17304FC6C}" destId="{251CD92A-913A-4C46-A543-02A41DFEC2DC}" srcOrd="1" destOrd="0" presId="urn:microsoft.com/office/officeart/2008/layout/VerticalCurvedList"/>
    <dgm:cxn modelId="{C5383362-28F0-4945-8DF9-0F433F16E8BC}" type="presParOf" srcId="{77641250-D495-4C52-B3E1-8EB17304FC6C}" destId="{C91790E5-8B0C-445C-942F-A3D333EB993B}" srcOrd="2" destOrd="0" presId="urn:microsoft.com/office/officeart/2008/layout/VerticalCurvedList"/>
    <dgm:cxn modelId="{79DAD7B8-2255-9E41-81B4-026F5DF2365C}" type="presParOf" srcId="{C91790E5-8B0C-445C-942F-A3D333EB993B}" destId="{4C1FB42B-DB03-4914-9476-39497E6C649A}" srcOrd="0" destOrd="0" presId="urn:microsoft.com/office/officeart/2008/layout/VerticalCurvedList"/>
    <dgm:cxn modelId="{FF78CEF1-47AB-5346-B4BF-0F66AED6DA8A}" type="presParOf" srcId="{77641250-D495-4C52-B3E1-8EB17304FC6C}" destId="{1226FD23-AE3C-4273-A9EA-F0E506263A03}" srcOrd="3" destOrd="0" presId="urn:microsoft.com/office/officeart/2008/layout/VerticalCurvedList"/>
    <dgm:cxn modelId="{F4AF19E3-843C-4D46-B079-8DD494D147C1}" type="presParOf" srcId="{77641250-D495-4C52-B3E1-8EB17304FC6C}" destId="{09CC327B-CCF2-4658-9358-1ABBE78C9F81}" srcOrd="4" destOrd="0" presId="urn:microsoft.com/office/officeart/2008/layout/VerticalCurvedList"/>
    <dgm:cxn modelId="{1513486B-3741-F14C-81CD-C7C50C79B25D}" type="presParOf" srcId="{09CC327B-CCF2-4658-9358-1ABBE78C9F81}" destId="{D8839188-EF40-466D-9146-D1787BFD55E1}" srcOrd="0" destOrd="0" presId="urn:microsoft.com/office/officeart/2008/layout/VerticalCurvedList"/>
    <dgm:cxn modelId="{7E1F04FB-0726-AA47-8C91-8CC643E61AA5}" type="presParOf" srcId="{77641250-D495-4C52-B3E1-8EB17304FC6C}" destId="{E719E359-AAFF-4F2B-A050-804CE88F676A}" srcOrd="5" destOrd="0" presId="urn:microsoft.com/office/officeart/2008/layout/VerticalCurvedList"/>
    <dgm:cxn modelId="{B4D578E0-550E-2649-A393-380ACCD9A499}" type="presParOf" srcId="{77641250-D495-4C52-B3E1-8EB17304FC6C}" destId="{E6A5BB1B-24E7-4CC0-890D-B6778BE1D1DD}" srcOrd="6" destOrd="0" presId="urn:microsoft.com/office/officeart/2008/layout/VerticalCurvedList"/>
    <dgm:cxn modelId="{F0B4742A-A01D-EF46-B9A6-00B98E9C2C05}" type="presParOf" srcId="{E6A5BB1B-24E7-4CC0-890D-B6778BE1D1DD}" destId="{BE6BE5A8-81FC-43C0-B30C-D4A9E3B110B3}" srcOrd="0" destOrd="0" presId="urn:microsoft.com/office/officeart/2008/layout/VerticalCurvedList"/>
    <dgm:cxn modelId="{D939E426-008A-BD4A-A77D-4B65B9E1FDCE}" type="presParOf" srcId="{77641250-D495-4C52-B3E1-8EB17304FC6C}" destId="{F11769C6-473D-B04A-9EF6-4D8613E887AA}" srcOrd="7" destOrd="0" presId="urn:microsoft.com/office/officeart/2008/layout/VerticalCurvedList"/>
    <dgm:cxn modelId="{7415410C-5883-D74D-8D58-9622B7163E28}" type="presParOf" srcId="{77641250-D495-4C52-B3E1-8EB17304FC6C}" destId="{8EA72F32-0260-AF4B-BB61-BD03344981A8}" srcOrd="8" destOrd="0" presId="urn:microsoft.com/office/officeart/2008/layout/VerticalCurvedList"/>
    <dgm:cxn modelId="{76D897A0-D6B5-0541-8A85-B3D04107F22C}" type="presParOf" srcId="{8EA72F32-0260-AF4B-BB61-BD03344981A8}" destId="{4DFEAB76-B6D5-9346-A89A-2794F952BB1F}" srcOrd="0" destOrd="0" presId="urn:microsoft.com/office/officeart/2008/layout/VerticalCurvedList"/>
    <dgm:cxn modelId="{CB47EEAF-93C1-6344-B527-15CD9E28E849}" type="presParOf" srcId="{77641250-D495-4C52-B3E1-8EB17304FC6C}" destId="{6EE10CF9-7537-C148-975A-801F8D4EA2B4}" srcOrd="9" destOrd="0" presId="urn:microsoft.com/office/officeart/2008/layout/VerticalCurvedList"/>
    <dgm:cxn modelId="{CA3B63B8-BF64-2E49-971F-F4B246CE9783}" type="presParOf" srcId="{77641250-D495-4C52-B3E1-8EB17304FC6C}" destId="{5E3BEB6F-00FD-C84D-9CFB-1AB40F8CC37D}" srcOrd="10" destOrd="0" presId="urn:microsoft.com/office/officeart/2008/layout/VerticalCurvedList"/>
    <dgm:cxn modelId="{064B3C01-6C7E-1F44-8677-0D85EC56FD8B}" type="presParOf" srcId="{5E3BEB6F-00FD-C84D-9CFB-1AB40F8CC37D}" destId="{2D0E1102-2CC7-47C6-B20D-98460265D640}" srcOrd="0" destOrd="0" presId="urn:microsoft.com/office/officeart/2008/layout/VerticalCurvedList"/>
    <dgm:cxn modelId="{D0AB757F-7687-D244-A53F-5538609B87CE}" type="presParOf" srcId="{77641250-D495-4C52-B3E1-8EB17304FC6C}" destId="{BD529D89-C84C-CD4E-BB0F-66CF93DA547F}" srcOrd="11" destOrd="0" presId="urn:microsoft.com/office/officeart/2008/layout/VerticalCurvedList"/>
    <dgm:cxn modelId="{6DC8B4ED-47EF-6844-AF27-CC75297AFB58}" type="presParOf" srcId="{77641250-D495-4C52-B3E1-8EB17304FC6C}" destId="{6C6ECC8B-75E9-384E-B83A-D948473A58E1}" srcOrd="12" destOrd="0" presId="urn:microsoft.com/office/officeart/2008/layout/VerticalCurvedList"/>
    <dgm:cxn modelId="{75894348-DF41-2143-8E76-60B4D1965D25}" type="presParOf" srcId="{6C6ECC8B-75E9-384E-B83A-D948473A58E1}" destId="{1F4C38AD-548B-7043-A0A3-2803197972F8}" srcOrd="0" destOrd="0" presId="urn:microsoft.com/office/officeart/2008/layout/VerticalCurvedList"/>
    <dgm:cxn modelId="{C1B920C3-FF1E-9740-BC42-0FEB74CA0948}" type="presParOf" srcId="{77641250-D495-4C52-B3E1-8EB17304FC6C}" destId="{954F7C6E-FD6E-C74B-81D7-C34274D25D14}" srcOrd="13" destOrd="0" presId="urn:microsoft.com/office/officeart/2008/layout/VerticalCurvedList"/>
    <dgm:cxn modelId="{D6D184B3-DA3C-BB4A-ABA0-5D2164B79F36}" type="presParOf" srcId="{77641250-D495-4C52-B3E1-8EB17304FC6C}" destId="{F6B5F6EC-1C82-A24E-B774-A90B6B35B54A}" srcOrd="14" destOrd="0" presId="urn:microsoft.com/office/officeart/2008/layout/VerticalCurvedList"/>
    <dgm:cxn modelId="{B904EAAE-CBAC-4240-9C96-BEF8E7271D75}" type="presParOf" srcId="{F6B5F6EC-1C82-A24E-B774-A90B6B35B54A}" destId="{E5678660-F490-924F-BFFC-AD5E3DE21DE9}" srcOrd="0" destOrd="0" presId="urn:microsoft.com/office/officeart/2008/layout/VerticalCurvedList"/>
  </dgm:cxnLst>
  <dgm:bg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A8158-2E62-4746-BE07-5F65561DE4FC}">
      <dsp:nvSpPr>
        <dsp:cNvPr id="0" name=""/>
        <dsp:cNvSpPr/>
      </dsp:nvSpPr>
      <dsp:spPr>
        <a:xfrm>
          <a:off x="-3845316" y="-590537"/>
          <a:ext cx="4583035" cy="4583035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D92A-913A-4C46-A543-02A41DFEC2DC}">
      <dsp:nvSpPr>
        <dsp:cNvPr id="0" name=""/>
        <dsp:cNvSpPr/>
      </dsp:nvSpPr>
      <dsp:spPr>
        <a:xfrm>
          <a:off x="239333" y="154653"/>
          <a:ext cx="5960297" cy="309170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Introduction to DC Fabric Routing</a:t>
          </a:r>
        </a:p>
      </dsp:txBody>
      <dsp:txXfrm>
        <a:off x="239333" y="154653"/>
        <a:ext cx="5960297" cy="309170"/>
      </dsp:txXfrm>
    </dsp:sp>
    <dsp:sp modelId="{4C1FB42B-DB03-4914-9476-39497E6C649A}">
      <dsp:nvSpPr>
        <dsp:cNvPr id="0" name=""/>
        <dsp:cNvSpPr/>
      </dsp:nvSpPr>
      <dsp:spPr>
        <a:xfrm>
          <a:off x="46101" y="116006"/>
          <a:ext cx="386462" cy="386462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FD23-AE3C-4273-A9EA-F0E506263A03}">
      <dsp:nvSpPr>
        <dsp:cNvPr id="0" name=""/>
        <dsp:cNvSpPr/>
      </dsp:nvSpPr>
      <dsp:spPr>
        <a:xfrm>
          <a:off x="519314" y="61868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RIFT Introduction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9314" y="618680"/>
        <a:ext cx="5680315" cy="309170"/>
      </dsp:txXfrm>
    </dsp:sp>
    <dsp:sp modelId="{D8839188-EF40-466D-9146-D1787BFD55E1}">
      <dsp:nvSpPr>
        <dsp:cNvPr id="0" name=""/>
        <dsp:cNvSpPr/>
      </dsp:nvSpPr>
      <dsp:spPr>
        <a:xfrm>
          <a:off x="326083" y="580034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9E359-AAFF-4F2B-A050-804CE88F676A}">
      <dsp:nvSpPr>
        <dsp:cNvPr id="0" name=""/>
        <dsp:cNvSpPr/>
      </dsp:nvSpPr>
      <dsp:spPr>
        <a:xfrm>
          <a:off x="672743" y="1094011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Automatic Disaggregation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2743" y="1094011"/>
        <a:ext cx="5526887" cy="309170"/>
      </dsp:txXfrm>
    </dsp:sp>
    <dsp:sp modelId="{BE6BE5A8-81FC-43C0-B30C-D4A9E3B110B3}">
      <dsp:nvSpPr>
        <dsp:cNvPr id="0" name=""/>
        <dsp:cNvSpPr/>
      </dsp:nvSpPr>
      <dsp:spPr>
        <a:xfrm>
          <a:off x="479511" y="1043721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769C6-473D-B04A-9EF6-4D8613E887AA}">
      <dsp:nvSpPr>
        <dsp:cNvPr id="0" name=""/>
        <dsp:cNvSpPr/>
      </dsp:nvSpPr>
      <dsp:spPr>
        <a:xfrm>
          <a:off x="721731" y="1546395"/>
          <a:ext cx="5477899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North Flooding Reduction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21731" y="1546395"/>
        <a:ext cx="5477899" cy="309170"/>
      </dsp:txXfrm>
    </dsp:sp>
    <dsp:sp modelId="{4DFEAB76-B6D5-9346-A89A-2794F952BB1F}">
      <dsp:nvSpPr>
        <dsp:cNvPr id="0" name=""/>
        <dsp:cNvSpPr/>
      </dsp:nvSpPr>
      <dsp:spPr>
        <a:xfrm>
          <a:off x="528500" y="1507749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0CF9-7537-C148-975A-801F8D4EA2B4}">
      <dsp:nvSpPr>
        <dsp:cNvPr id="0" name=""/>
        <dsp:cNvSpPr/>
      </dsp:nvSpPr>
      <dsp:spPr>
        <a:xfrm>
          <a:off x="672743" y="2010422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Zero Touch Provisioning (ZTP)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2743" y="2010422"/>
        <a:ext cx="5526887" cy="309170"/>
      </dsp:txXfrm>
    </dsp:sp>
    <dsp:sp modelId="{2D0E1102-2CC7-47C6-B20D-98460265D640}">
      <dsp:nvSpPr>
        <dsp:cNvPr id="0" name=""/>
        <dsp:cNvSpPr/>
      </dsp:nvSpPr>
      <dsp:spPr>
        <a:xfrm>
          <a:off x="479511" y="1971776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9D89-C84C-CD4E-BB0F-66CF93DA547F}">
      <dsp:nvSpPr>
        <dsp:cNvPr id="0" name=""/>
        <dsp:cNvSpPr/>
      </dsp:nvSpPr>
      <dsp:spPr>
        <a:xfrm>
          <a:off x="519314" y="247411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Weighted Bandwidth Load Balancing (and more features)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9314" y="2474110"/>
        <a:ext cx="5680315" cy="309170"/>
      </dsp:txXfrm>
    </dsp:sp>
    <dsp:sp modelId="{1F4C38AD-548B-7043-A0A3-2803197972F8}">
      <dsp:nvSpPr>
        <dsp:cNvPr id="0" name=""/>
        <dsp:cNvSpPr/>
      </dsp:nvSpPr>
      <dsp:spPr>
        <a:xfrm>
          <a:off x="326083" y="2435463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7C6E-FD6E-C74B-81D7-C34274D25D14}">
      <dsp:nvSpPr>
        <dsp:cNvPr id="0" name=""/>
        <dsp:cNvSpPr/>
      </dsp:nvSpPr>
      <dsp:spPr>
        <a:xfrm>
          <a:off x="239333" y="2938137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Summary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9333" y="2938137"/>
        <a:ext cx="5960297" cy="309170"/>
      </dsp:txXfrm>
    </dsp:sp>
    <dsp:sp modelId="{E5678660-F490-924F-BFFC-AD5E3DE21DE9}">
      <dsp:nvSpPr>
        <dsp:cNvPr id="0" name=""/>
        <dsp:cNvSpPr/>
      </dsp:nvSpPr>
      <dsp:spPr>
        <a:xfrm>
          <a:off x="46101" y="2899491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A8158-2E62-4746-BE07-5F65561DE4FC}">
      <dsp:nvSpPr>
        <dsp:cNvPr id="0" name=""/>
        <dsp:cNvSpPr/>
      </dsp:nvSpPr>
      <dsp:spPr>
        <a:xfrm>
          <a:off x="-3845316" y="-590537"/>
          <a:ext cx="4583035" cy="4583035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D92A-913A-4C46-A543-02A41DFEC2DC}">
      <dsp:nvSpPr>
        <dsp:cNvPr id="0" name=""/>
        <dsp:cNvSpPr/>
      </dsp:nvSpPr>
      <dsp:spPr>
        <a:xfrm>
          <a:off x="239333" y="154653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Introduction to DC Fabric Routing</a:t>
          </a:r>
        </a:p>
      </dsp:txBody>
      <dsp:txXfrm>
        <a:off x="239333" y="154653"/>
        <a:ext cx="5960297" cy="309170"/>
      </dsp:txXfrm>
    </dsp:sp>
    <dsp:sp modelId="{4C1FB42B-DB03-4914-9476-39497E6C649A}">
      <dsp:nvSpPr>
        <dsp:cNvPr id="0" name=""/>
        <dsp:cNvSpPr/>
      </dsp:nvSpPr>
      <dsp:spPr>
        <a:xfrm>
          <a:off x="46101" y="116006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FD23-AE3C-4273-A9EA-F0E506263A03}">
      <dsp:nvSpPr>
        <dsp:cNvPr id="0" name=""/>
        <dsp:cNvSpPr/>
      </dsp:nvSpPr>
      <dsp:spPr>
        <a:xfrm>
          <a:off x="519314" y="618680"/>
          <a:ext cx="5680315" cy="309170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RIFT Introduction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19314" y="618680"/>
        <a:ext cx="5680315" cy="309170"/>
      </dsp:txXfrm>
    </dsp:sp>
    <dsp:sp modelId="{D8839188-EF40-466D-9146-D1787BFD55E1}">
      <dsp:nvSpPr>
        <dsp:cNvPr id="0" name=""/>
        <dsp:cNvSpPr/>
      </dsp:nvSpPr>
      <dsp:spPr>
        <a:xfrm>
          <a:off x="326083" y="580034"/>
          <a:ext cx="386462" cy="386462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9E359-AAFF-4F2B-A050-804CE88F676A}">
      <dsp:nvSpPr>
        <dsp:cNvPr id="0" name=""/>
        <dsp:cNvSpPr/>
      </dsp:nvSpPr>
      <dsp:spPr>
        <a:xfrm>
          <a:off x="672743" y="1094011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Automatic Disaggregation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2743" y="1094011"/>
        <a:ext cx="5526887" cy="309170"/>
      </dsp:txXfrm>
    </dsp:sp>
    <dsp:sp modelId="{BE6BE5A8-81FC-43C0-B30C-D4A9E3B110B3}">
      <dsp:nvSpPr>
        <dsp:cNvPr id="0" name=""/>
        <dsp:cNvSpPr/>
      </dsp:nvSpPr>
      <dsp:spPr>
        <a:xfrm>
          <a:off x="479511" y="1043721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769C6-473D-B04A-9EF6-4D8613E887AA}">
      <dsp:nvSpPr>
        <dsp:cNvPr id="0" name=""/>
        <dsp:cNvSpPr/>
      </dsp:nvSpPr>
      <dsp:spPr>
        <a:xfrm>
          <a:off x="721731" y="1546395"/>
          <a:ext cx="5477899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North Flooding Reduction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21731" y="1546395"/>
        <a:ext cx="5477899" cy="309170"/>
      </dsp:txXfrm>
    </dsp:sp>
    <dsp:sp modelId="{4DFEAB76-B6D5-9346-A89A-2794F952BB1F}">
      <dsp:nvSpPr>
        <dsp:cNvPr id="0" name=""/>
        <dsp:cNvSpPr/>
      </dsp:nvSpPr>
      <dsp:spPr>
        <a:xfrm>
          <a:off x="528500" y="1507749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0CF9-7537-C148-975A-801F8D4EA2B4}">
      <dsp:nvSpPr>
        <dsp:cNvPr id="0" name=""/>
        <dsp:cNvSpPr/>
      </dsp:nvSpPr>
      <dsp:spPr>
        <a:xfrm>
          <a:off x="672743" y="2010422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Zero Touch Provisioning (ZTP)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2743" y="2010422"/>
        <a:ext cx="5526887" cy="309170"/>
      </dsp:txXfrm>
    </dsp:sp>
    <dsp:sp modelId="{2D0E1102-2CC7-47C6-B20D-98460265D640}">
      <dsp:nvSpPr>
        <dsp:cNvPr id="0" name=""/>
        <dsp:cNvSpPr/>
      </dsp:nvSpPr>
      <dsp:spPr>
        <a:xfrm>
          <a:off x="479511" y="1971776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9D89-C84C-CD4E-BB0F-66CF93DA547F}">
      <dsp:nvSpPr>
        <dsp:cNvPr id="0" name=""/>
        <dsp:cNvSpPr/>
      </dsp:nvSpPr>
      <dsp:spPr>
        <a:xfrm>
          <a:off x="519314" y="247411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Weighted Bandwidth Load Balancing (and more features)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9314" y="2474110"/>
        <a:ext cx="5680315" cy="309170"/>
      </dsp:txXfrm>
    </dsp:sp>
    <dsp:sp modelId="{1F4C38AD-548B-7043-A0A3-2803197972F8}">
      <dsp:nvSpPr>
        <dsp:cNvPr id="0" name=""/>
        <dsp:cNvSpPr/>
      </dsp:nvSpPr>
      <dsp:spPr>
        <a:xfrm>
          <a:off x="326083" y="2435463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7C6E-FD6E-C74B-81D7-C34274D25D14}">
      <dsp:nvSpPr>
        <dsp:cNvPr id="0" name=""/>
        <dsp:cNvSpPr/>
      </dsp:nvSpPr>
      <dsp:spPr>
        <a:xfrm>
          <a:off x="239333" y="2938137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Summary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9333" y="2938137"/>
        <a:ext cx="5960297" cy="309170"/>
      </dsp:txXfrm>
    </dsp:sp>
    <dsp:sp modelId="{E5678660-F490-924F-BFFC-AD5E3DE21DE9}">
      <dsp:nvSpPr>
        <dsp:cNvPr id="0" name=""/>
        <dsp:cNvSpPr/>
      </dsp:nvSpPr>
      <dsp:spPr>
        <a:xfrm>
          <a:off x="46101" y="2899491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A8158-2E62-4746-BE07-5F65561DE4FC}">
      <dsp:nvSpPr>
        <dsp:cNvPr id="0" name=""/>
        <dsp:cNvSpPr/>
      </dsp:nvSpPr>
      <dsp:spPr>
        <a:xfrm>
          <a:off x="-3845316" y="-590537"/>
          <a:ext cx="4583035" cy="4583035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D92A-913A-4C46-A543-02A41DFEC2DC}">
      <dsp:nvSpPr>
        <dsp:cNvPr id="0" name=""/>
        <dsp:cNvSpPr/>
      </dsp:nvSpPr>
      <dsp:spPr>
        <a:xfrm>
          <a:off x="239333" y="154653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Introduction to DC Fabric Routing</a:t>
          </a:r>
        </a:p>
      </dsp:txBody>
      <dsp:txXfrm>
        <a:off x="239333" y="154653"/>
        <a:ext cx="5960297" cy="309170"/>
      </dsp:txXfrm>
    </dsp:sp>
    <dsp:sp modelId="{4C1FB42B-DB03-4914-9476-39497E6C649A}">
      <dsp:nvSpPr>
        <dsp:cNvPr id="0" name=""/>
        <dsp:cNvSpPr/>
      </dsp:nvSpPr>
      <dsp:spPr>
        <a:xfrm>
          <a:off x="46101" y="116006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FD23-AE3C-4273-A9EA-F0E506263A03}">
      <dsp:nvSpPr>
        <dsp:cNvPr id="0" name=""/>
        <dsp:cNvSpPr/>
      </dsp:nvSpPr>
      <dsp:spPr>
        <a:xfrm>
          <a:off x="519314" y="61868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RIFT Introduction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519314" y="618680"/>
        <a:ext cx="5680315" cy="309170"/>
      </dsp:txXfrm>
    </dsp:sp>
    <dsp:sp modelId="{D8839188-EF40-466D-9146-D1787BFD55E1}">
      <dsp:nvSpPr>
        <dsp:cNvPr id="0" name=""/>
        <dsp:cNvSpPr/>
      </dsp:nvSpPr>
      <dsp:spPr>
        <a:xfrm>
          <a:off x="326083" y="580034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9E359-AAFF-4F2B-A050-804CE88F676A}">
      <dsp:nvSpPr>
        <dsp:cNvPr id="0" name=""/>
        <dsp:cNvSpPr/>
      </dsp:nvSpPr>
      <dsp:spPr>
        <a:xfrm>
          <a:off x="672743" y="1094011"/>
          <a:ext cx="5526887" cy="309170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Automatic Disaggregation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672743" y="1094011"/>
        <a:ext cx="5526887" cy="309170"/>
      </dsp:txXfrm>
    </dsp:sp>
    <dsp:sp modelId="{BE6BE5A8-81FC-43C0-B30C-D4A9E3B110B3}">
      <dsp:nvSpPr>
        <dsp:cNvPr id="0" name=""/>
        <dsp:cNvSpPr/>
      </dsp:nvSpPr>
      <dsp:spPr>
        <a:xfrm>
          <a:off x="479511" y="1043721"/>
          <a:ext cx="386462" cy="386462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769C6-473D-B04A-9EF6-4D8613E887AA}">
      <dsp:nvSpPr>
        <dsp:cNvPr id="0" name=""/>
        <dsp:cNvSpPr/>
      </dsp:nvSpPr>
      <dsp:spPr>
        <a:xfrm>
          <a:off x="721731" y="1546395"/>
          <a:ext cx="5477899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North Flooding Reduction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21731" y="1546395"/>
        <a:ext cx="5477899" cy="309170"/>
      </dsp:txXfrm>
    </dsp:sp>
    <dsp:sp modelId="{4DFEAB76-B6D5-9346-A89A-2794F952BB1F}">
      <dsp:nvSpPr>
        <dsp:cNvPr id="0" name=""/>
        <dsp:cNvSpPr/>
      </dsp:nvSpPr>
      <dsp:spPr>
        <a:xfrm>
          <a:off x="528500" y="1507749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0CF9-7537-C148-975A-801F8D4EA2B4}">
      <dsp:nvSpPr>
        <dsp:cNvPr id="0" name=""/>
        <dsp:cNvSpPr/>
      </dsp:nvSpPr>
      <dsp:spPr>
        <a:xfrm>
          <a:off x="672743" y="2010422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Zero Touch Provisioning (ZTP)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2743" y="2010422"/>
        <a:ext cx="5526887" cy="309170"/>
      </dsp:txXfrm>
    </dsp:sp>
    <dsp:sp modelId="{2D0E1102-2CC7-47C6-B20D-98460265D640}">
      <dsp:nvSpPr>
        <dsp:cNvPr id="0" name=""/>
        <dsp:cNvSpPr/>
      </dsp:nvSpPr>
      <dsp:spPr>
        <a:xfrm>
          <a:off x="479511" y="1971776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9D89-C84C-CD4E-BB0F-66CF93DA547F}">
      <dsp:nvSpPr>
        <dsp:cNvPr id="0" name=""/>
        <dsp:cNvSpPr/>
      </dsp:nvSpPr>
      <dsp:spPr>
        <a:xfrm>
          <a:off x="519314" y="247411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Weighted Bandwidth Load Balancing (and more features)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9314" y="2474110"/>
        <a:ext cx="5680315" cy="309170"/>
      </dsp:txXfrm>
    </dsp:sp>
    <dsp:sp modelId="{1F4C38AD-548B-7043-A0A3-2803197972F8}">
      <dsp:nvSpPr>
        <dsp:cNvPr id="0" name=""/>
        <dsp:cNvSpPr/>
      </dsp:nvSpPr>
      <dsp:spPr>
        <a:xfrm>
          <a:off x="326083" y="2435463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7C6E-FD6E-C74B-81D7-C34274D25D14}">
      <dsp:nvSpPr>
        <dsp:cNvPr id="0" name=""/>
        <dsp:cNvSpPr/>
      </dsp:nvSpPr>
      <dsp:spPr>
        <a:xfrm>
          <a:off x="239333" y="2938137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Summary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9333" y="2938137"/>
        <a:ext cx="5960297" cy="309170"/>
      </dsp:txXfrm>
    </dsp:sp>
    <dsp:sp modelId="{E5678660-F490-924F-BFFC-AD5E3DE21DE9}">
      <dsp:nvSpPr>
        <dsp:cNvPr id="0" name=""/>
        <dsp:cNvSpPr/>
      </dsp:nvSpPr>
      <dsp:spPr>
        <a:xfrm>
          <a:off x="46101" y="2899491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A8158-2E62-4746-BE07-5F65561DE4FC}">
      <dsp:nvSpPr>
        <dsp:cNvPr id="0" name=""/>
        <dsp:cNvSpPr/>
      </dsp:nvSpPr>
      <dsp:spPr>
        <a:xfrm>
          <a:off x="-3845316" y="-590537"/>
          <a:ext cx="4583035" cy="4583035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D92A-913A-4C46-A543-02A41DFEC2DC}">
      <dsp:nvSpPr>
        <dsp:cNvPr id="0" name=""/>
        <dsp:cNvSpPr/>
      </dsp:nvSpPr>
      <dsp:spPr>
        <a:xfrm>
          <a:off x="239333" y="154653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Introduction to DC Fabric Routing</a:t>
          </a:r>
        </a:p>
      </dsp:txBody>
      <dsp:txXfrm>
        <a:off x="239333" y="154653"/>
        <a:ext cx="5960297" cy="309170"/>
      </dsp:txXfrm>
    </dsp:sp>
    <dsp:sp modelId="{4C1FB42B-DB03-4914-9476-39497E6C649A}">
      <dsp:nvSpPr>
        <dsp:cNvPr id="0" name=""/>
        <dsp:cNvSpPr/>
      </dsp:nvSpPr>
      <dsp:spPr>
        <a:xfrm>
          <a:off x="46101" y="116006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FD23-AE3C-4273-A9EA-F0E506263A03}">
      <dsp:nvSpPr>
        <dsp:cNvPr id="0" name=""/>
        <dsp:cNvSpPr/>
      </dsp:nvSpPr>
      <dsp:spPr>
        <a:xfrm>
          <a:off x="519314" y="61868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RIFT Introduction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519314" y="618680"/>
        <a:ext cx="5680315" cy="309170"/>
      </dsp:txXfrm>
    </dsp:sp>
    <dsp:sp modelId="{D8839188-EF40-466D-9146-D1787BFD55E1}">
      <dsp:nvSpPr>
        <dsp:cNvPr id="0" name=""/>
        <dsp:cNvSpPr/>
      </dsp:nvSpPr>
      <dsp:spPr>
        <a:xfrm>
          <a:off x="326083" y="580034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9E359-AAFF-4F2B-A050-804CE88F676A}">
      <dsp:nvSpPr>
        <dsp:cNvPr id="0" name=""/>
        <dsp:cNvSpPr/>
      </dsp:nvSpPr>
      <dsp:spPr>
        <a:xfrm>
          <a:off x="672743" y="1094011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Automatic Disaggregation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672743" y="1094011"/>
        <a:ext cx="5526887" cy="309170"/>
      </dsp:txXfrm>
    </dsp:sp>
    <dsp:sp modelId="{BE6BE5A8-81FC-43C0-B30C-D4A9E3B110B3}">
      <dsp:nvSpPr>
        <dsp:cNvPr id="0" name=""/>
        <dsp:cNvSpPr/>
      </dsp:nvSpPr>
      <dsp:spPr>
        <a:xfrm>
          <a:off x="479511" y="1043721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769C6-473D-B04A-9EF6-4D8613E887AA}">
      <dsp:nvSpPr>
        <dsp:cNvPr id="0" name=""/>
        <dsp:cNvSpPr/>
      </dsp:nvSpPr>
      <dsp:spPr>
        <a:xfrm>
          <a:off x="721731" y="1546395"/>
          <a:ext cx="5477899" cy="309170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North Flooding Reduction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721731" y="1546395"/>
        <a:ext cx="5477899" cy="309170"/>
      </dsp:txXfrm>
    </dsp:sp>
    <dsp:sp modelId="{4DFEAB76-B6D5-9346-A89A-2794F952BB1F}">
      <dsp:nvSpPr>
        <dsp:cNvPr id="0" name=""/>
        <dsp:cNvSpPr/>
      </dsp:nvSpPr>
      <dsp:spPr>
        <a:xfrm>
          <a:off x="528500" y="1507749"/>
          <a:ext cx="386462" cy="386462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0CF9-7537-C148-975A-801F8D4EA2B4}">
      <dsp:nvSpPr>
        <dsp:cNvPr id="0" name=""/>
        <dsp:cNvSpPr/>
      </dsp:nvSpPr>
      <dsp:spPr>
        <a:xfrm>
          <a:off x="672743" y="2010422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Zero Touch Provisioning (ZTP)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2743" y="2010422"/>
        <a:ext cx="5526887" cy="309170"/>
      </dsp:txXfrm>
    </dsp:sp>
    <dsp:sp modelId="{2D0E1102-2CC7-47C6-B20D-98460265D640}">
      <dsp:nvSpPr>
        <dsp:cNvPr id="0" name=""/>
        <dsp:cNvSpPr/>
      </dsp:nvSpPr>
      <dsp:spPr>
        <a:xfrm>
          <a:off x="479511" y="1971776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9D89-C84C-CD4E-BB0F-66CF93DA547F}">
      <dsp:nvSpPr>
        <dsp:cNvPr id="0" name=""/>
        <dsp:cNvSpPr/>
      </dsp:nvSpPr>
      <dsp:spPr>
        <a:xfrm>
          <a:off x="519314" y="247411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Weighted Bandwidth Load Balancing (and more features)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9314" y="2474110"/>
        <a:ext cx="5680315" cy="309170"/>
      </dsp:txXfrm>
    </dsp:sp>
    <dsp:sp modelId="{1F4C38AD-548B-7043-A0A3-2803197972F8}">
      <dsp:nvSpPr>
        <dsp:cNvPr id="0" name=""/>
        <dsp:cNvSpPr/>
      </dsp:nvSpPr>
      <dsp:spPr>
        <a:xfrm>
          <a:off x="326083" y="2435463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7C6E-FD6E-C74B-81D7-C34274D25D14}">
      <dsp:nvSpPr>
        <dsp:cNvPr id="0" name=""/>
        <dsp:cNvSpPr/>
      </dsp:nvSpPr>
      <dsp:spPr>
        <a:xfrm>
          <a:off x="239333" y="2938137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Summary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9333" y="2938137"/>
        <a:ext cx="5960297" cy="309170"/>
      </dsp:txXfrm>
    </dsp:sp>
    <dsp:sp modelId="{E5678660-F490-924F-BFFC-AD5E3DE21DE9}">
      <dsp:nvSpPr>
        <dsp:cNvPr id="0" name=""/>
        <dsp:cNvSpPr/>
      </dsp:nvSpPr>
      <dsp:spPr>
        <a:xfrm>
          <a:off x="46101" y="2899491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A8158-2E62-4746-BE07-5F65561DE4FC}">
      <dsp:nvSpPr>
        <dsp:cNvPr id="0" name=""/>
        <dsp:cNvSpPr/>
      </dsp:nvSpPr>
      <dsp:spPr>
        <a:xfrm>
          <a:off x="-3845316" y="-590537"/>
          <a:ext cx="4583035" cy="4583035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D92A-913A-4C46-A543-02A41DFEC2DC}">
      <dsp:nvSpPr>
        <dsp:cNvPr id="0" name=""/>
        <dsp:cNvSpPr/>
      </dsp:nvSpPr>
      <dsp:spPr>
        <a:xfrm>
          <a:off x="239333" y="154653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Introduction to DC Fabric Routing</a:t>
          </a:r>
        </a:p>
      </dsp:txBody>
      <dsp:txXfrm>
        <a:off x="239333" y="154653"/>
        <a:ext cx="5960297" cy="309170"/>
      </dsp:txXfrm>
    </dsp:sp>
    <dsp:sp modelId="{4C1FB42B-DB03-4914-9476-39497E6C649A}">
      <dsp:nvSpPr>
        <dsp:cNvPr id="0" name=""/>
        <dsp:cNvSpPr/>
      </dsp:nvSpPr>
      <dsp:spPr>
        <a:xfrm>
          <a:off x="46101" y="116006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FD23-AE3C-4273-A9EA-F0E506263A03}">
      <dsp:nvSpPr>
        <dsp:cNvPr id="0" name=""/>
        <dsp:cNvSpPr/>
      </dsp:nvSpPr>
      <dsp:spPr>
        <a:xfrm>
          <a:off x="519314" y="61868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RIFT Introduction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519314" y="618680"/>
        <a:ext cx="5680315" cy="309170"/>
      </dsp:txXfrm>
    </dsp:sp>
    <dsp:sp modelId="{D8839188-EF40-466D-9146-D1787BFD55E1}">
      <dsp:nvSpPr>
        <dsp:cNvPr id="0" name=""/>
        <dsp:cNvSpPr/>
      </dsp:nvSpPr>
      <dsp:spPr>
        <a:xfrm>
          <a:off x="326083" y="580034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9E359-AAFF-4F2B-A050-804CE88F676A}">
      <dsp:nvSpPr>
        <dsp:cNvPr id="0" name=""/>
        <dsp:cNvSpPr/>
      </dsp:nvSpPr>
      <dsp:spPr>
        <a:xfrm>
          <a:off x="672743" y="1094011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Automatic Disaggregation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672743" y="1094011"/>
        <a:ext cx="5526887" cy="309170"/>
      </dsp:txXfrm>
    </dsp:sp>
    <dsp:sp modelId="{BE6BE5A8-81FC-43C0-B30C-D4A9E3B110B3}">
      <dsp:nvSpPr>
        <dsp:cNvPr id="0" name=""/>
        <dsp:cNvSpPr/>
      </dsp:nvSpPr>
      <dsp:spPr>
        <a:xfrm>
          <a:off x="479511" y="1043721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769C6-473D-B04A-9EF6-4D8613E887AA}">
      <dsp:nvSpPr>
        <dsp:cNvPr id="0" name=""/>
        <dsp:cNvSpPr/>
      </dsp:nvSpPr>
      <dsp:spPr>
        <a:xfrm>
          <a:off x="721731" y="1546395"/>
          <a:ext cx="5477899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North Flooding Reduction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21731" y="1546395"/>
        <a:ext cx="5477899" cy="309170"/>
      </dsp:txXfrm>
    </dsp:sp>
    <dsp:sp modelId="{4DFEAB76-B6D5-9346-A89A-2794F952BB1F}">
      <dsp:nvSpPr>
        <dsp:cNvPr id="0" name=""/>
        <dsp:cNvSpPr/>
      </dsp:nvSpPr>
      <dsp:spPr>
        <a:xfrm>
          <a:off x="528500" y="1507749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0CF9-7537-C148-975A-801F8D4EA2B4}">
      <dsp:nvSpPr>
        <dsp:cNvPr id="0" name=""/>
        <dsp:cNvSpPr/>
      </dsp:nvSpPr>
      <dsp:spPr>
        <a:xfrm>
          <a:off x="672743" y="2010422"/>
          <a:ext cx="5526887" cy="309170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Zero Touch Provisioning (ZTP)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672743" y="2010422"/>
        <a:ext cx="5526887" cy="309170"/>
      </dsp:txXfrm>
    </dsp:sp>
    <dsp:sp modelId="{2D0E1102-2CC7-47C6-B20D-98460265D640}">
      <dsp:nvSpPr>
        <dsp:cNvPr id="0" name=""/>
        <dsp:cNvSpPr/>
      </dsp:nvSpPr>
      <dsp:spPr>
        <a:xfrm>
          <a:off x="479511" y="1971776"/>
          <a:ext cx="386462" cy="386462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9D89-C84C-CD4E-BB0F-66CF93DA547F}">
      <dsp:nvSpPr>
        <dsp:cNvPr id="0" name=""/>
        <dsp:cNvSpPr/>
      </dsp:nvSpPr>
      <dsp:spPr>
        <a:xfrm>
          <a:off x="519314" y="247411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Weighted Bandwidth Load Balancing (and more features)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9314" y="2474110"/>
        <a:ext cx="5680315" cy="309170"/>
      </dsp:txXfrm>
    </dsp:sp>
    <dsp:sp modelId="{1F4C38AD-548B-7043-A0A3-2803197972F8}">
      <dsp:nvSpPr>
        <dsp:cNvPr id="0" name=""/>
        <dsp:cNvSpPr/>
      </dsp:nvSpPr>
      <dsp:spPr>
        <a:xfrm>
          <a:off x="326083" y="2435463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7C6E-FD6E-C74B-81D7-C34274D25D14}">
      <dsp:nvSpPr>
        <dsp:cNvPr id="0" name=""/>
        <dsp:cNvSpPr/>
      </dsp:nvSpPr>
      <dsp:spPr>
        <a:xfrm>
          <a:off x="239333" y="2938137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Summary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9333" y="2938137"/>
        <a:ext cx="5960297" cy="309170"/>
      </dsp:txXfrm>
    </dsp:sp>
    <dsp:sp modelId="{E5678660-F490-924F-BFFC-AD5E3DE21DE9}">
      <dsp:nvSpPr>
        <dsp:cNvPr id="0" name=""/>
        <dsp:cNvSpPr/>
      </dsp:nvSpPr>
      <dsp:spPr>
        <a:xfrm>
          <a:off x="46101" y="2899491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A8158-2E62-4746-BE07-5F65561DE4FC}">
      <dsp:nvSpPr>
        <dsp:cNvPr id="0" name=""/>
        <dsp:cNvSpPr/>
      </dsp:nvSpPr>
      <dsp:spPr>
        <a:xfrm>
          <a:off x="-3845316" y="-590537"/>
          <a:ext cx="4583035" cy="4583035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D92A-913A-4C46-A543-02A41DFEC2DC}">
      <dsp:nvSpPr>
        <dsp:cNvPr id="0" name=""/>
        <dsp:cNvSpPr/>
      </dsp:nvSpPr>
      <dsp:spPr>
        <a:xfrm>
          <a:off x="239333" y="154653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Introduction to DC Fabric Routing</a:t>
          </a:r>
        </a:p>
      </dsp:txBody>
      <dsp:txXfrm>
        <a:off x="239333" y="154653"/>
        <a:ext cx="5960297" cy="309170"/>
      </dsp:txXfrm>
    </dsp:sp>
    <dsp:sp modelId="{4C1FB42B-DB03-4914-9476-39497E6C649A}">
      <dsp:nvSpPr>
        <dsp:cNvPr id="0" name=""/>
        <dsp:cNvSpPr/>
      </dsp:nvSpPr>
      <dsp:spPr>
        <a:xfrm>
          <a:off x="46101" y="116006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FD23-AE3C-4273-A9EA-F0E506263A03}">
      <dsp:nvSpPr>
        <dsp:cNvPr id="0" name=""/>
        <dsp:cNvSpPr/>
      </dsp:nvSpPr>
      <dsp:spPr>
        <a:xfrm>
          <a:off x="519314" y="61868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RIFT Introduction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519314" y="618680"/>
        <a:ext cx="5680315" cy="309170"/>
      </dsp:txXfrm>
    </dsp:sp>
    <dsp:sp modelId="{D8839188-EF40-466D-9146-D1787BFD55E1}">
      <dsp:nvSpPr>
        <dsp:cNvPr id="0" name=""/>
        <dsp:cNvSpPr/>
      </dsp:nvSpPr>
      <dsp:spPr>
        <a:xfrm>
          <a:off x="326083" y="580034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9E359-AAFF-4F2B-A050-804CE88F676A}">
      <dsp:nvSpPr>
        <dsp:cNvPr id="0" name=""/>
        <dsp:cNvSpPr/>
      </dsp:nvSpPr>
      <dsp:spPr>
        <a:xfrm>
          <a:off x="672743" y="1094011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Automatic Disaggregation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672743" y="1094011"/>
        <a:ext cx="5526887" cy="309170"/>
      </dsp:txXfrm>
    </dsp:sp>
    <dsp:sp modelId="{BE6BE5A8-81FC-43C0-B30C-D4A9E3B110B3}">
      <dsp:nvSpPr>
        <dsp:cNvPr id="0" name=""/>
        <dsp:cNvSpPr/>
      </dsp:nvSpPr>
      <dsp:spPr>
        <a:xfrm>
          <a:off x="479511" y="1043721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769C6-473D-B04A-9EF6-4D8613E887AA}">
      <dsp:nvSpPr>
        <dsp:cNvPr id="0" name=""/>
        <dsp:cNvSpPr/>
      </dsp:nvSpPr>
      <dsp:spPr>
        <a:xfrm>
          <a:off x="721731" y="1546395"/>
          <a:ext cx="5477899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North Flooding Reduction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21731" y="1546395"/>
        <a:ext cx="5477899" cy="309170"/>
      </dsp:txXfrm>
    </dsp:sp>
    <dsp:sp modelId="{4DFEAB76-B6D5-9346-A89A-2794F952BB1F}">
      <dsp:nvSpPr>
        <dsp:cNvPr id="0" name=""/>
        <dsp:cNvSpPr/>
      </dsp:nvSpPr>
      <dsp:spPr>
        <a:xfrm>
          <a:off x="528500" y="1507749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0CF9-7537-C148-975A-801F8D4EA2B4}">
      <dsp:nvSpPr>
        <dsp:cNvPr id="0" name=""/>
        <dsp:cNvSpPr/>
      </dsp:nvSpPr>
      <dsp:spPr>
        <a:xfrm>
          <a:off x="672743" y="2010422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Zero Touch Provisioning (ZTP)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2743" y="2010422"/>
        <a:ext cx="5526887" cy="309170"/>
      </dsp:txXfrm>
    </dsp:sp>
    <dsp:sp modelId="{2D0E1102-2CC7-47C6-B20D-98460265D640}">
      <dsp:nvSpPr>
        <dsp:cNvPr id="0" name=""/>
        <dsp:cNvSpPr/>
      </dsp:nvSpPr>
      <dsp:spPr>
        <a:xfrm>
          <a:off x="479511" y="1971776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9D89-C84C-CD4E-BB0F-66CF93DA547F}">
      <dsp:nvSpPr>
        <dsp:cNvPr id="0" name=""/>
        <dsp:cNvSpPr/>
      </dsp:nvSpPr>
      <dsp:spPr>
        <a:xfrm>
          <a:off x="519314" y="2474110"/>
          <a:ext cx="5680315" cy="309170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Weighted Bandwidth Load Balancing (and more features)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19314" y="2474110"/>
        <a:ext cx="5680315" cy="309170"/>
      </dsp:txXfrm>
    </dsp:sp>
    <dsp:sp modelId="{1F4C38AD-548B-7043-A0A3-2803197972F8}">
      <dsp:nvSpPr>
        <dsp:cNvPr id="0" name=""/>
        <dsp:cNvSpPr/>
      </dsp:nvSpPr>
      <dsp:spPr>
        <a:xfrm>
          <a:off x="326083" y="2435463"/>
          <a:ext cx="386462" cy="386462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7C6E-FD6E-C74B-81D7-C34274D25D14}">
      <dsp:nvSpPr>
        <dsp:cNvPr id="0" name=""/>
        <dsp:cNvSpPr/>
      </dsp:nvSpPr>
      <dsp:spPr>
        <a:xfrm>
          <a:off x="239333" y="2938137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Summary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9333" y="2938137"/>
        <a:ext cx="5960297" cy="309170"/>
      </dsp:txXfrm>
    </dsp:sp>
    <dsp:sp modelId="{E5678660-F490-924F-BFFC-AD5E3DE21DE9}">
      <dsp:nvSpPr>
        <dsp:cNvPr id="0" name=""/>
        <dsp:cNvSpPr/>
      </dsp:nvSpPr>
      <dsp:spPr>
        <a:xfrm>
          <a:off x="46101" y="2899491"/>
          <a:ext cx="386462" cy="386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A8158-2E62-4746-BE07-5F65561DE4FC}">
      <dsp:nvSpPr>
        <dsp:cNvPr id="0" name=""/>
        <dsp:cNvSpPr/>
      </dsp:nvSpPr>
      <dsp:spPr>
        <a:xfrm>
          <a:off x="-3845316" y="-590537"/>
          <a:ext cx="4583035" cy="4583035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D92A-913A-4C46-A543-02A41DFEC2DC}">
      <dsp:nvSpPr>
        <dsp:cNvPr id="0" name=""/>
        <dsp:cNvSpPr/>
      </dsp:nvSpPr>
      <dsp:spPr>
        <a:xfrm>
          <a:off x="239333" y="154653"/>
          <a:ext cx="596029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Introduction to DC Fabric Routing</a:t>
          </a:r>
        </a:p>
      </dsp:txBody>
      <dsp:txXfrm>
        <a:off x="239333" y="154653"/>
        <a:ext cx="5960297" cy="309170"/>
      </dsp:txXfrm>
    </dsp:sp>
    <dsp:sp modelId="{4C1FB42B-DB03-4914-9476-39497E6C649A}">
      <dsp:nvSpPr>
        <dsp:cNvPr id="0" name=""/>
        <dsp:cNvSpPr/>
      </dsp:nvSpPr>
      <dsp:spPr>
        <a:xfrm>
          <a:off x="46101" y="116006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FD23-AE3C-4273-A9EA-F0E506263A03}">
      <dsp:nvSpPr>
        <dsp:cNvPr id="0" name=""/>
        <dsp:cNvSpPr/>
      </dsp:nvSpPr>
      <dsp:spPr>
        <a:xfrm>
          <a:off x="519314" y="61868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RIFT Introduction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519314" y="618680"/>
        <a:ext cx="5680315" cy="309170"/>
      </dsp:txXfrm>
    </dsp:sp>
    <dsp:sp modelId="{D8839188-EF40-466D-9146-D1787BFD55E1}">
      <dsp:nvSpPr>
        <dsp:cNvPr id="0" name=""/>
        <dsp:cNvSpPr/>
      </dsp:nvSpPr>
      <dsp:spPr>
        <a:xfrm>
          <a:off x="326083" y="580034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9E359-AAFF-4F2B-A050-804CE88F676A}">
      <dsp:nvSpPr>
        <dsp:cNvPr id="0" name=""/>
        <dsp:cNvSpPr/>
      </dsp:nvSpPr>
      <dsp:spPr>
        <a:xfrm>
          <a:off x="672743" y="1094011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Automatic Disaggregation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672743" y="1094011"/>
        <a:ext cx="5526887" cy="309170"/>
      </dsp:txXfrm>
    </dsp:sp>
    <dsp:sp modelId="{BE6BE5A8-81FC-43C0-B30C-D4A9E3B110B3}">
      <dsp:nvSpPr>
        <dsp:cNvPr id="0" name=""/>
        <dsp:cNvSpPr/>
      </dsp:nvSpPr>
      <dsp:spPr>
        <a:xfrm>
          <a:off x="479511" y="1043721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769C6-473D-B04A-9EF6-4D8613E887AA}">
      <dsp:nvSpPr>
        <dsp:cNvPr id="0" name=""/>
        <dsp:cNvSpPr/>
      </dsp:nvSpPr>
      <dsp:spPr>
        <a:xfrm>
          <a:off x="721731" y="1546395"/>
          <a:ext cx="5477899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North Flooding Reduction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21731" y="1546395"/>
        <a:ext cx="5477899" cy="309170"/>
      </dsp:txXfrm>
    </dsp:sp>
    <dsp:sp modelId="{4DFEAB76-B6D5-9346-A89A-2794F952BB1F}">
      <dsp:nvSpPr>
        <dsp:cNvPr id="0" name=""/>
        <dsp:cNvSpPr/>
      </dsp:nvSpPr>
      <dsp:spPr>
        <a:xfrm>
          <a:off x="528500" y="1507749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0CF9-7537-C148-975A-801F8D4EA2B4}">
      <dsp:nvSpPr>
        <dsp:cNvPr id="0" name=""/>
        <dsp:cNvSpPr/>
      </dsp:nvSpPr>
      <dsp:spPr>
        <a:xfrm>
          <a:off x="672743" y="2010422"/>
          <a:ext cx="5526887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Zero Touch Provisioning (ZTP)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2743" y="2010422"/>
        <a:ext cx="5526887" cy="309170"/>
      </dsp:txXfrm>
    </dsp:sp>
    <dsp:sp modelId="{2D0E1102-2CC7-47C6-B20D-98460265D640}">
      <dsp:nvSpPr>
        <dsp:cNvPr id="0" name=""/>
        <dsp:cNvSpPr/>
      </dsp:nvSpPr>
      <dsp:spPr>
        <a:xfrm>
          <a:off x="479511" y="1971776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9D89-C84C-CD4E-BB0F-66CF93DA547F}">
      <dsp:nvSpPr>
        <dsp:cNvPr id="0" name=""/>
        <dsp:cNvSpPr/>
      </dsp:nvSpPr>
      <dsp:spPr>
        <a:xfrm>
          <a:off x="519314" y="2474110"/>
          <a:ext cx="5680315" cy="30917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Weighted Bandwidth Load Balancing (and more features)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9314" y="2474110"/>
        <a:ext cx="5680315" cy="309170"/>
      </dsp:txXfrm>
    </dsp:sp>
    <dsp:sp modelId="{1F4C38AD-548B-7043-A0A3-2803197972F8}">
      <dsp:nvSpPr>
        <dsp:cNvPr id="0" name=""/>
        <dsp:cNvSpPr/>
      </dsp:nvSpPr>
      <dsp:spPr>
        <a:xfrm>
          <a:off x="326083" y="2435463"/>
          <a:ext cx="386462" cy="38646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7C6E-FD6E-C74B-81D7-C34274D25D14}">
      <dsp:nvSpPr>
        <dsp:cNvPr id="0" name=""/>
        <dsp:cNvSpPr/>
      </dsp:nvSpPr>
      <dsp:spPr>
        <a:xfrm>
          <a:off x="239333" y="2938137"/>
          <a:ext cx="5960297" cy="309170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Summary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39333" y="2938137"/>
        <a:ext cx="5960297" cy="309170"/>
      </dsp:txXfrm>
    </dsp:sp>
    <dsp:sp modelId="{E5678660-F490-924F-BFFC-AD5E3DE21DE9}">
      <dsp:nvSpPr>
        <dsp:cNvPr id="0" name=""/>
        <dsp:cNvSpPr/>
      </dsp:nvSpPr>
      <dsp:spPr>
        <a:xfrm>
          <a:off x="46101" y="2899491"/>
          <a:ext cx="386462" cy="386462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B3-DC38-4C68-99D0-6B898E48D9B3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B998-40B1-4B98-8BB4-DD46ED31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0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2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5C66890-6B54-440F-8418-214175CB5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0"/>
            <a:ext cx="224657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0D31C5D-B99A-4664-9CFC-C46F047499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BCAE07F-5C0F-4288-B21D-82060B1C9EF7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0EA1789-E1E9-4263-B027-80849B765170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FD1C42C5-C3B0-4834-A3E1-30141BF3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7DEC81E-F09B-41AA-9FB5-04CA560DD4AF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2072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E8F9AE5-25BD-424E-96CF-BFB278414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0"/>
            <a:ext cx="224657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77B97B4-DB68-4D2B-9ACB-FE64EB2F8A6A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0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4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84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C5956E0-AFE6-4B43-876D-4328F76DC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E1DA0F4-A58B-4F80-8FDD-6213AD106B85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F4AFDBEC-F9E1-4756-BD08-06E01FAB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E75892D-E3C0-4936-AA80-154627EA9E44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4510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C5956E0-AFE6-4B43-876D-4328F76DC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77B97B4-DB68-4D2B-9ACB-FE64EB2F8A6A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3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566CB3E-F6D9-463D-AF4D-B9177FD79F74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B97DF11A-A262-4E7A-9092-190A768D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C70A212-6FBB-490F-AF4D-C8E98F5C8D58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948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371D5A9F-D7F8-4536-B6AA-32B29B43E3F4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92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60C819-8573-473E-84FA-D5CD09CF3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0870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576877"/>
            <a:ext cx="8426703" cy="15431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34427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32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8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65941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6771F6C-58FB-4F62-8ADF-9C1EB7C2CB78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A15A7EC-00A5-4ED8-8F5E-26841CAB28B1}"/>
                </a:ext>
              </a:extLst>
            </p:cNvPr>
            <p:cNvSpPr/>
            <p:nvPr userDrawn="1"/>
          </p:nvSpPr>
          <p:spPr>
            <a:xfrm>
              <a:off x="0" y="0"/>
              <a:ext cx="9144000" cy="13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3E3D593-E358-4331-82AE-46D0287B98B6}"/>
                </a:ext>
              </a:extLst>
            </p:cNvPr>
            <p:cNvSpPr/>
            <p:nvPr userDrawn="1"/>
          </p:nvSpPr>
          <p:spPr>
            <a:xfrm>
              <a:off x="395654" y="4396153"/>
              <a:ext cx="838243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E11E5CE-4A7E-457C-BCCB-1984CAEE8EFF}"/>
                </a:ext>
              </a:extLst>
            </p:cNvPr>
            <p:cNvSpPr/>
            <p:nvPr userDrawn="1"/>
          </p:nvSpPr>
          <p:spPr>
            <a:xfrm>
              <a:off x="1529860" y="0"/>
              <a:ext cx="4118771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567" y="489600"/>
            <a:ext cx="3821581" cy="4183200"/>
          </a:xfrm>
        </p:spPr>
        <p:txBody>
          <a:bodyPr anchor="ctr" anchorCtr="0"/>
          <a:lstStyle>
            <a:lvl1pPr>
              <a:defRPr sz="36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3403658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AE514BC-00CF-4C5D-BE11-8FF1CECC9075}"/>
              </a:ext>
            </a:extLst>
          </p:cNvPr>
          <p:cNvSpPr/>
          <p:nvPr userDrawn="1"/>
        </p:nvSpPr>
        <p:spPr>
          <a:xfrm>
            <a:off x="1838790" y="1094535"/>
            <a:ext cx="5503984" cy="2919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7582" y="1164458"/>
            <a:ext cx="5126400" cy="2779200"/>
          </a:xfrm>
        </p:spPr>
        <p:txBody>
          <a:bodyPr anchor="ctr" anchorCtr="0"/>
          <a:lstStyle>
            <a:lvl1pPr>
              <a:defRPr sz="36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1002064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831AAFE-6CED-4109-BDA9-3E7373693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00334"/>
            <a:ext cx="9144000" cy="243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931D98-C29F-43EF-BC92-28DA24911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78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69E77BA-ABA5-40D4-BE74-8EADFC373992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8B608E-4607-4999-AE4B-0C9118D88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D7B4F09-734D-4621-987E-BA1863287EF7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67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8DCEB8-E655-4DC8-BFC7-24C71752A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334"/>
            <a:ext cx="9144000" cy="243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0D6280-BD0C-4556-830F-1C0995675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F0B1D8B-6400-42E3-92E7-9EAB5157E733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17AC345-7FE4-41DB-A31B-DC67FCFE9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7533061-8ED3-466D-82EB-205C5EDD7A76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197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93A2065-925F-4744-8B00-E25CC9685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411"/>
            <a:ext cx="9144000" cy="239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76A5419-3C84-46B6-A237-AB8825F2D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330"/>
            <a:ext cx="9144000" cy="220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8E9A93F-B1F6-45F0-8E44-A0889CA7491E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B162D9-8E87-40C0-9E58-09E539F13F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0D0974C-C710-421B-A86C-29CA6DA25FB2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9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55D99D-F06B-4417-8FF3-9782A706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53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C291AB7-40D0-4C9F-8EF1-5EFC3F8E3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" y="4907728"/>
            <a:ext cx="9144000" cy="2357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483C9BE-11A7-49F9-B28F-D1AF02D3C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1"/>
            <a:ext cx="9144000" cy="220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827981B-2AF6-40EC-AC2E-A2E955AD54A7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661F625-2FD1-482A-A381-F4730829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EB82E15-6D89-48E8-B2F4-D2F004E2E105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64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6FADB6-AE98-4A19-B4B6-1D5B037A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2F2708-DF23-442B-93C5-947F15567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22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8EE85B-F64E-41DC-87C2-A4DD6092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884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D0C55D-0F99-429E-A70A-DFB8F7B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2CA337-4D49-46CB-8189-CA7F18F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6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31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9" y="1714502"/>
            <a:ext cx="8229601" cy="2962423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072589"/>
            <a:ext cx="8223250" cy="370284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  <p:pic>
        <p:nvPicPr>
          <p:cNvPr id="20" name="Picture 19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ox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527" y="2171702"/>
            <a:ext cx="2668911" cy="1833563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2pPr>
            <a:lvl3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072589"/>
            <a:ext cx="8223250" cy="370284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28653" y="2171702"/>
            <a:ext cx="2668911" cy="1833563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2pPr>
            <a:lvl3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06779" y="2171702"/>
            <a:ext cx="2668911" cy="1833563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2pPr>
            <a:lvl3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0527" y="1790700"/>
            <a:ext cx="2668911" cy="317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mpd="sng">
            <a:solidFill>
              <a:schemeClr val="accent1">
                <a:lumMod val="50000"/>
              </a:schemeClr>
            </a:solidFill>
          </a:ln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7148" indent="0" algn="ctr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/>
              <a:buNone/>
              <a:defRPr sz="1800" b="1">
                <a:solidFill>
                  <a:schemeClr val="accent2"/>
                </a:solidFill>
              </a:defRPr>
            </a:lvl2pPr>
            <a:lvl3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28653" y="1790700"/>
            <a:ext cx="2668911" cy="317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accent4">
                <a:lumMod val="50000"/>
              </a:schemeClr>
            </a:solidFill>
          </a:ln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7148" indent="0" algn="ctr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/>
              <a:buNone/>
              <a:defRPr sz="1800" b="1">
                <a:solidFill>
                  <a:schemeClr val="accent2"/>
                </a:solidFill>
              </a:defRPr>
            </a:lvl2pPr>
            <a:lvl3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006779" y="1790700"/>
            <a:ext cx="2668911" cy="317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chemeClr val="accent5">
                <a:lumMod val="50000"/>
              </a:schemeClr>
            </a:solidFill>
          </a:ln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7148" indent="0" algn="ctr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/>
              <a:buNone/>
              <a:defRPr sz="1800" b="1">
                <a:solidFill>
                  <a:schemeClr val="accent2"/>
                </a:solidFill>
              </a:defRPr>
            </a:lvl2pPr>
            <a:lvl3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57148" indent="228588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2016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54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9CDAB49-BE7F-4463-B504-DFDB1D6A1853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5207B4E-EDD0-4DE1-8D78-8298A1C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DEA0664-D2FB-4343-9A16-AD786525FCF7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0824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Linco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591C5B2-FEA4-48CB-B236-92A53578A7F7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3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0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63234F-3BF8-4D13-989F-786F354DB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DEB56F9-C0F9-42F9-96CC-88C6B522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2A5BEF9-A786-41A3-85F8-520ABB7A141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11B3131-4AE1-46F4-BE16-BCCDBEFD7358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0A3F127-F10E-4660-AA15-4ED26658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4CA772-18F2-4BB4-BA92-360D6628E3AF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9467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63234F-3BF8-4D13-989F-786F354DB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256183B-2684-4C69-9D93-16F0FE4DCE34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DEB56F9-C0F9-42F9-96CC-88C6B522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2A5BEF9-A786-41A3-85F8-520ABB7A141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=""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75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6" r:id="rId2"/>
    <p:sldLayoutId id="2147483724" r:id="rId3"/>
    <p:sldLayoutId id="2147483739" r:id="rId4"/>
    <p:sldLayoutId id="2147483744" r:id="rId5"/>
    <p:sldLayoutId id="2147483757" r:id="rId6"/>
    <p:sldLayoutId id="2147483689" r:id="rId7"/>
    <p:sldLayoutId id="2147483699" r:id="rId8"/>
    <p:sldLayoutId id="2147483758" r:id="rId9"/>
    <p:sldLayoutId id="2147483708" r:id="rId10"/>
    <p:sldLayoutId id="2147483710" r:id="rId11"/>
    <p:sldLayoutId id="2147483767" r:id="rId12"/>
    <p:sldLayoutId id="2147483709" r:id="rId13"/>
    <p:sldLayoutId id="2147483711" r:id="rId14"/>
    <p:sldLayoutId id="2147483759" r:id="rId15"/>
    <p:sldLayoutId id="2147483741" r:id="rId16"/>
    <p:sldLayoutId id="2147483746" r:id="rId17"/>
    <p:sldLayoutId id="2147483760" r:id="rId18"/>
    <p:sldLayoutId id="2147483692" r:id="rId19"/>
    <p:sldLayoutId id="2147483693" r:id="rId20"/>
    <p:sldLayoutId id="2147483752" r:id="rId21"/>
    <p:sldLayoutId id="2147483747" r:id="rId22"/>
    <p:sldLayoutId id="2147483718" r:id="rId23"/>
    <p:sldLayoutId id="2147483751" r:id="rId24"/>
    <p:sldLayoutId id="2147483755" r:id="rId25"/>
    <p:sldLayoutId id="2147483765" r:id="rId26"/>
    <p:sldLayoutId id="2147483728" r:id="rId27"/>
    <p:sldLayoutId id="2147483696" r:id="rId28"/>
    <p:sldLayoutId id="2147483712" r:id="rId29"/>
    <p:sldLayoutId id="2147483715" r:id="rId30"/>
    <p:sldLayoutId id="2147483702" r:id="rId31"/>
    <p:sldLayoutId id="2147483768" r:id="rId32"/>
    <p:sldLayoutId id="2147483770" r:id="rId33"/>
    <p:sldLayoutId id="2147483771" r:id="rId3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 userDrawn="1">
          <p15:clr>
            <a:srgbClr val="F26B43"/>
          </p15:clr>
        </p15:guide>
        <p15:guide id="3" pos="4344" userDrawn="1">
          <p15:clr>
            <a:srgbClr val="F26B43"/>
          </p15:clr>
        </p15:guide>
        <p15:guide id="4" orient="horz" pos="3107" userDrawn="1">
          <p15:clr>
            <a:srgbClr val="F26B43"/>
          </p15:clr>
        </p15:guide>
        <p15:guide id="5" pos="2885" userDrawn="1">
          <p15:clr>
            <a:srgbClr val="F26B43"/>
          </p15:clr>
        </p15:guide>
        <p15:guide id="6" orient="horz" pos="16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RIFT:</a:t>
            </a:r>
            <a:br>
              <a:rPr lang="en-US" dirty="0"/>
            </a:br>
            <a:r>
              <a:rPr lang="en-US" dirty="0"/>
              <a:t>ROUTING IN FAT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Krzysztof Grzegorz Szarkowicz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PLM, </a:t>
            </a:r>
            <a:r>
              <a:rPr lang="en-US" dirty="0" err="1" smtClean="0"/>
              <a:t>kszarkowicz@juniper</a:t>
            </a:r>
            <a:r>
              <a:rPr lang="en-US" dirty="0" err="1" smtClean="0"/>
              <a:t>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0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Fabric Routing: Current State of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94" y="1075941"/>
            <a:ext cx="8426703" cy="2046856"/>
          </a:xfrm>
        </p:spPr>
        <p:txBody>
          <a:bodyPr/>
          <a:lstStyle/>
          <a:p>
            <a:r>
              <a:rPr lang="en-US" sz="1200" dirty="0"/>
              <a:t>Several of Large DC IP Fabrics Use E-BGP with Band-Aids as De-Facto IGP (RFC7938) and Lots of Provisioning</a:t>
            </a:r>
          </a:p>
          <a:p>
            <a:pPr lvl="1"/>
            <a:r>
              <a:rPr lang="en-US" sz="1050" dirty="0"/>
              <a:t>Numbering Schemes to Control “Path Hunting”</a:t>
            </a:r>
          </a:p>
          <a:p>
            <a:pPr lvl="2"/>
            <a:r>
              <a:rPr lang="en-US" sz="750" dirty="0"/>
              <a:t>”Looping Paths” (allow-Own-as Under AS Private Numbering) </a:t>
            </a:r>
          </a:p>
          <a:p>
            <a:pPr lvl="2"/>
            <a:r>
              <a:rPr lang="en-US" sz="750" dirty="0"/>
              <a:t>“Relaxed Multi-Path ECMP” Since ECMP over Different AS in EBGP Does Not Work Normally </a:t>
            </a:r>
          </a:p>
          <a:p>
            <a:pPr lvl="1"/>
            <a:r>
              <a:rPr lang="en-US" sz="1050" dirty="0"/>
              <a:t>Add Paths to Support Multi-Homing, N-ECMP, Prevent Oscillations</a:t>
            </a:r>
          </a:p>
          <a:p>
            <a:pPr lvl="1"/>
            <a:r>
              <a:rPr lang="en-US" sz="1050" dirty="0"/>
              <a:t>Efforts to Get Around 65K </a:t>
            </a:r>
            <a:r>
              <a:rPr lang="en-US" sz="1050" dirty="0" err="1"/>
              <a:t>ASes</a:t>
            </a:r>
            <a:r>
              <a:rPr lang="en-US" sz="1050" dirty="0"/>
              <a:t> and Limited Private AS Space </a:t>
            </a:r>
          </a:p>
          <a:p>
            <a:pPr lvl="1"/>
            <a:r>
              <a:rPr lang="en-US" sz="1050" dirty="0"/>
              <a:t>Proprietary Provisioning and Configuration Solutions, LLDP Extensions</a:t>
            </a:r>
          </a:p>
          <a:p>
            <a:pPr lvl="1"/>
            <a:r>
              <a:rPr lang="en-US" sz="1050" dirty="0"/>
              <a:t>“Violations” of FSM Like Restart Timers and Minimum-Route-Advertisement Timers</a:t>
            </a:r>
          </a:p>
          <a:p>
            <a:pPr lvl="1"/>
            <a:r>
              <a:rPr lang="en-US" sz="1050" dirty="0"/>
              <a:t>Emerging Work for “Peer Auto-Discovery” and “SPF” Diametrically Opposite to BGP Design Principles</a:t>
            </a:r>
          </a:p>
          <a:p>
            <a:pPr lvl="1"/>
            <a:r>
              <a:rPr lang="en-US" sz="1050" dirty="0"/>
              <a:t>Reliance on “Update Groups” ~ Peer Groups to Prevent Withdrawal and Path Hunting After Server Link Failures</a:t>
            </a: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200" dirty="0"/>
              <a:t>Others Run IGP (ISIS)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Yet Others Run BGP over IGP (Traditional Routing Architecture)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Less Than More Successful Attempts @ Prefix Summarization, Micro- and Black-Holing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Metros &amp; Building Cabling Seems to Move towards Clos Variants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In Summary: High OPEX Solutions Not Necessarily Viable for Customers Who Cannot or Do Not Want to Build Sophisticated Talent Pool &amp; Proprietary Solutions to Deal with Their Fabrics</a:t>
            </a:r>
          </a:p>
          <a:p>
            <a:pPr lvl="1">
              <a:spcBef>
                <a:spcPts val="600"/>
              </a:spcBef>
            </a:pPr>
            <a:r>
              <a:rPr lang="en-US" sz="1100" dirty="0"/>
              <a:t>Fabric Director is _One_ Way to Approach That but Preconditions Controller</a:t>
            </a:r>
          </a:p>
          <a:p>
            <a:pPr lvl="1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Providing a “Distributed Routing and Configuration” Out-the-Box is _Another_ Way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21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226" y="59453"/>
            <a:ext cx="8438572" cy="642305"/>
          </a:xfrm>
        </p:spPr>
        <p:txBody>
          <a:bodyPr/>
          <a:lstStyle/>
          <a:p>
            <a:r>
              <a:rPr lang="en-US" dirty="0" smtClean="0"/>
              <a:t>DC Fabric Routing Requirements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10634"/>
              </p:ext>
            </p:extLst>
          </p:nvPr>
        </p:nvGraphicFramePr>
        <p:xfrm>
          <a:off x="114299" y="466637"/>
          <a:ext cx="8915400" cy="444627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473701"/>
                <a:gridCol w="1447800"/>
                <a:gridCol w="1251939"/>
                <a:gridCol w="741960"/>
              </a:tblGrid>
              <a:tr h="165100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Problem</a:t>
                      </a:r>
                      <a:r>
                        <a:rPr lang="en-US" sz="1000" b="0" cap="none" spc="0" baseline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/ Attempted </a:t>
                      </a:r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Solution</a:t>
                      </a:r>
                      <a:endParaRPr lang="en-US" sz="1000" b="0" cap="none" spc="0" dirty="0">
                        <a:ln w="0"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BGP modified for DC</a:t>
                      </a:r>
                    </a:p>
                    <a:p>
                      <a:pPr algn="ctr"/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</a:t>
                      </a:r>
                      <a:r>
                        <a:rPr lang="mr-IN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RFC7938+</a:t>
                      </a:r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“mods”)</a:t>
                      </a:r>
                      <a:endParaRPr lang="en-US" sz="1000" b="0" cap="none" spc="0" dirty="0" smtClean="0">
                        <a:ln w="0"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ISIS modified for DC</a:t>
                      </a:r>
                    </a:p>
                    <a:p>
                      <a:pPr algn="ctr"/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(RFC7356</a:t>
                      </a:r>
                      <a:r>
                        <a:rPr lang="en-US" sz="1000" b="0" cap="none" spc="0" baseline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+ “mods”)</a:t>
                      </a:r>
                      <a:endParaRPr lang="en-US" sz="1000" b="0" cap="none" spc="0" dirty="0" smtClean="0">
                        <a:ln w="0"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RIFT</a:t>
                      </a:r>
                    </a:p>
                    <a:p>
                      <a:pPr algn="ctr"/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Native DC</a:t>
                      </a:r>
                      <a:endParaRPr lang="en-US" sz="1000" b="0" cap="none" spc="0" dirty="0">
                        <a:ln w="0"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</a:tr>
              <a:tr h="1963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Link Discovery/Automatic</a:t>
                      </a:r>
                      <a:r>
                        <a:rPr lang="en-US" sz="1000" baseline="0" dirty="0" smtClean="0"/>
                        <a:t> F</a:t>
                      </a:r>
                      <a:r>
                        <a:rPr lang="en-US" sz="1000" dirty="0" smtClean="0"/>
                        <a:t>orming</a:t>
                      </a:r>
                      <a:r>
                        <a:rPr lang="en-US" sz="1000" baseline="0" dirty="0" smtClean="0"/>
                        <a:t> of Trees/Preventing Cabling Violations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⚠️</a:t>
                      </a: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⚠️</a:t>
                      </a: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7840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  <a:ea typeface="+mn-ea"/>
                          <a:cs typeface="+mn-cs"/>
                        </a:rPr>
                        <a:t>Protocol Built-In</a:t>
                      </a:r>
                      <a:r>
                        <a:rPr lang="en-US" sz="1000" baseline="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 smtClean="0">
                          <a:latin typeface="+mn-lt"/>
                          <a:ea typeface="+mn-ea"/>
                          <a:cs typeface="+mn-cs"/>
                        </a:rPr>
                        <a:t>Node</a:t>
                      </a:r>
                      <a:r>
                        <a:rPr lang="en-US" sz="1000" baseline="0" dirty="0" smtClean="0">
                          <a:latin typeface="+mn-lt"/>
                          <a:ea typeface="+mn-ea"/>
                          <a:cs typeface="+mn-cs"/>
                        </a:rPr>
                        <a:t> Auto-Configuration (Zero Touch Provisioning </a:t>
                      </a:r>
                      <a:r>
                        <a:rPr lang="mr-IN" sz="1000" baseline="0" dirty="0" smtClean="0"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aseline="0" dirty="0" smtClean="0">
                          <a:latin typeface="+mn-lt"/>
                          <a:ea typeface="+mn-ea"/>
                          <a:cs typeface="+mn-cs"/>
                        </a:rPr>
                        <a:t> ZTP)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7840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Minimal Amount of Routes/Information on </a:t>
                      </a:r>
                      <a:r>
                        <a:rPr lang="en-US" sz="1000" dirty="0" err="1" smtClean="0"/>
                        <a:t>ToRs</a:t>
                      </a:r>
                      <a:r>
                        <a:rPr lang="en-US" sz="1000" dirty="0" smtClean="0"/>
                        <a:t>/Leafs (cost optimized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ToRs</a:t>
                      </a:r>
                      <a:r>
                        <a:rPr lang="en-US" sz="1000" baseline="0" dirty="0" smtClean="0"/>
                        <a:t>/Leafs)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963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High Degree of ECMP (BGP needs lots knobs,</a:t>
                      </a:r>
                      <a:r>
                        <a:rPr lang="en-US" sz="1000" baseline="0" dirty="0" smtClean="0"/>
                        <a:t> memory, own-AS-path violations)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548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⚠️</a:t>
                      </a: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2033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High Degree of </a:t>
                      </a:r>
                      <a:r>
                        <a:rPr lang="en-US" sz="1000" dirty="0" smtClean="0"/>
                        <a:t>Non-ECMP, ECMP</a:t>
                      </a:r>
                      <a:r>
                        <a:rPr lang="en-US" sz="1000" baseline="0" dirty="0" smtClean="0"/>
                        <a:t> independent </a:t>
                      </a:r>
                      <a:r>
                        <a:rPr lang="en-US" sz="1000" baseline="0" dirty="0" err="1" smtClean="0"/>
                        <a:t>Anycast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20337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Coarse northbound weighted bandwidth load balancing without TE</a:t>
                      </a:r>
                      <a:endParaRPr lang="en-US" sz="10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2033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Basic Traffic Engineering by Prefix Attributes</a:t>
                      </a:r>
                      <a:r>
                        <a:rPr lang="en-US" sz="1000" baseline="0" dirty="0" smtClean="0"/>
                        <a:t> Modification (e.g. Next-Hops)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kern="12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kern="120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</a:tr>
              <a:tr h="161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See All Links</a:t>
                      </a:r>
                      <a:r>
                        <a:rPr lang="en-US" sz="1000" baseline="0" dirty="0" smtClean="0"/>
                        <a:t> in Topology to Support Centralized Controllers for Advanced Traffic Engineering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⚠️</a:t>
                      </a: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kern="1200" smtClean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</a:tr>
              <a:tr h="17840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Carry Opaque Configuration Data (Key-Value) Efficiently (Integrated</a:t>
                      </a:r>
                      <a:r>
                        <a:rPr lang="en-US" sz="1000" baseline="0" dirty="0" smtClean="0"/>
                        <a:t> Bootstrap)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⚠️</a:t>
                      </a: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kern="1200" smtClean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</a:tr>
              <a:tr h="17840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Introduce to (Take a Node</a:t>
                      </a:r>
                      <a:r>
                        <a:rPr lang="en-US" sz="1000" baseline="0" dirty="0" smtClean="0"/>
                        <a:t> out of) Production Quickly and Without Disruption (Overload)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963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Automatic</a:t>
                      </a:r>
                      <a:r>
                        <a:rPr lang="en-US" sz="1000" baseline="0" dirty="0" smtClean="0"/>
                        <a:t> Disaggregation (with </a:t>
                      </a:r>
                      <a:r>
                        <a:rPr lang="en-US" sz="1000" baseline="0" dirty="0" smtClean="0"/>
                        <a:t>max. ECMP/N-ECMP</a:t>
                      </a:r>
                      <a:r>
                        <a:rPr lang="en-US" sz="1000" baseline="0" dirty="0" smtClean="0"/>
                        <a:t>) on Failures to Prevent Black-Holing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963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Minimal</a:t>
                      </a:r>
                      <a:r>
                        <a:rPr lang="en-US" sz="1000" baseline="0" dirty="0" smtClean="0"/>
                        <a:t> Blast Radius on Failures (On Failure Smallest Possible Part of the Network “Shakes”)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61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Fastest</a:t>
                      </a:r>
                      <a:r>
                        <a:rPr lang="en-US" sz="1000" baseline="0" dirty="0" smtClean="0"/>
                        <a:t> Possible Convergence on Failures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59681">
                <a:tc>
                  <a:txBody>
                    <a:bodyPr/>
                    <a:lstStyle/>
                    <a:p>
                      <a:pPr marL="0" marR="0" indent="0" algn="l" defTabSz="34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+mn-lt"/>
                          <a:ea typeface="+mn-ea"/>
                          <a:cs typeface="+mn-cs"/>
                        </a:rPr>
                        <a:t>Unnumbered Links</a:t>
                      </a:r>
                      <a:endParaRPr lang="en-US" sz="10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59681">
                <a:tc>
                  <a:txBody>
                    <a:bodyPr/>
                    <a:lstStyle/>
                    <a:p>
                      <a:pPr marL="0" marR="0" indent="0" algn="l" defTabSz="34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+mn-lt"/>
                          <a:ea typeface="+mn-ea"/>
                          <a:cs typeface="+mn-cs"/>
                        </a:rPr>
                        <a:t>Prefix Mobility</a:t>
                      </a:r>
                      <a:endParaRPr lang="en-US" sz="10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57150" marR="57150" marT="28575" marB="28575"/>
                </a:tc>
              </a:tr>
              <a:tr h="15968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Simplest Initial Implementation</a:t>
                      </a:r>
                      <a:endParaRPr lang="en-US" sz="1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✓</a:t>
                      </a:r>
                      <a:endParaRPr lang="en-US" sz="1300" b="1" kern="12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✘</a:t>
                      </a:r>
                      <a:endParaRPr lang="en-US" sz="1300" b="1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6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1BEE19-6B1E-4017-AB34-8A25D469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688338"/>
              </p:ext>
            </p:extLst>
          </p:nvPr>
        </p:nvGraphicFramePr>
        <p:xfrm>
          <a:off x="402244" y="1238864"/>
          <a:ext cx="6244361" cy="34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RIFT:</a:t>
            </a:r>
            <a:br>
              <a:rPr lang="en-US" dirty="0" smtClean="0"/>
            </a:br>
            <a:r>
              <a:rPr lang="en-US" dirty="0" smtClean="0"/>
              <a:t>Novel </a:t>
            </a:r>
            <a:r>
              <a:rPr lang="en-US" dirty="0" smtClean="0"/>
              <a:t>Dynamic Routing Algorithm for Clos Underlay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c</a:t>
            </a:r>
            <a:r>
              <a:rPr lang="en-US" dirty="0" smtClean="0"/>
              <a:t>oncept</a:t>
            </a:r>
          </a:p>
          <a:p>
            <a:r>
              <a:rPr lang="en-US" dirty="0" smtClean="0"/>
              <a:t>Automatic cabling </a:t>
            </a:r>
            <a:r>
              <a:rPr lang="en-US" dirty="0"/>
              <a:t>c</a:t>
            </a:r>
            <a:r>
              <a:rPr lang="en-US" dirty="0" smtClean="0"/>
              <a:t>onstraints</a:t>
            </a:r>
          </a:p>
          <a:p>
            <a:r>
              <a:rPr lang="en-US" dirty="0" smtClean="0"/>
              <a:t>Automatic disaggregation on failures</a:t>
            </a:r>
          </a:p>
          <a:p>
            <a:r>
              <a:rPr lang="en-US" dirty="0" smtClean="0"/>
              <a:t>Automatic flooding </a:t>
            </a:r>
            <a:r>
              <a:rPr lang="en-US" dirty="0"/>
              <a:t>r</a:t>
            </a:r>
            <a:r>
              <a:rPr lang="en-US" dirty="0" smtClean="0"/>
              <a:t>eduction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550541"/>
            <a:ext cx="5960534" cy="1126383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r"/>
            <a:r>
              <a:rPr lang="en-US" sz="1800" i="1" dirty="0">
                <a:latin typeface="American Typewriter" charset="0"/>
                <a:ea typeface="American Typewriter" charset="0"/>
                <a:cs typeface="American Typewriter" charset="0"/>
              </a:rPr>
              <a:t>“Just because the standard provides a cliff in front of you, you are not necessarily required to jump off it.”</a:t>
            </a:r>
          </a:p>
          <a:p>
            <a:pPr algn="r"/>
            <a:r>
              <a:rPr lang="en-US" sz="1800" i="1" dirty="0">
                <a:latin typeface="American Typewriter" charset="0"/>
                <a:ea typeface="American Typewriter" charset="0"/>
                <a:cs typeface="American Typewriter" charset="0"/>
              </a:rPr>
              <a:t>        — Norman Diamond</a:t>
            </a:r>
          </a:p>
          <a:p>
            <a:pPr algn="l">
              <a:lnSpc>
                <a:spcPct val="90000"/>
              </a:lnSpc>
            </a:pPr>
            <a:endParaRPr lang="en-US" sz="18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2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RIFT</a:t>
            </a:r>
            <a:r>
              <a:rPr lang="en-US" dirty="0" smtClean="0"/>
              <a:t> At Glance:</a:t>
            </a:r>
            <a:br>
              <a:rPr lang="en-US" dirty="0" smtClean="0"/>
            </a:br>
            <a:r>
              <a:rPr lang="en-US" dirty="0" smtClean="0"/>
              <a:t>(2) Link-State </a:t>
            </a:r>
            <a:r>
              <a:rPr lang="en-US" dirty="0" smtClean="0"/>
              <a:t>Up, </a:t>
            </a:r>
            <a:r>
              <a:rPr lang="en-US" dirty="0" smtClean="0"/>
              <a:t>(3) Distance-Vector Down, (4) </a:t>
            </a:r>
            <a:r>
              <a:rPr lang="en-US" dirty="0" smtClean="0"/>
              <a:t>Bounce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085" y="1161385"/>
            <a:ext cx="3546644" cy="3394473"/>
          </a:xfrm>
        </p:spPr>
        <p:txBody>
          <a:bodyPr/>
          <a:lstStyle/>
          <a:p>
            <a:r>
              <a:rPr lang="en-US" dirty="0" smtClean="0"/>
              <a:t>(2) Link-State </a:t>
            </a:r>
            <a:r>
              <a:rPr lang="en-US" dirty="0" smtClean="0"/>
              <a:t>flood </a:t>
            </a:r>
            <a:r>
              <a:rPr lang="en-US" dirty="0" smtClean="0"/>
              <a:t>up </a:t>
            </a:r>
            <a:r>
              <a:rPr lang="en-US" dirty="0" smtClean="0"/>
              <a:t>(North)</a:t>
            </a:r>
          </a:p>
          <a:p>
            <a:pPr lvl="1"/>
            <a:r>
              <a:rPr lang="en-US" dirty="0" smtClean="0"/>
              <a:t>Full topology and all prefixes @ top spine </a:t>
            </a:r>
            <a:r>
              <a:rPr lang="en-US" dirty="0" smtClean="0"/>
              <a:t>only</a:t>
            </a:r>
            <a:endParaRPr lang="en-US" dirty="0"/>
          </a:p>
          <a:p>
            <a:r>
              <a:rPr lang="en-US" dirty="0" smtClean="0"/>
              <a:t>(3) Distance </a:t>
            </a:r>
            <a:r>
              <a:rPr lang="en-US" dirty="0" smtClean="0"/>
              <a:t>Vector </a:t>
            </a:r>
            <a:r>
              <a:rPr lang="en-US" dirty="0" smtClean="0"/>
              <a:t>down (South)</a:t>
            </a:r>
            <a:endParaRPr lang="en-US" dirty="0" smtClean="0"/>
          </a:p>
          <a:p>
            <a:pPr lvl="1"/>
            <a:r>
              <a:rPr lang="en-US" dirty="0" smtClean="0"/>
              <a:t>0/0 is sufficient to send traffic UP.</a:t>
            </a:r>
          </a:p>
          <a:p>
            <a:pPr lvl="1"/>
            <a:r>
              <a:rPr lang="en-US" dirty="0" smtClean="0"/>
              <a:t>More specific prefixes</a:t>
            </a:r>
          </a:p>
          <a:p>
            <a:pPr lvl="2"/>
            <a:r>
              <a:rPr lang="en-US" dirty="0" smtClean="0"/>
              <a:t>disaggregated in case of failure</a:t>
            </a:r>
          </a:p>
          <a:p>
            <a:pPr lvl="2"/>
            <a:r>
              <a:rPr lang="en-US" dirty="0" smtClean="0"/>
              <a:t>Policy Guided Prefix (PGP) for TE</a:t>
            </a:r>
            <a:endParaRPr lang="en-US" dirty="0" smtClean="0"/>
          </a:p>
          <a:p>
            <a:r>
              <a:rPr lang="en-US" dirty="0" smtClean="0"/>
              <a:t>(4) Bounce</a:t>
            </a:r>
            <a:endParaRPr lang="en-US" dirty="0"/>
          </a:p>
          <a:p>
            <a:pPr lvl="1"/>
            <a:r>
              <a:rPr lang="en-US" dirty="0"/>
              <a:t>Flood </a:t>
            </a:r>
            <a:r>
              <a:rPr lang="en-US" dirty="0" smtClean="0"/>
              <a:t>reduction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utomatic </a:t>
            </a:r>
            <a:r>
              <a:rPr lang="en-US" dirty="0"/>
              <a:t>dis-aggregation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19" y="1445930"/>
            <a:ext cx="5530635" cy="28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Formation (aka Hello)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282451"/>
            <a:ext cx="5708224" cy="3394473"/>
          </a:xfrm>
        </p:spPr>
        <p:txBody>
          <a:bodyPr/>
          <a:lstStyle/>
          <a:p>
            <a:r>
              <a:rPr lang="en-US" dirty="0" smtClean="0"/>
              <a:t>Link Information Element</a:t>
            </a:r>
          </a:p>
          <a:p>
            <a:pPr lvl="1"/>
            <a:r>
              <a:rPr lang="en-US" dirty="0" smtClean="0"/>
              <a:t>POD #</a:t>
            </a:r>
          </a:p>
          <a:p>
            <a:pPr lvl="1"/>
            <a:r>
              <a:rPr lang="en-US" dirty="0" smtClean="0"/>
              <a:t>Level #</a:t>
            </a:r>
          </a:p>
          <a:p>
            <a:pPr lvl="1"/>
            <a:r>
              <a:rPr lang="en-US" dirty="0" smtClean="0"/>
              <a:t>Node ID</a:t>
            </a:r>
          </a:p>
          <a:p>
            <a:r>
              <a:rPr lang="en-US" dirty="0" smtClean="0"/>
              <a:t>Transported over well known m-cast address and port</a:t>
            </a:r>
            <a:endParaRPr lang="en-US" dirty="0"/>
          </a:p>
          <a:p>
            <a:r>
              <a:rPr lang="en-US" dirty="0" smtClean="0"/>
              <a:t>POD # == 0 “Any POD”</a:t>
            </a:r>
          </a:p>
          <a:p>
            <a:pPr lvl="1"/>
            <a:r>
              <a:rPr lang="en-US" dirty="0" smtClean="0"/>
              <a:t>Node derive POD from 1</a:t>
            </a:r>
            <a:r>
              <a:rPr lang="en-US" baseline="30000" dirty="0" smtClean="0"/>
              <a:t>st</a:t>
            </a:r>
            <a:r>
              <a:rPr lang="en-US" dirty="0" smtClean="0"/>
              <a:t> Northbound neighbor it establish adjacency.</a:t>
            </a:r>
          </a:p>
          <a:p>
            <a:pPr lvl="1"/>
            <a:r>
              <a:rPr lang="en-US" dirty="0" smtClean="0"/>
              <a:t>Auto-configuration</a:t>
            </a:r>
          </a:p>
          <a:p>
            <a:r>
              <a:rPr lang="en-US" dirty="0" smtClean="0"/>
              <a:t>Level # == 0 “Leaf”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8800" y="1662703"/>
            <a:ext cx="2425453" cy="2502896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312" y="2767105"/>
            <a:ext cx="2364940" cy="139849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Content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312" y="1758577"/>
            <a:ext cx="2364940" cy="100852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header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7582" y="1946834"/>
            <a:ext cx="2306670" cy="197722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Major Ver.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7580" y="2138672"/>
            <a:ext cx="2306671" cy="19414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Minor Ver.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7578" y="2332814"/>
            <a:ext cx="2306671" cy="19183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System ID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7576" y="2514993"/>
            <a:ext cx="2306673" cy="197916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Level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7579" y="2979517"/>
            <a:ext cx="2306670" cy="118608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LIE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70506" y="3191738"/>
            <a:ext cx="2223743" cy="197916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Name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70506" y="3389461"/>
            <a:ext cx="2223743" cy="21241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Flood UDP port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70506" y="3601875"/>
            <a:ext cx="2223743" cy="197916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Neighbor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70506" y="3800121"/>
            <a:ext cx="2223743" cy="197916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POD#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4300" y="44069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Topology 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529" y="1282451"/>
            <a:ext cx="5020373" cy="3394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Automatic </a:t>
            </a:r>
            <a:r>
              <a:rPr lang="en-US" dirty="0"/>
              <a:t>r</a:t>
            </a:r>
            <a:r>
              <a:rPr lang="en-US" dirty="0" smtClean="0"/>
              <a:t>ejection of adjacencies </a:t>
            </a:r>
            <a:r>
              <a:rPr lang="en-US" dirty="0"/>
              <a:t>b</a:t>
            </a:r>
            <a:r>
              <a:rPr lang="en-US" dirty="0" smtClean="0"/>
              <a:t>ased on minimum </a:t>
            </a:r>
            <a:r>
              <a:rPr lang="en-US" dirty="0"/>
              <a:t>c</a:t>
            </a:r>
            <a:r>
              <a:rPr lang="en-US" dirty="0" smtClean="0"/>
              <a:t>onfiguration</a:t>
            </a:r>
          </a:p>
          <a:p>
            <a:r>
              <a:rPr lang="en-US" dirty="0" smtClean="0"/>
              <a:t>A1 to B1 forbidden </a:t>
            </a:r>
            <a:r>
              <a:rPr lang="en-US" dirty="0"/>
              <a:t>d</a:t>
            </a:r>
            <a:r>
              <a:rPr lang="en-US" dirty="0" smtClean="0"/>
              <a:t>ue to POD mismatch</a:t>
            </a:r>
          </a:p>
          <a:p>
            <a:r>
              <a:rPr lang="en-US" dirty="0" smtClean="0"/>
              <a:t>A0 to B1 forbidden </a:t>
            </a:r>
            <a:r>
              <a:rPr lang="en-US" dirty="0"/>
              <a:t>d</a:t>
            </a:r>
            <a:r>
              <a:rPr lang="en-US" dirty="0" smtClean="0"/>
              <a:t>ue to POD mismatch (A0 already </a:t>
            </a:r>
            <a:r>
              <a:rPr lang="en-US" dirty="0"/>
              <a:t>f</a:t>
            </a:r>
            <a:r>
              <a:rPr lang="en-US" dirty="0" smtClean="0"/>
              <a:t>ormed A0-A1 even </a:t>
            </a:r>
            <a:r>
              <a:rPr lang="en-US" dirty="0"/>
              <a:t>i</a:t>
            </a:r>
            <a:r>
              <a:rPr lang="en-US" dirty="0" smtClean="0"/>
              <a:t>f POD not </a:t>
            </a:r>
            <a:r>
              <a:rPr lang="en-US" dirty="0"/>
              <a:t>c</a:t>
            </a:r>
            <a:r>
              <a:rPr lang="en-US" dirty="0" smtClean="0"/>
              <a:t>onfigured on A0)</a:t>
            </a:r>
          </a:p>
          <a:p>
            <a:r>
              <a:rPr lang="en-US" dirty="0" smtClean="0"/>
              <a:t>B0 to C0 forbidden </a:t>
            </a:r>
            <a:r>
              <a:rPr lang="en-US" dirty="0"/>
              <a:t>b</a:t>
            </a:r>
            <a:r>
              <a:rPr lang="en-US" dirty="0" smtClean="0"/>
              <a:t>ased on level </a:t>
            </a:r>
            <a:r>
              <a:rPr lang="en-US" dirty="0"/>
              <a:t>m</a:t>
            </a:r>
            <a:r>
              <a:rPr lang="en-US" dirty="0" smtClean="0"/>
              <a:t>ismatch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63" y="1282451"/>
            <a:ext cx="3090672" cy="26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2875560" y="1815944"/>
            <a:ext cx="603569" cy="2944906"/>
          </a:xfrm>
          <a:custGeom>
            <a:avLst/>
            <a:gdLst>
              <a:gd name="connsiteX0" fmla="*/ 598394 w 603569"/>
              <a:gd name="connsiteY0" fmla="*/ 0 h 2944906"/>
              <a:gd name="connsiteX1" fmla="*/ 0 w 603569"/>
              <a:gd name="connsiteY1" fmla="*/ 2655794 h 2944906"/>
              <a:gd name="connsiteX2" fmla="*/ 6724 w 603569"/>
              <a:gd name="connsiteY2" fmla="*/ 2944906 h 2944906"/>
              <a:gd name="connsiteX3" fmla="*/ 598394 w 603569"/>
              <a:gd name="connsiteY3" fmla="*/ 2877671 h 2944906"/>
              <a:gd name="connsiteX4" fmla="*/ 598394 w 603569"/>
              <a:gd name="connsiteY4" fmla="*/ 0 h 294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69" h="2944906">
                <a:moveTo>
                  <a:pt x="598394" y="0"/>
                </a:moveTo>
                <a:lnTo>
                  <a:pt x="0" y="2655794"/>
                </a:lnTo>
                <a:lnTo>
                  <a:pt x="6724" y="2944906"/>
                </a:lnTo>
                <a:lnTo>
                  <a:pt x="598394" y="2877671"/>
                </a:lnTo>
                <a:cubicBezTo>
                  <a:pt x="602876" y="1931895"/>
                  <a:pt x="607359" y="986118"/>
                  <a:pt x="598394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Topology Information Element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5929211" y="1282451"/>
            <a:ext cx="3214789" cy="339447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N-TIE := S-TIE + carries link-state info</a:t>
            </a:r>
          </a:p>
          <a:p>
            <a:pPr lvl="1"/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Detailed topology</a:t>
            </a:r>
          </a:p>
          <a:p>
            <a:r>
              <a:rPr lang="en-US" dirty="0" smtClean="0"/>
              <a:t>Not all fields always required</a:t>
            </a:r>
          </a:p>
          <a:p>
            <a:pPr lvl="1"/>
            <a:r>
              <a:rPr lang="en-US" dirty="0" smtClean="0"/>
              <a:t>Packing efficiency</a:t>
            </a:r>
          </a:p>
          <a:p>
            <a:pPr lvl="1"/>
            <a:r>
              <a:rPr lang="en-US" dirty="0" smtClean="0"/>
              <a:t>Contextual</a:t>
            </a:r>
            <a:endParaRPr lang="de-DE" dirty="0" smtClean="0"/>
          </a:p>
          <a:p>
            <a:r>
              <a:rPr lang="de-DE" dirty="0" smtClean="0"/>
              <a:t>TIE </a:t>
            </a:r>
            <a:r>
              <a:rPr lang="de-DE" dirty="0" err="1" smtClean="0"/>
              <a:t>Types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15B390"/>
                </a:solidFill>
              </a:rPr>
              <a:t>Node</a:t>
            </a:r>
            <a:r>
              <a:rPr lang="de-DE" dirty="0" smtClean="0">
                <a:solidFill>
                  <a:srgbClr val="15B390"/>
                </a:solidFill>
              </a:rPr>
              <a:t> TIE</a:t>
            </a:r>
          </a:p>
          <a:p>
            <a:pPr lvl="1"/>
            <a:r>
              <a:rPr lang="de-DE" dirty="0" err="1" smtClean="0">
                <a:solidFill>
                  <a:schemeClr val="accent1"/>
                </a:solidFill>
              </a:rPr>
              <a:t>Prefix</a:t>
            </a:r>
            <a:r>
              <a:rPr lang="de-DE" dirty="0" smtClean="0">
                <a:solidFill>
                  <a:schemeClr val="accent1"/>
                </a:solidFill>
              </a:rPr>
              <a:t> TIE</a:t>
            </a:r>
          </a:p>
          <a:p>
            <a:pPr lvl="1"/>
            <a:r>
              <a:rPr lang="de-DE" dirty="0" err="1" smtClean="0"/>
              <a:t>PGPrefix</a:t>
            </a:r>
            <a:r>
              <a:rPr lang="de-DE" dirty="0" smtClean="0"/>
              <a:t> TIE </a:t>
            </a:r>
            <a:r>
              <a:rPr lang="de-DE" sz="1500" dirty="0" smtClean="0"/>
              <a:t>(</a:t>
            </a:r>
            <a:r>
              <a:rPr lang="de-DE" sz="1500" dirty="0" err="1" smtClean="0"/>
              <a:t>Policy</a:t>
            </a:r>
            <a:r>
              <a:rPr lang="de-DE" sz="1500" dirty="0" smtClean="0"/>
              <a:t> </a:t>
            </a:r>
            <a:r>
              <a:rPr lang="de-DE" sz="1500" dirty="0" err="1" smtClean="0"/>
              <a:t>Guided</a:t>
            </a:r>
            <a:r>
              <a:rPr lang="de-DE" sz="1500" dirty="0" smtClean="0"/>
              <a:t>)</a:t>
            </a:r>
            <a:endParaRPr lang="de-DE" dirty="0"/>
          </a:p>
          <a:p>
            <a:pPr lvl="1"/>
            <a:r>
              <a:rPr lang="de-DE" dirty="0" err="1" smtClean="0">
                <a:solidFill>
                  <a:srgbClr val="7030A0"/>
                </a:solidFill>
              </a:rPr>
              <a:t>KeyValue</a:t>
            </a:r>
            <a:r>
              <a:rPr lang="de-DE" dirty="0" smtClean="0">
                <a:solidFill>
                  <a:srgbClr val="7030A0"/>
                </a:solidFill>
              </a:rPr>
              <a:t> TIE </a:t>
            </a:r>
            <a:r>
              <a:rPr lang="de-DE" sz="1500" dirty="0" smtClean="0">
                <a:solidFill>
                  <a:srgbClr val="7030A0"/>
                </a:solidFill>
              </a:rPr>
              <a:t>(Bootstrap)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085" y="1128423"/>
            <a:ext cx="2425453" cy="3665140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803" y="2236098"/>
            <a:ext cx="2364940" cy="2557463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TIE packet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2578" y="1828828"/>
            <a:ext cx="2306670" cy="286885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TIE element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5507" y="2004616"/>
            <a:ext cx="2223743" cy="218838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 w="19050">
            <a:solidFill>
              <a:srgbClr val="15B39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  <a:latin typeface="Arial"/>
                <a:cs typeface="Arial"/>
              </a:rPr>
              <a:t>NodeTIEElement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5507" y="4222841"/>
            <a:ext cx="2223743" cy="235439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Prefixes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55507" y="4491902"/>
            <a:ext cx="2223743" cy="197916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 w="19050">
            <a:solidFill>
              <a:srgbClr val="7030A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Arial"/>
                <a:cs typeface="Arial"/>
              </a:rPr>
              <a:t>KeyValueTIEElement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9092" y="2186919"/>
            <a:ext cx="2150156" cy="19183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Level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29092" y="2389291"/>
            <a:ext cx="2150156" cy="19183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capabilities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9092" y="2585700"/>
            <a:ext cx="2150156" cy="19183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flags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29092" y="2807377"/>
            <a:ext cx="2150156" cy="1391279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Set of </a:t>
            </a:r>
            <a:r>
              <a:rPr lang="en-US" sz="1000" dirty="0" err="1" smtClean="0">
                <a:solidFill>
                  <a:schemeClr val="tx1"/>
                </a:solidFill>
                <a:latin typeface="Arial"/>
                <a:cs typeface="Arial"/>
              </a:rPr>
              <a:t>NodeNeighborsTIEElement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82880" y="3060043"/>
            <a:ext cx="2096368" cy="927602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82880" y="4021266"/>
            <a:ext cx="2096368" cy="15498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85606" y="3098808"/>
            <a:ext cx="1993642" cy="12235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  <a:latin typeface="Arial"/>
                <a:cs typeface="Arial"/>
              </a:rPr>
              <a:t>Neighbour</a:t>
            </a:r>
            <a:r>
              <a:rPr lang="en-US" sz="800" dirty="0" smtClean="0">
                <a:solidFill>
                  <a:schemeClr val="tx1"/>
                </a:solidFill>
                <a:latin typeface="Arial"/>
                <a:cs typeface="Arial"/>
              </a:rPr>
              <a:t> System ID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85606" y="3223445"/>
            <a:ext cx="1993642" cy="12235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/>
                <a:cs typeface="Arial"/>
              </a:rPr>
              <a:t>Level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85606" y="3348082"/>
            <a:ext cx="1993642" cy="12235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800" smtClean="0">
                <a:solidFill>
                  <a:schemeClr val="tx1"/>
                </a:solidFill>
                <a:latin typeface="Arial"/>
                <a:cs typeface="Arial"/>
              </a:rPr>
              <a:t>Metric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85606" y="3465713"/>
            <a:ext cx="1993642" cy="37449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/>
                <a:cs typeface="Arial"/>
              </a:rPr>
              <a:t>Set </a:t>
            </a:r>
            <a:r>
              <a:rPr lang="en-US" sz="800" dirty="0" err="1" smtClean="0">
                <a:solidFill>
                  <a:schemeClr val="tx1"/>
                </a:solidFill>
                <a:latin typeface="Arial"/>
                <a:cs typeface="Arial"/>
              </a:rPr>
              <a:t>LinkID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836" y="4458280"/>
            <a:ext cx="2297701" cy="280139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TIE Element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1040" y="2485210"/>
            <a:ext cx="2295907" cy="191792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TIE header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1383" y="2727644"/>
            <a:ext cx="2197358" cy="1199492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TIE ID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6675" y="3946096"/>
            <a:ext cx="2197358" cy="21119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Seq</a:t>
            </a:r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Number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8132" y="4176247"/>
            <a:ext cx="2197358" cy="18528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Lifetime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4314" y="2937918"/>
            <a:ext cx="2111176" cy="2360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smtClean="0">
                <a:solidFill>
                  <a:schemeClr val="tx1"/>
                </a:solidFill>
                <a:latin typeface="Arial"/>
                <a:cs typeface="Arial"/>
              </a:rPr>
              <a:t>Direction (N/S)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4314" y="3187440"/>
            <a:ext cx="2111176" cy="2360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Originator System ID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857" y="3427185"/>
            <a:ext cx="2111176" cy="2360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TIE Type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5771" y="3673792"/>
            <a:ext cx="2111176" cy="2360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TIE </a:t>
            </a:r>
            <a:r>
              <a:rPr lang="en-US" sz="1000" dirty="0" err="1" smtClean="0">
                <a:solidFill>
                  <a:schemeClr val="tx1"/>
                </a:solidFill>
                <a:latin typeface="Arial"/>
                <a:cs typeface="Arial"/>
              </a:rPr>
              <a:t>Nr</a:t>
            </a:r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. Type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9857" y="1177996"/>
            <a:ext cx="2364940" cy="100852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header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8127" y="1366253"/>
            <a:ext cx="2306670" cy="197722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Major Ver.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8125" y="1558091"/>
            <a:ext cx="2306671" cy="19414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Minor Ver.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8123" y="1752233"/>
            <a:ext cx="2306671" cy="19183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System ID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8121" y="1934412"/>
            <a:ext cx="2306673" cy="197916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tx2"/>
              </a:gs>
              <a:gs pos="100000">
                <a:schemeClr val="accent6"/>
              </a:gs>
            </a:gsLst>
          </a:gradFill>
          <a:ln>
            <a:solidFill>
              <a:srgbClr val="0000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Level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4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1BEE19-6B1E-4017-AB34-8A25D469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622483"/>
              </p:ext>
            </p:extLst>
          </p:nvPr>
        </p:nvGraphicFramePr>
        <p:xfrm>
          <a:off x="402244" y="1238864"/>
          <a:ext cx="6244361" cy="34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14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 steady state –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727" y="1282451"/>
            <a:ext cx="3491403" cy="33944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Leafs </a:t>
            </a:r>
          </a:p>
          <a:p>
            <a:pPr lvl="1"/>
            <a:r>
              <a:rPr lang="en-US" dirty="0" smtClean="0"/>
              <a:t>Only 0/0 to connected </a:t>
            </a:r>
            <a:br>
              <a:rPr lang="en-US" dirty="0" smtClean="0"/>
            </a:br>
            <a:r>
              <a:rPr lang="en-US" dirty="0" smtClean="0"/>
              <a:t>level 1 spines.</a:t>
            </a:r>
          </a:p>
          <a:p>
            <a:r>
              <a:rPr lang="en-US" dirty="0" smtClean="0"/>
              <a:t>Spine 111 [112]</a:t>
            </a:r>
          </a:p>
          <a:p>
            <a:pPr lvl="1"/>
            <a:r>
              <a:rPr lang="en-US" dirty="0" smtClean="0"/>
              <a:t>0/0 </a:t>
            </a:r>
            <a:r>
              <a:rPr lang="en-US" dirty="0" smtClean="0">
                <a:sym typeface="Wingdings"/>
              </a:rPr>
              <a:t>via</a:t>
            </a:r>
            <a:r>
              <a:rPr lang="en-US" dirty="0" smtClean="0"/>
              <a:t> S31, S32 [S33,S34]</a:t>
            </a:r>
          </a:p>
          <a:p>
            <a:pPr lvl="1"/>
            <a:r>
              <a:rPr lang="en-US" dirty="0" err="1" smtClean="0"/>
              <a:t>Pfx</a:t>
            </a:r>
            <a:r>
              <a:rPr lang="en-US" dirty="0" smtClean="0"/>
              <a:t> A via L101</a:t>
            </a:r>
          </a:p>
          <a:p>
            <a:pPr lvl="1"/>
            <a:r>
              <a:rPr lang="en-US" dirty="0" err="1" smtClean="0"/>
              <a:t>Pfx</a:t>
            </a:r>
            <a:r>
              <a:rPr lang="en-US" dirty="0" smtClean="0"/>
              <a:t> B via L102</a:t>
            </a:r>
          </a:p>
          <a:p>
            <a:r>
              <a:rPr lang="en-US" dirty="0"/>
              <a:t>Spine </a:t>
            </a:r>
            <a:r>
              <a:rPr lang="en-US" dirty="0" smtClean="0"/>
              <a:t>211 [212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0/0 </a:t>
            </a:r>
            <a:r>
              <a:rPr lang="en-US" dirty="0" smtClean="0"/>
              <a:t>via </a:t>
            </a:r>
            <a:r>
              <a:rPr lang="en-US" dirty="0"/>
              <a:t>S31, S32 [S33,S34]</a:t>
            </a:r>
          </a:p>
          <a:p>
            <a:pPr lvl="1"/>
            <a:r>
              <a:rPr lang="en-US" dirty="0" err="1"/>
              <a:t>Pfx</a:t>
            </a:r>
            <a:r>
              <a:rPr lang="en-US" dirty="0"/>
              <a:t> </a:t>
            </a:r>
            <a:r>
              <a:rPr lang="en-US" dirty="0" smtClean="0"/>
              <a:t>C via L201</a:t>
            </a:r>
            <a:endParaRPr lang="en-US" dirty="0"/>
          </a:p>
          <a:p>
            <a:pPr lvl="1"/>
            <a:r>
              <a:rPr lang="en-US" dirty="0" err="1"/>
              <a:t>Pfx</a:t>
            </a:r>
            <a:r>
              <a:rPr lang="en-US" dirty="0"/>
              <a:t> </a:t>
            </a:r>
            <a:r>
              <a:rPr lang="en-US" dirty="0" smtClean="0"/>
              <a:t>D via L202</a:t>
            </a:r>
          </a:p>
          <a:p>
            <a:r>
              <a:rPr lang="en-US" dirty="0"/>
              <a:t>Spine </a:t>
            </a:r>
            <a:r>
              <a:rPr lang="en-US" dirty="0" smtClean="0"/>
              <a:t>31, 32, 33, 34</a:t>
            </a:r>
            <a:endParaRPr lang="en-US" dirty="0"/>
          </a:p>
          <a:p>
            <a:pPr lvl="1"/>
            <a:r>
              <a:rPr lang="en-US" dirty="0" err="1" smtClean="0"/>
              <a:t>Pfx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via S111, S112</a:t>
            </a:r>
            <a:endParaRPr lang="en-US" dirty="0"/>
          </a:p>
          <a:p>
            <a:pPr lvl="1"/>
            <a:r>
              <a:rPr lang="en-US" dirty="0" err="1"/>
              <a:t>Pfx</a:t>
            </a:r>
            <a:r>
              <a:rPr lang="en-US" dirty="0"/>
              <a:t> B </a:t>
            </a:r>
            <a:r>
              <a:rPr lang="en-US" dirty="0" smtClean="0"/>
              <a:t>via </a:t>
            </a:r>
            <a:r>
              <a:rPr lang="en-US" dirty="0"/>
              <a:t>S111, S112</a:t>
            </a:r>
          </a:p>
          <a:p>
            <a:pPr lvl="1"/>
            <a:r>
              <a:rPr lang="en-US" dirty="0" err="1" smtClean="0"/>
              <a:t>Pfx</a:t>
            </a:r>
            <a:r>
              <a:rPr lang="en-US" dirty="0" smtClean="0"/>
              <a:t> C via S211</a:t>
            </a:r>
            <a:r>
              <a:rPr lang="en-US" dirty="0"/>
              <a:t>, </a:t>
            </a:r>
            <a:r>
              <a:rPr lang="en-US" dirty="0" smtClean="0"/>
              <a:t>S212</a:t>
            </a:r>
            <a:endParaRPr lang="en-US" dirty="0"/>
          </a:p>
          <a:p>
            <a:pPr lvl="1"/>
            <a:r>
              <a:rPr lang="en-US" dirty="0" err="1" smtClean="0"/>
              <a:t>Pfx</a:t>
            </a:r>
            <a:r>
              <a:rPr lang="en-US" dirty="0" smtClean="0"/>
              <a:t> D via </a:t>
            </a:r>
            <a:r>
              <a:rPr lang="en-US" dirty="0"/>
              <a:t>S211, </a:t>
            </a:r>
            <a:r>
              <a:rPr lang="en-US" dirty="0" smtClean="0"/>
              <a:t>S212</a:t>
            </a:r>
            <a:endParaRPr lang="en-US" dirty="0"/>
          </a:p>
        </p:txBody>
      </p:sp>
      <p:pic>
        <p:nvPicPr>
          <p:cNvPr id="4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188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188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4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4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56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56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922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56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4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>
            <a:stCxn id="5" idx="0"/>
            <a:endCxn id="4" idx="2"/>
          </p:cNvCxnSpPr>
          <p:nvPr/>
        </p:nvCxnSpPr>
        <p:spPr>
          <a:xfrm flipV="1">
            <a:off x="1611837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  <a:endCxn id="4" idx="2"/>
          </p:cNvCxnSpPr>
          <p:nvPr/>
        </p:nvCxnSpPr>
        <p:spPr>
          <a:xfrm flipH="1" flipV="1">
            <a:off x="1611837" y="3174448"/>
            <a:ext cx="565093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0"/>
            <a:endCxn id="6" idx="2"/>
          </p:cNvCxnSpPr>
          <p:nvPr/>
        </p:nvCxnSpPr>
        <p:spPr>
          <a:xfrm flipV="1">
            <a:off x="1611837" y="3174448"/>
            <a:ext cx="565093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0"/>
            <a:endCxn id="6" idx="2"/>
          </p:cNvCxnSpPr>
          <p:nvPr/>
        </p:nvCxnSpPr>
        <p:spPr>
          <a:xfrm flipV="1">
            <a:off x="2176930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" idx="0"/>
            <a:endCxn id="29" idx="2"/>
          </p:cNvCxnSpPr>
          <p:nvPr/>
        </p:nvCxnSpPr>
        <p:spPr>
          <a:xfrm flipV="1">
            <a:off x="1611837" y="1856049"/>
            <a:ext cx="555827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" idx="0"/>
            <a:endCxn id="28" idx="2"/>
          </p:cNvCxnSpPr>
          <p:nvPr/>
        </p:nvCxnSpPr>
        <p:spPr>
          <a:xfrm flipV="1">
            <a:off x="1611837" y="1856049"/>
            <a:ext cx="0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0"/>
            <a:endCxn id="28" idx="2"/>
          </p:cNvCxnSpPr>
          <p:nvPr/>
        </p:nvCxnSpPr>
        <p:spPr>
          <a:xfrm flipH="1" flipV="1">
            <a:off x="1611837" y="1856049"/>
            <a:ext cx="1453869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" idx="0"/>
            <a:endCxn id="29" idx="2"/>
          </p:cNvCxnSpPr>
          <p:nvPr/>
        </p:nvCxnSpPr>
        <p:spPr>
          <a:xfrm flipH="1" flipV="1">
            <a:off x="2167664" y="1856049"/>
            <a:ext cx="898042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1" idx="2"/>
            <a:endCxn id="6" idx="0"/>
          </p:cNvCxnSpPr>
          <p:nvPr/>
        </p:nvCxnSpPr>
        <p:spPr>
          <a:xfrm flipH="1">
            <a:off x="2176930" y="1856049"/>
            <a:ext cx="888776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0" idx="2"/>
            <a:endCxn id="6" idx="0"/>
          </p:cNvCxnSpPr>
          <p:nvPr/>
        </p:nvCxnSpPr>
        <p:spPr>
          <a:xfrm flipH="1">
            <a:off x="2176930" y="1856049"/>
            <a:ext cx="1458068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1" idx="2"/>
            <a:endCxn id="10" idx="0"/>
          </p:cNvCxnSpPr>
          <p:nvPr/>
        </p:nvCxnSpPr>
        <p:spPr>
          <a:xfrm>
            <a:off x="3065706" y="1856049"/>
            <a:ext cx="569292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" idx="0"/>
            <a:endCxn id="30" idx="2"/>
          </p:cNvCxnSpPr>
          <p:nvPr/>
        </p:nvCxnSpPr>
        <p:spPr>
          <a:xfrm flipV="1">
            <a:off x="3634998" y="1856049"/>
            <a:ext cx="0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0" idx="2"/>
            <a:endCxn id="11" idx="0"/>
          </p:cNvCxnSpPr>
          <p:nvPr/>
        </p:nvCxnSpPr>
        <p:spPr>
          <a:xfrm>
            <a:off x="3634998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" idx="2"/>
            <a:endCxn id="9" idx="0"/>
          </p:cNvCxnSpPr>
          <p:nvPr/>
        </p:nvCxnSpPr>
        <p:spPr>
          <a:xfrm>
            <a:off x="3065706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1" idx="0"/>
            <a:endCxn id="8" idx="2"/>
          </p:cNvCxnSpPr>
          <p:nvPr/>
        </p:nvCxnSpPr>
        <p:spPr>
          <a:xfrm flipH="1" flipV="1">
            <a:off x="3065706" y="3174448"/>
            <a:ext cx="569292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0" idx="2"/>
            <a:endCxn id="9" idx="0"/>
          </p:cNvCxnSpPr>
          <p:nvPr/>
        </p:nvCxnSpPr>
        <p:spPr>
          <a:xfrm flipH="1">
            <a:off x="3065706" y="3174448"/>
            <a:ext cx="569292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ounded Rectangular Callout 90"/>
          <p:cNvSpPr/>
          <p:nvPr/>
        </p:nvSpPr>
        <p:spPr>
          <a:xfrm>
            <a:off x="386885" y="3037246"/>
            <a:ext cx="980126" cy="769735"/>
          </a:xfrm>
          <a:prstGeom prst="wedgeRoundRectCallout">
            <a:avLst>
              <a:gd name="adj1" fmla="val 68028"/>
              <a:gd name="adj2" fmla="val 8540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S-TIE(111)</a:t>
            </a:r>
          </a:p>
          <a:p>
            <a:r>
              <a:rPr lang="en-US" sz="1000" dirty="0">
                <a:latin typeface="Arial"/>
                <a:cs typeface="Arial"/>
              </a:rPr>
              <a:t>Neigh: </a:t>
            </a:r>
            <a:r>
              <a:rPr lang="en-US" sz="1000" dirty="0" smtClean="0">
                <a:latin typeface="Arial"/>
                <a:cs typeface="Arial"/>
              </a:rPr>
              <a:t>31, 32, 101, 102</a:t>
            </a:r>
          </a:p>
          <a:p>
            <a:r>
              <a:rPr lang="en-US" sz="1000" dirty="0" err="1" smtClean="0">
                <a:latin typeface="Arial"/>
                <a:cs typeface="Arial"/>
              </a:rPr>
              <a:t>Pfx</a:t>
            </a:r>
            <a:r>
              <a:rPr lang="en-US" sz="1000" dirty="0" smtClean="0">
                <a:latin typeface="Arial"/>
                <a:cs typeface="Arial"/>
              </a:rPr>
              <a:t>: 0/0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1423448" y="3422857"/>
            <a:ext cx="157196" cy="25894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49885" y="2677972"/>
            <a:ext cx="327819" cy="19843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111</a:t>
            </a:r>
          </a:p>
        </p:txBody>
      </p:sp>
      <p:sp>
        <p:nvSpPr>
          <p:cNvPr id="95" name="Down Arrow 94"/>
          <p:cNvSpPr/>
          <p:nvPr/>
        </p:nvSpPr>
        <p:spPr>
          <a:xfrm rot="-2400000">
            <a:off x="1672473" y="3375608"/>
            <a:ext cx="157196" cy="25894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1431261" y="2016331"/>
            <a:ext cx="157196" cy="25894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0" name="Down Arrow 99"/>
          <p:cNvSpPr/>
          <p:nvPr/>
        </p:nvSpPr>
        <p:spPr>
          <a:xfrm rot="-3000000">
            <a:off x="1738014" y="1969455"/>
            <a:ext cx="157196" cy="25894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2" name="Down Arrow 101"/>
          <p:cNvSpPr/>
          <p:nvPr/>
        </p:nvSpPr>
        <p:spPr>
          <a:xfrm flipV="1">
            <a:off x="3698403" y="3429292"/>
            <a:ext cx="157196" cy="258945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3" name="Down Arrow 102"/>
          <p:cNvSpPr/>
          <p:nvPr/>
        </p:nvSpPr>
        <p:spPr>
          <a:xfrm flipV="1">
            <a:off x="3706619" y="1963241"/>
            <a:ext cx="157196" cy="258945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4" name="Down Arrow 103"/>
          <p:cNvSpPr/>
          <p:nvPr/>
        </p:nvSpPr>
        <p:spPr>
          <a:xfrm flipV="1">
            <a:off x="3706619" y="2290435"/>
            <a:ext cx="157196" cy="258945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5" name="Down Arrow 104"/>
          <p:cNvSpPr/>
          <p:nvPr/>
        </p:nvSpPr>
        <p:spPr>
          <a:xfrm rot="2400000" flipV="1">
            <a:off x="3332922" y="3225904"/>
            <a:ext cx="157196" cy="258945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6" name="Down Arrow 105"/>
          <p:cNvSpPr/>
          <p:nvPr/>
        </p:nvSpPr>
        <p:spPr>
          <a:xfrm flipV="1">
            <a:off x="3706619" y="2579233"/>
            <a:ext cx="157196" cy="258945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7" name="Rounded Rectangular Callout 106"/>
          <p:cNvSpPr/>
          <p:nvPr/>
        </p:nvSpPr>
        <p:spPr>
          <a:xfrm>
            <a:off x="3960413" y="1869109"/>
            <a:ext cx="902900" cy="327194"/>
          </a:xfrm>
          <a:prstGeom prst="wedgeRoundRectCallout">
            <a:avLst>
              <a:gd name="adj1" fmla="val -67093"/>
              <a:gd name="adj2" fmla="val 23258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N-TIE(201)</a:t>
            </a:r>
          </a:p>
          <a:p>
            <a:r>
              <a:rPr lang="en-US" sz="1000" dirty="0" err="1" smtClean="0">
                <a:latin typeface="Arial"/>
                <a:cs typeface="Arial"/>
              </a:rPr>
              <a:t>Pfx</a:t>
            </a:r>
            <a:r>
              <a:rPr lang="en-US" sz="1000" dirty="0" smtClean="0">
                <a:latin typeface="Arial"/>
                <a:cs typeface="Arial"/>
              </a:rPr>
              <a:t> C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8" name="Rounded Rectangular Callout 107"/>
          <p:cNvSpPr/>
          <p:nvPr/>
        </p:nvSpPr>
        <p:spPr>
          <a:xfrm>
            <a:off x="3960413" y="2256310"/>
            <a:ext cx="902900" cy="327194"/>
          </a:xfrm>
          <a:prstGeom prst="wedgeRoundRectCallout">
            <a:avLst>
              <a:gd name="adj1" fmla="val -67093"/>
              <a:gd name="adj2" fmla="val 23258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N-TIE(202)</a:t>
            </a:r>
          </a:p>
          <a:p>
            <a:r>
              <a:rPr lang="en-US" sz="1000" dirty="0" err="1" smtClean="0">
                <a:latin typeface="Arial"/>
                <a:cs typeface="Arial"/>
              </a:rPr>
              <a:t>Pfx</a:t>
            </a:r>
            <a:r>
              <a:rPr lang="en-US" sz="1000" dirty="0" smtClean="0">
                <a:latin typeface="Arial"/>
                <a:cs typeface="Arial"/>
              </a:rPr>
              <a:t> D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9" name="Rounded Rectangular Callout 108"/>
          <p:cNvSpPr/>
          <p:nvPr/>
        </p:nvSpPr>
        <p:spPr>
          <a:xfrm>
            <a:off x="3961649" y="2608460"/>
            <a:ext cx="901664" cy="327194"/>
          </a:xfrm>
          <a:prstGeom prst="wedgeRoundRectCallout">
            <a:avLst>
              <a:gd name="adj1" fmla="val -65166"/>
              <a:gd name="adj2" fmla="val -11366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N-TIE(212)</a:t>
            </a:r>
            <a:r>
              <a:rPr lang="en-US" sz="1000" dirty="0">
                <a:latin typeface="Arial"/>
                <a:cs typeface="Arial"/>
              </a:rPr>
              <a:t/>
            </a:r>
            <a:br>
              <a:rPr lang="en-US" sz="1000" dirty="0">
                <a:latin typeface="Arial"/>
                <a:cs typeface="Arial"/>
              </a:rPr>
            </a:br>
            <a:endParaRPr lang="en-US" sz="1000" dirty="0" smtClean="0">
              <a:latin typeface="Arial"/>
              <a:cs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309154" y="2677972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212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60997" y="3752672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smtClean="0">
                <a:solidFill>
                  <a:schemeClr val="accent2"/>
                </a:solidFill>
                <a:latin typeface="Arial"/>
                <a:cs typeface="Arial"/>
              </a:rPr>
              <a:t>201</a:t>
            </a:r>
            <a:endParaRPr lang="en-US" sz="105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649772" y="3776645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202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219680" y="1364130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31</a:t>
            </a:r>
          </a:p>
        </p:txBody>
      </p:sp>
      <p:sp>
        <p:nvSpPr>
          <p:cNvPr id="126" name="Left Arrow 125"/>
          <p:cNvSpPr/>
          <p:nvPr/>
        </p:nvSpPr>
        <p:spPr>
          <a:xfrm>
            <a:off x="7450020" y="1565474"/>
            <a:ext cx="1228315" cy="59786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200" smtClean="0">
                <a:latin typeface="Arial"/>
                <a:cs typeface="Arial"/>
              </a:rPr>
              <a:t>aggregation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127" name="Left Arrow 126"/>
          <p:cNvSpPr/>
          <p:nvPr/>
        </p:nvSpPr>
        <p:spPr>
          <a:xfrm>
            <a:off x="7450020" y="2419907"/>
            <a:ext cx="1228315" cy="59786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localization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692745" y="1371566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34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432616" y="4450448"/>
            <a:ext cx="404764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863324" y="4450448"/>
            <a:ext cx="404764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C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1466" y="4455600"/>
            <a:ext cx="396748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B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411467" y="4455599"/>
            <a:ext cx="396748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A</a:t>
            </a:r>
          </a:p>
        </p:txBody>
      </p:sp>
      <p:sp>
        <p:nvSpPr>
          <p:cNvPr id="137" name="Rounded Rectangular Callout 136"/>
          <p:cNvSpPr/>
          <p:nvPr/>
        </p:nvSpPr>
        <p:spPr>
          <a:xfrm>
            <a:off x="456983" y="1827393"/>
            <a:ext cx="839641" cy="742228"/>
          </a:xfrm>
          <a:prstGeom prst="wedgeRoundRectCallout">
            <a:avLst>
              <a:gd name="adj1" fmla="val 74578"/>
              <a:gd name="adj2" fmla="val -5088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S-TIE(31)</a:t>
            </a:r>
          </a:p>
          <a:p>
            <a:r>
              <a:rPr lang="en-US" sz="1000" dirty="0">
                <a:latin typeface="Arial"/>
                <a:cs typeface="Arial"/>
              </a:rPr>
              <a:t>Neigh: 111, </a:t>
            </a:r>
            <a:r>
              <a:rPr lang="en-US" sz="1000" dirty="0" smtClean="0">
                <a:latin typeface="Arial"/>
                <a:cs typeface="Arial"/>
              </a:rPr>
              <a:t>211</a:t>
            </a:r>
          </a:p>
          <a:p>
            <a:r>
              <a:rPr lang="en-US" sz="1000" dirty="0" err="1" smtClean="0">
                <a:latin typeface="Arial"/>
                <a:cs typeface="Arial"/>
              </a:rPr>
              <a:t>Pfx</a:t>
            </a:r>
            <a:r>
              <a:rPr lang="en-US" sz="1000" dirty="0" smtClean="0">
                <a:latin typeface="Arial"/>
                <a:cs typeface="Arial"/>
              </a:rPr>
              <a:t>: 0/0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982569" y="3110597"/>
            <a:ext cx="1223898" cy="378486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TIE(x) – </a:t>
            </a:r>
            <a:r>
              <a:rPr lang="en-US" sz="1000"/>
              <a:t>TIE </a:t>
            </a:r>
            <a:r>
              <a:rPr lang="en-US" sz="1000" smtClean="0"/>
              <a:t>originated</a:t>
            </a:r>
            <a:br>
              <a:rPr lang="en-US" sz="1000" smtClean="0"/>
            </a:br>
            <a:r>
              <a:rPr lang="en-US" sz="1000" smtClean="0"/>
              <a:t> </a:t>
            </a:r>
            <a:r>
              <a:rPr lang="en-US" sz="1000" dirty="0"/>
              <a:t>at node X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40" name="Straight Connector 139"/>
          <p:cNvCxnSpPr>
            <a:stCxn id="133" idx="0"/>
            <a:endCxn id="11" idx="2"/>
          </p:cNvCxnSpPr>
          <p:nvPr/>
        </p:nvCxnSpPr>
        <p:spPr>
          <a:xfrm flipV="1">
            <a:off x="3634998" y="4250691"/>
            <a:ext cx="0" cy="19975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4" idx="0"/>
            <a:endCxn id="9" idx="2"/>
          </p:cNvCxnSpPr>
          <p:nvPr/>
        </p:nvCxnSpPr>
        <p:spPr>
          <a:xfrm flipV="1">
            <a:off x="3065706" y="4250691"/>
            <a:ext cx="0" cy="19975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5" idx="0"/>
            <a:endCxn id="7" idx="2"/>
          </p:cNvCxnSpPr>
          <p:nvPr/>
        </p:nvCxnSpPr>
        <p:spPr>
          <a:xfrm flipH="1" flipV="1">
            <a:off x="2176930" y="4250691"/>
            <a:ext cx="2910" cy="204909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6" idx="0"/>
            <a:endCxn id="5" idx="2"/>
          </p:cNvCxnSpPr>
          <p:nvPr/>
        </p:nvCxnSpPr>
        <p:spPr>
          <a:xfrm flipV="1">
            <a:off x="1609841" y="4250691"/>
            <a:ext cx="1996" cy="204908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009677" y="2682480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211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9715" y="2675145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112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35112" y="3768037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chemeClr val="accent2"/>
                </a:solidFill>
                <a:latin typeface="Arial"/>
                <a:cs typeface="Arial"/>
              </a:rPr>
              <a:t>1</a:t>
            </a: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78213" y="3761290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102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33549" y="1344059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937054" y="1359473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8096" y="1336447"/>
            <a:ext cx="723761" cy="33693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smtClean="0">
                <a:solidFill>
                  <a:schemeClr val="accent2"/>
                </a:solidFill>
                <a:latin typeface="Arial"/>
                <a:cs typeface="Arial"/>
              </a:rPr>
              <a:t>One-hop</a:t>
            </a:r>
          </a:p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forwarding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06088" y="1389830"/>
            <a:ext cx="61155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smtClean="0">
                <a:solidFill>
                  <a:schemeClr val="accent2"/>
                </a:solidFill>
                <a:latin typeface="Arial"/>
                <a:cs typeface="Arial"/>
              </a:rPr>
              <a:t>Flooding</a:t>
            </a:r>
            <a:endParaRPr lang="en-US" sz="105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6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DCAE73B-53A3-46C3-B003-C717BA0F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3B002D-D554-4229-AD6F-7EC7C4F72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This is a Introductory Material Based on Current Open Standards (Drafts)</a:t>
            </a:r>
          </a:p>
          <a:p>
            <a:r>
              <a:rPr lang="en-US" sz="2000" dirty="0"/>
              <a:t>None of those Things Constitute Commitments to Product Specifications, Offerings or Release Dates by Juniper at this Point in Time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mtClean="0"/>
              <a:t>Disclaimers and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53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S-TIE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155" y="1282451"/>
            <a:ext cx="4496975" cy="33944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Spine @ level X [S31] sends       S-TIE to node @ level (X-1) [S111]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Node @ level (X-1) [S111] sends S-TIE up to all neighbors [S32]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Spine that received bounced       S-TIE [S32] compares their neighbors w/ one in S-TIE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Discovered “Equal connectivity group” used for</a:t>
            </a:r>
          </a:p>
          <a:p>
            <a:pPr marL="728614" lvl="1" indent="-457200">
              <a:buFont typeface="Wingdings" charset="2"/>
              <a:buChar char="§"/>
            </a:pPr>
            <a:r>
              <a:rPr lang="en-US" dirty="0" smtClean="0"/>
              <a:t>Disaggregation</a:t>
            </a:r>
          </a:p>
          <a:p>
            <a:pPr marL="728614" lvl="1" indent="-457200">
              <a:buFont typeface="Wingdings" charset="2"/>
              <a:buChar char="§"/>
            </a:pPr>
            <a:r>
              <a:rPr lang="en-US" dirty="0" smtClean="0"/>
              <a:t>Flood reduction</a:t>
            </a:r>
          </a:p>
          <a:p>
            <a:pPr marL="728614" lvl="1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188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188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4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4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56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56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922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56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4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>
            <a:stCxn id="5" idx="0"/>
            <a:endCxn id="4" idx="2"/>
          </p:cNvCxnSpPr>
          <p:nvPr/>
        </p:nvCxnSpPr>
        <p:spPr>
          <a:xfrm flipV="1">
            <a:off x="1611837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  <a:endCxn id="4" idx="2"/>
          </p:cNvCxnSpPr>
          <p:nvPr/>
        </p:nvCxnSpPr>
        <p:spPr>
          <a:xfrm flipH="1" flipV="1">
            <a:off x="1611837" y="3174448"/>
            <a:ext cx="565093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0"/>
            <a:endCxn id="6" idx="2"/>
          </p:cNvCxnSpPr>
          <p:nvPr/>
        </p:nvCxnSpPr>
        <p:spPr>
          <a:xfrm flipV="1">
            <a:off x="1611837" y="3174448"/>
            <a:ext cx="565093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0"/>
            <a:endCxn id="6" idx="2"/>
          </p:cNvCxnSpPr>
          <p:nvPr/>
        </p:nvCxnSpPr>
        <p:spPr>
          <a:xfrm flipV="1">
            <a:off x="2176930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" idx="0"/>
            <a:endCxn id="29" idx="2"/>
          </p:cNvCxnSpPr>
          <p:nvPr/>
        </p:nvCxnSpPr>
        <p:spPr>
          <a:xfrm flipV="1">
            <a:off x="1611837" y="1856049"/>
            <a:ext cx="555827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" idx="0"/>
            <a:endCxn id="28" idx="2"/>
          </p:cNvCxnSpPr>
          <p:nvPr/>
        </p:nvCxnSpPr>
        <p:spPr>
          <a:xfrm flipV="1">
            <a:off x="1611837" y="1856049"/>
            <a:ext cx="0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0"/>
            <a:endCxn id="28" idx="2"/>
          </p:cNvCxnSpPr>
          <p:nvPr/>
        </p:nvCxnSpPr>
        <p:spPr>
          <a:xfrm flipH="1" flipV="1">
            <a:off x="1611837" y="1856049"/>
            <a:ext cx="1453869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" idx="0"/>
            <a:endCxn id="29" idx="2"/>
          </p:cNvCxnSpPr>
          <p:nvPr/>
        </p:nvCxnSpPr>
        <p:spPr>
          <a:xfrm flipH="1" flipV="1">
            <a:off x="2167664" y="1856049"/>
            <a:ext cx="898042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1" idx="2"/>
            <a:endCxn id="6" idx="0"/>
          </p:cNvCxnSpPr>
          <p:nvPr/>
        </p:nvCxnSpPr>
        <p:spPr>
          <a:xfrm flipH="1">
            <a:off x="2176930" y="1856049"/>
            <a:ext cx="888776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0" idx="2"/>
            <a:endCxn id="6" idx="0"/>
          </p:cNvCxnSpPr>
          <p:nvPr/>
        </p:nvCxnSpPr>
        <p:spPr>
          <a:xfrm flipH="1">
            <a:off x="2176930" y="1856049"/>
            <a:ext cx="1458068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1" idx="2"/>
            <a:endCxn id="10" idx="0"/>
          </p:cNvCxnSpPr>
          <p:nvPr/>
        </p:nvCxnSpPr>
        <p:spPr>
          <a:xfrm>
            <a:off x="3065706" y="1856049"/>
            <a:ext cx="569292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" idx="0"/>
            <a:endCxn id="30" idx="2"/>
          </p:cNvCxnSpPr>
          <p:nvPr/>
        </p:nvCxnSpPr>
        <p:spPr>
          <a:xfrm flipV="1">
            <a:off x="3634998" y="1856049"/>
            <a:ext cx="0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0" idx="2"/>
            <a:endCxn id="11" idx="0"/>
          </p:cNvCxnSpPr>
          <p:nvPr/>
        </p:nvCxnSpPr>
        <p:spPr>
          <a:xfrm>
            <a:off x="3634998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" idx="2"/>
            <a:endCxn id="9" idx="0"/>
          </p:cNvCxnSpPr>
          <p:nvPr/>
        </p:nvCxnSpPr>
        <p:spPr>
          <a:xfrm>
            <a:off x="3065706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1" idx="0"/>
            <a:endCxn id="8" idx="2"/>
          </p:cNvCxnSpPr>
          <p:nvPr/>
        </p:nvCxnSpPr>
        <p:spPr>
          <a:xfrm flipH="1" flipV="1">
            <a:off x="3065706" y="3174448"/>
            <a:ext cx="569292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0" idx="2"/>
            <a:endCxn id="9" idx="0"/>
          </p:cNvCxnSpPr>
          <p:nvPr/>
        </p:nvCxnSpPr>
        <p:spPr>
          <a:xfrm flipH="1">
            <a:off x="3065706" y="3174448"/>
            <a:ext cx="569292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249885" y="2677972"/>
            <a:ext cx="327819" cy="19843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111</a:t>
            </a:r>
          </a:p>
        </p:txBody>
      </p:sp>
      <p:sp>
        <p:nvSpPr>
          <p:cNvPr id="96" name="Down Arrow 95"/>
          <p:cNvSpPr/>
          <p:nvPr/>
        </p:nvSpPr>
        <p:spPr>
          <a:xfrm>
            <a:off x="1431261" y="2016331"/>
            <a:ext cx="157196" cy="25894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0" name="Down Arrow 99"/>
          <p:cNvSpPr/>
          <p:nvPr/>
        </p:nvSpPr>
        <p:spPr>
          <a:xfrm rot="-9000000">
            <a:off x="1687866" y="2252594"/>
            <a:ext cx="157196" cy="25894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309154" y="2677972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212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60997" y="3752672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smtClean="0">
                <a:solidFill>
                  <a:schemeClr val="accent2"/>
                </a:solidFill>
                <a:latin typeface="Arial"/>
                <a:cs typeface="Arial"/>
              </a:rPr>
              <a:t>201</a:t>
            </a:r>
            <a:endParaRPr lang="en-US" sz="105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649772" y="3776645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212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200016" y="1373962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2745" y="1371566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34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432616" y="4450448"/>
            <a:ext cx="404764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863324" y="4450448"/>
            <a:ext cx="404764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C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1466" y="4455600"/>
            <a:ext cx="396748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B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411467" y="4455599"/>
            <a:ext cx="396748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A</a:t>
            </a:r>
          </a:p>
        </p:txBody>
      </p:sp>
      <p:sp>
        <p:nvSpPr>
          <p:cNvPr id="137" name="Rounded Rectangular Callout 136"/>
          <p:cNvSpPr/>
          <p:nvPr/>
        </p:nvSpPr>
        <p:spPr>
          <a:xfrm>
            <a:off x="456983" y="1827393"/>
            <a:ext cx="839641" cy="742228"/>
          </a:xfrm>
          <a:prstGeom prst="wedgeRoundRectCallout">
            <a:avLst>
              <a:gd name="adj1" fmla="val 74578"/>
              <a:gd name="adj2" fmla="val -5088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S-TIE(31)</a:t>
            </a:r>
          </a:p>
          <a:p>
            <a:r>
              <a:rPr lang="en-US" sz="1000" dirty="0" smtClean="0">
                <a:latin typeface="Arial"/>
                <a:cs typeface="Arial"/>
              </a:rPr>
              <a:t>Neigh: 111, 211</a:t>
            </a:r>
          </a:p>
          <a:p>
            <a:r>
              <a:rPr lang="en-US" sz="1000" dirty="0" err="1" smtClean="0">
                <a:latin typeface="Arial"/>
                <a:cs typeface="Arial"/>
              </a:rPr>
              <a:t>Pfx</a:t>
            </a:r>
            <a:r>
              <a:rPr lang="en-US" sz="1000" dirty="0" smtClean="0">
                <a:latin typeface="Arial"/>
                <a:cs typeface="Arial"/>
              </a:rPr>
              <a:t>: 0/0</a:t>
            </a:r>
          </a:p>
        </p:txBody>
      </p:sp>
      <p:cxnSp>
        <p:nvCxnSpPr>
          <p:cNvPr id="140" name="Straight Connector 139"/>
          <p:cNvCxnSpPr>
            <a:stCxn id="133" idx="0"/>
            <a:endCxn id="11" idx="2"/>
          </p:cNvCxnSpPr>
          <p:nvPr/>
        </p:nvCxnSpPr>
        <p:spPr>
          <a:xfrm flipV="1">
            <a:off x="3634998" y="4250691"/>
            <a:ext cx="0" cy="19975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4" idx="0"/>
            <a:endCxn id="9" idx="2"/>
          </p:cNvCxnSpPr>
          <p:nvPr/>
        </p:nvCxnSpPr>
        <p:spPr>
          <a:xfrm flipV="1">
            <a:off x="3065706" y="4250691"/>
            <a:ext cx="0" cy="19975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5" idx="0"/>
            <a:endCxn id="7" idx="2"/>
          </p:cNvCxnSpPr>
          <p:nvPr/>
        </p:nvCxnSpPr>
        <p:spPr>
          <a:xfrm flipH="1" flipV="1">
            <a:off x="2176930" y="4250691"/>
            <a:ext cx="2910" cy="204909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6" idx="0"/>
            <a:endCxn id="5" idx="2"/>
          </p:cNvCxnSpPr>
          <p:nvPr/>
        </p:nvCxnSpPr>
        <p:spPr>
          <a:xfrm flipV="1">
            <a:off x="1609841" y="4250691"/>
            <a:ext cx="1996" cy="204908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318312" y="2271883"/>
            <a:ext cx="234609" cy="234609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02484" y="2424283"/>
            <a:ext cx="234609" cy="234609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596682" y="1262981"/>
            <a:ext cx="234609" cy="234609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9715" y="2675145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09677" y="2682480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211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33549" y="1344059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35112" y="3768037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chemeClr val="accent2"/>
                </a:solidFill>
                <a:latin typeface="Arial"/>
                <a:cs typeface="Arial"/>
              </a:rPr>
              <a:t>1</a:t>
            </a: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78213" y="3761290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102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37054" y="1359473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0668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35112" y="3768037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chemeClr val="accent2"/>
                </a:solidFill>
                <a:latin typeface="Arial"/>
                <a:cs typeface="Arial"/>
              </a:rPr>
              <a:t>1</a:t>
            </a: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78213" y="3761290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 failure – automatic disaggregation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155" y="1282451"/>
            <a:ext cx="4496975" cy="352487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Spine X [S32</a:t>
            </a:r>
            <a:r>
              <a:rPr lang="en-US" dirty="0"/>
              <a:t>]</a:t>
            </a:r>
            <a:r>
              <a:rPr lang="en-US" dirty="0" smtClean="0"/>
              <a:t> receive bounced S-TIE(31)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Discovery</a:t>
            </a:r>
          </a:p>
          <a:p>
            <a:pPr marL="728614" lvl="1" indent="-457200"/>
            <a:r>
              <a:rPr lang="en-US" dirty="0" smtClean="0"/>
              <a:t>Neighbor not matches – </a:t>
            </a:r>
            <a:r>
              <a:rPr lang="en-US" dirty="0"/>
              <a:t>in </a:t>
            </a:r>
            <a:r>
              <a:rPr lang="en-US" dirty="0" smtClean="0"/>
              <a:t>S-TIE(S31) missing [S211] providing access to </a:t>
            </a:r>
            <a:r>
              <a:rPr lang="en-US" dirty="0" err="1" smtClean="0"/>
              <a:t>pfx</a:t>
            </a:r>
            <a:r>
              <a:rPr lang="en-US" dirty="0" smtClean="0"/>
              <a:t>: C, D</a:t>
            </a:r>
          </a:p>
          <a:p>
            <a:pPr marL="728614" lvl="1" indent="-457200"/>
            <a:r>
              <a:rPr lang="en-US" dirty="0" smtClean="0"/>
              <a:t>Spine Y [S31</a:t>
            </a:r>
            <a:r>
              <a:rPr lang="en-US" dirty="0"/>
              <a:t>]</a:t>
            </a:r>
            <a:r>
              <a:rPr lang="en-US" dirty="0" smtClean="0"/>
              <a:t> has no connectivity to some </a:t>
            </a:r>
            <a:r>
              <a:rPr lang="en-US" dirty="0" err="1" smtClean="0"/>
              <a:t>pfx</a:t>
            </a:r>
            <a:r>
              <a:rPr lang="en-US" dirty="0" smtClean="0"/>
              <a:t> (</a:t>
            </a:r>
            <a:r>
              <a:rPr lang="en-US" dirty="0" err="1" smtClean="0"/>
              <a:t>pfx</a:t>
            </a:r>
            <a:r>
              <a:rPr lang="en-US" dirty="0" smtClean="0"/>
              <a:t>: C, D). </a:t>
            </a:r>
          </a:p>
          <a:p>
            <a:pPr marL="728614" lvl="1" indent="-457200"/>
            <a:r>
              <a:rPr lang="en-US" dirty="0" smtClean="0"/>
              <a:t>As node in lower level (Level 1) use 0/0 – risk of black hole/losses.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Spine X [S32</a:t>
            </a:r>
            <a:r>
              <a:rPr lang="en-US" dirty="0"/>
              <a:t>]</a:t>
            </a:r>
            <a:r>
              <a:rPr lang="en-US" dirty="0" smtClean="0"/>
              <a:t> originate new S-TIE(32) w/ disaggregated prefixes (C,D)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Nodes on lower level (Level 1) get more specific route.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Nodes further down [L101, L102] still can use 0/0 only</a:t>
            </a:r>
          </a:p>
          <a:p>
            <a:pPr marL="0" indent="0">
              <a:buNone/>
            </a:pPr>
            <a:endParaRPr lang="en-US" dirty="0" smtClean="0"/>
          </a:p>
          <a:p>
            <a:pPr marL="728614" lvl="1" indent="-457200">
              <a:buFont typeface="+mj-lt"/>
              <a:buAutoNum type="arabicParenR"/>
            </a:pPr>
            <a:endParaRPr lang="en-US" dirty="0" smtClean="0"/>
          </a:p>
          <a:p>
            <a:pPr marL="728614" lvl="1" indent="-457200">
              <a:buFont typeface="+mj-lt"/>
              <a:buAutoNum type="arabicParenR"/>
            </a:pPr>
            <a:endParaRPr lang="en-US" dirty="0" smtClean="0"/>
          </a:p>
          <a:p>
            <a:pPr marL="728614" lvl="1" indent="-457200">
              <a:buFont typeface="+mj-lt"/>
              <a:buAutoNum type="arabicParenR"/>
            </a:pPr>
            <a:endParaRPr lang="en-US" dirty="0" smtClean="0"/>
          </a:p>
          <a:p>
            <a:pPr marL="728614" lvl="1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728614" lvl="1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188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188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4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4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56" y="2853970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56" y="393021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95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922" y="153557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>
            <a:stCxn id="5" idx="0"/>
            <a:endCxn id="4" idx="2"/>
          </p:cNvCxnSpPr>
          <p:nvPr/>
        </p:nvCxnSpPr>
        <p:spPr>
          <a:xfrm flipV="1">
            <a:off x="1611837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  <a:endCxn id="4" idx="2"/>
          </p:cNvCxnSpPr>
          <p:nvPr/>
        </p:nvCxnSpPr>
        <p:spPr>
          <a:xfrm flipH="1" flipV="1">
            <a:off x="1611837" y="3174448"/>
            <a:ext cx="565093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0"/>
            <a:endCxn id="6" idx="2"/>
          </p:cNvCxnSpPr>
          <p:nvPr/>
        </p:nvCxnSpPr>
        <p:spPr>
          <a:xfrm flipV="1">
            <a:off x="1611837" y="3174448"/>
            <a:ext cx="565093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0"/>
            <a:endCxn id="6" idx="2"/>
          </p:cNvCxnSpPr>
          <p:nvPr/>
        </p:nvCxnSpPr>
        <p:spPr>
          <a:xfrm flipV="1">
            <a:off x="2176930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" idx="0"/>
            <a:endCxn id="29" idx="2"/>
          </p:cNvCxnSpPr>
          <p:nvPr/>
        </p:nvCxnSpPr>
        <p:spPr>
          <a:xfrm flipV="1">
            <a:off x="1611837" y="1856049"/>
            <a:ext cx="555827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" idx="0"/>
            <a:endCxn id="28" idx="2"/>
          </p:cNvCxnSpPr>
          <p:nvPr/>
        </p:nvCxnSpPr>
        <p:spPr>
          <a:xfrm flipV="1">
            <a:off x="1611837" y="1856049"/>
            <a:ext cx="0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0"/>
            <a:endCxn id="28" idx="2"/>
          </p:cNvCxnSpPr>
          <p:nvPr/>
        </p:nvCxnSpPr>
        <p:spPr>
          <a:xfrm flipH="1" flipV="1">
            <a:off x="1611837" y="1856049"/>
            <a:ext cx="1453869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" idx="0"/>
            <a:endCxn id="29" idx="2"/>
          </p:cNvCxnSpPr>
          <p:nvPr/>
        </p:nvCxnSpPr>
        <p:spPr>
          <a:xfrm flipH="1" flipV="1">
            <a:off x="2167664" y="1856049"/>
            <a:ext cx="898042" cy="99792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0" idx="2"/>
            <a:endCxn id="11" idx="0"/>
          </p:cNvCxnSpPr>
          <p:nvPr/>
        </p:nvCxnSpPr>
        <p:spPr>
          <a:xfrm>
            <a:off x="3634998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" idx="2"/>
            <a:endCxn id="9" idx="0"/>
          </p:cNvCxnSpPr>
          <p:nvPr/>
        </p:nvCxnSpPr>
        <p:spPr>
          <a:xfrm>
            <a:off x="3065706" y="3174448"/>
            <a:ext cx="0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1" idx="0"/>
            <a:endCxn id="8" idx="2"/>
          </p:cNvCxnSpPr>
          <p:nvPr/>
        </p:nvCxnSpPr>
        <p:spPr>
          <a:xfrm flipH="1" flipV="1">
            <a:off x="3065706" y="3174448"/>
            <a:ext cx="569292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0" idx="2"/>
            <a:endCxn id="9" idx="0"/>
          </p:cNvCxnSpPr>
          <p:nvPr/>
        </p:nvCxnSpPr>
        <p:spPr>
          <a:xfrm flipH="1">
            <a:off x="3065706" y="3174448"/>
            <a:ext cx="569292" cy="75576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249885" y="2677972"/>
            <a:ext cx="327819" cy="19843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111</a:t>
            </a:r>
          </a:p>
        </p:txBody>
      </p:sp>
      <p:sp>
        <p:nvSpPr>
          <p:cNvPr id="96" name="Down Arrow 95"/>
          <p:cNvSpPr/>
          <p:nvPr/>
        </p:nvSpPr>
        <p:spPr>
          <a:xfrm>
            <a:off x="1431261" y="2016331"/>
            <a:ext cx="157196" cy="25894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00" name="Down Arrow 99"/>
          <p:cNvSpPr/>
          <p:nvPr/>
        </p:nvSpPr>
        <p:spPr>
          <a:xfrm rot="-9000000">
            <a:off x="1687866" y="2252594"/>
            <a:ext cx="157196" cy="25894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309154" y="2677972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212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60997" y="3752672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smtClean="0">
                <a:solidFill>
                  <a:schemeClr val="accent2"/>
                </a:solidFill>
                <a:latin typeface="Arial"/>
                <a:cs typeface="Arial"/>
              </a:rPr>
              <a:t>201</a:t>
            </a:r>
            <a:endParaRPr lang="en-US" sz="105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649772" y="3776645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202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200016" y="1373962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432616" y="4450448"/>
            <a:ext cx="404764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863324" y="4450448"/>
            <a:ext cx="404764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C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1466" y="4455600"/>
            <a:ext cx="396748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B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411467" y="4455599"/>
            <a:ext cx="396748" cy="1845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 err="1" smtClean="0">
                <a:solidFill>
                  <a:schemeClr val="accent6"/>
                </a:solidFill>
                <a:latin typeface="Arial"/>
                <a:cs typeface="Arial"/>
              </a:rPr>
              <a:t>Pfx</a:t>
            </a:r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 A</a:t>
            </a:r>
          </a:p>
        </p:txBody>
      </p:sp>
      <p:sp>
        <p:nvSpPr>
          <p:cNvPr id="137" name="Rounded Rectangular Callout 136"/>
          <p:cNvSpPr/>
          <p:nvPr/>
        </p:nvSpPr>
        <p:spPr>
          <a:xfrm>
            <a:off x="456983" y="1827393"/>
            <a:ext cx="839641" cy="742228"/>
          </a:xfrm>
          <a:prstGeom prst="wedgeRoundRectCallout">
            <a:avLst>
              <a:gd name="adj1" fmla="val 99635"/>
              <a:gd name="adj2" fmla="val 23258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S-TIE(</a:t>
            </a:r>
            <a:r>
              <a:rPr lang="en-US" sz="1000" dirty="0">
                <a:latin typeface="Arial"/>
                <a:cs typeface="Arial"/>
              </a:rPr>
              <a:t>3</a:t>
            </a:r>
            <a:r>
              <a:rPr lang="en-US" sz="1000" dirty="0" smtClean="0">
                <a:latin typeface="Arial"/>
                <a:cs typeface="Arial"/>
              </a:rPr>
              <a:t>1)</a:t>
            </a:r>
          </a:p>
          <a:p>
            <a:r>
              <a:rPr lang="en-US" sz="1000" dirty="0" smtClean="0">
                <a:latin typeface="Arial"/>
                <a:cs typeface="Arial"/>
              </a:rPr>
              <a:t>Neigh: 111</a:t>
            </a:r>
          </a:p>
          <a:p>
            <a:r>
              <a:rPr lang="en-US" sz="1000" dirty="0" err="1" smtClean="0">
                <a:latin typeface="Arial"/>
                <a:cs typeface="Arial"/>
              </a:rPr>
              <a:t>Pfx</a:t>
            </a:r>
            <a:r>
              <a:rPr lang="en-US" sz="1000" dirty="0" smtClean="0">
                <a:latin typeface="Arial"/>
                <a:cs typeface="Arial"/>
              </a:rPr>
              <a:t>: 0/0</a:t>
            </a:r>
          </a:p>
        </p:txBody>
      </p:sp>
      <p:cxnSp>
        <p:nvCxnSpPr>
          <p:cNvPr id="140" name="Straight Connector 139"/>
          <p:cNvCxnSpPr>
            <a:stCxn id="133" idx="0"/>
            <a:endCxn id="11" idx="2"/>
          </p:cNvCxnSpPr>
          <p:nvPr/>
        </p:nvCxnSpPr>
        <p:spPr>
          <a:xfrm flipV="1">
            <a:off x="3634998" y="4250691"/>
            <a:ext cx="0" cy="19975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4" idx="0"/>
            <a:endCxn id="9" idx="2"/>
          </p:cNvCxnSpPr>
          <p:nvPr/>
        </p:nvCxnSpPr>
        <p:spPr>
          <a:xfrm flipV="1">
            <a:off x="3065706" y="4250691"/>
            <a:ext cx="0" cy="19975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5" idx="0"/>
            <a:endCxn id="7" idx="2"/>
          </p:cNvCxnSpPr>
          <p:nvPr/>
        </p:nvCxnSpPr>
        <p:spPr>
          <a:xfrm flipH="1" flipV="1">
            <a:off x="2176930" y="4250691"/>
            <a:ext cx="2910" cy="204909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6" idx="0"/>
            <a:endCxn id="5" idx="2"/>
          </p:cNvCxnSpPr>
          <p:nvPr/>
        </p:nvCxnSpPr>
        <p:spPr>
          <a:xfrm flipV="1">
            <a:off x="1609841" y="4250691"/>
            <a:ext cx="1996" cy="204908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46333" y="1275660"/>
            <a:ext cx="234609" cy="234609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02484" y="2424283"/>
            <a:ext cx="234609" cy="234609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44257" y="2051127"/>
            <a:ext cx="234609" cy="23460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32266" y="1332197"/>
            <a:ext cx="242860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32</a:t>
            </a:r>
          </a:p>
        </p:txBody>
      </p:sp>
      <p:sp>
        <p:nvSpPr>
          <p:cNvPr id="61" name="Down Arrow 60"/>
          <p:cNvSpPr/>
          <p:nvPr/>
        </p:nvSpPr>
        <p:spPr>
          <a:xfrm rot="-19800000">
            <a:off x="2038747" y="2010692"/>
            <a:ext cx="157196" cy="2589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2208117" y="2221996"/>
            <a:ext cx="312639" cy="28434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2803611" y="1181019"/>
            <a:ext cx="949803" cy="612648"/>
          </a:xfrm>
          <a:prstGeom prst="wedgeRectCallout">
            <a:avLst>
              <a:gd name="adj1" fmla="val -92679"/>
              <a:gd name="adj2" fmla="val 2957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r>
              <a:rPr lang="en-US" sz="1000" dirty="0" err="1" smtClean="0">
                <a:solidFill>
                  <a:schemeClr val="accent2"/>
                </a:solidFill>
              </a:rPr>
              <a:t>Pfx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>
                <a:solidFill>
                  <a:schemeClr val="accent2"/>
                </a:solidFill>
              </a:rPr>
              <a:t>A </a:t>
            </a:r>
            <a:r>
              <a:rPr lang="en-US" sz="1000" dirty="0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1000" dirty="0" smtClean="0">
                <a:solidFill>
                  <a:schemeClr val="accent2"/>
                </a:solidFill>
              </a:rPr>
              <a:t>S111</a:t>
            </a:r>
            <a:endParaRPr lang="en-US" sz="1000" dirty="0">
              <a:solidFill>
                <a:schemeClr val="accent2"/>
              </a:solidFill>
            </a:endParaRPr>
          </a:p>
          <a:p>
            <a:r>
              <a:rPr lang="en-US" sz="1000" dirty="0" err="1">
                <a:solidFill>
                  <a:schemeClr val="accent2"/>
                </a:solidFill>
              </a:rPr>
              <a:t>Pfx</a:t>
            </a:r>
            <a:r>
              <a:rPr lang="en-US" sz="1000" dirty="0">
                <a:solidFill>
                  <a:schemeClr val="accent2"/>
                </a:solidFill>
              </a:rPr>
              <a:t> B </a:t>
            </a:r>
            <a:r>
              <a:rPr lang="en-US" sz="1000" dirty="0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1000" dirty="0" smtClean="0">
                <a:solidFill>
                  <a:schemeClr val="accent2"/>
                </a:solidFill>
              </a:rPr>
              <a:t>S111</a:t>
            </a:r>
            <a:endParaRPr lang="en-US" sz="1000" dirty="0">
              <a:solidFill>
                <a:schemeClr val="accent2"/>
              </a:solidFill>
            </a:endParaRPr>
          </a:p>
          <a:p>
            <a:r>
              <a:rPr lang="en-US" sz="1000" dirty="0" err="1">
                <a:solidFill>
                  <a:schemeClr val="accent2"/>
                </a:solidFill>
              </a:rPr>
              <a:t>Pfx</a:t>
            </a:r>
            <a:r>
              <a:rPr lang="en-US" sz="1000" dirty="0">
                <a:solidFill>
                  <a:schemeClr val="accent2"/>
                </a:solidFill>
              </a:rPr>
              <a:t> C </a:t>
            </a:r>
            <a:r>
              <a:rPr lang="en-US" sz="1000" dirty="0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1000" dirty="0" smtClean="0">
                <a:solidFill>
                  <a:srgbClr val="FF0000"/>
                </a:solidFill>
              </a:rPr>
              <a:t>S211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 err="1">
                <a:solidFill>
                  <a:schemeClr val="accent2"/>
                </a:solidFill>
              </a:rPr>
              <a:t>Pfx</a:t>
            </a:r>
            <a:r>
              <a:rPr lang="en-US" sz="1000" dirty="0">
                <a:solidFill>
                  <a:schemeClr val="accent2"/>
                </a:solidFill>
              </a:rPr>
              <a:t> D </a:t>
            </a:r>
            <a:r>
              <a:rPr lang="en-US" sz="1000" dirty="0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1000" dirty="0" smtClean="0">
                <a:solidFill>
                  <a:srgbClr val="FF0000"/>
                </a:solidFill>
              </a:rPr>
              <a:t>S211</a:t>
            </a:r>
            <a:endParaRPr lang="en-US" sz="1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8" name="Rounded Rectangular Callout 67"/>
          <p:cNvSpPr/>
          <p:nvPr/>
        </p:nvSpPr>
        <p:spPr>
          <a:xfrm>
            <a:off x="2774221" y="1849669"/>
            <a:ext cx="1020519" cy="742228"/>
          </a:xfrm>
          <a:prstGeom prst="wedgeRoundRectCallout">
            <a:avLst>
              <a:gd name="adj1" fmla="val -105822"/>
              <a:gd name="adj2" fmla="val -25658"/>
              <a:gd name="adj3" fmla="val 1666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S-TIE(3</a:t>
            </a:r>
            <a:r>
              <a:rPr lang="en-US" sz="1000" dirty="0">
                <a:latin typeface="Arial"/>
                <a:cs typeface="Arial"/>
              </a:rPr>
              <a:t>3</a:t>
            </a:r>
            <a:r>
              <a:rPr lang="en-US" sz="1000" dirty="0" smtClean="0">
                <a:latin typeface="Arial"/>
                <a:cs typeface="Arial"/>
              </a:rPr>
              <a:t>)</a:t>
            </a:r>
          </a:p>
          <a:p>
            <a:r>
              <a:rPr lang="en-US" sz="1000" dirty="0" smtClean="0">
                <a:latin typeface="Arial"/>
                <a:cs typeface="Arial"/>
              </a:rPr>
              <a:t>Neigh: 111, 211</a:t>
            </a:r>
          </a:p>
          <a:p>
            <a:r>
              <a:rPr lang="en-US" sz="1000" dirty="0" err="1" smtClean="0">
                <a:latin typeface="Arial"/>
                <a:cs typeface="Arial"/>
              </a:rPr>
              <a:t>Pfx</a:t>
            </a:r>
            <a:r>
              <a:rPr lang="en-US" sz="1000" dirty="0" smtClean="0">
                <a:latin typeface="Arial"/>
                <a:cs typeface="Arial"/>
              </a:rPr>
              <a:t>: 0/0; </a:t>
            </a:r>
            <a:r>
              <a:rPr lang="en-US" sz="1000" dirty="0" smtClean="0">
                <a:solidFill>
                  <a:srgbClr val="FF0000"/>
                </a:solidFill>
                <a:latin typeface="Arial"/>
                <a:cs typeface="Arial"/>
              </a:rPr>
              <a:t>C, D</a:t>
            </a:r>
          </a:p>
        </p:txBody>
      </p:sp>
      <p:sp>
        <p:nvSpPr>
          <p:cNvPr id="70" name="Rectangular Callout 69"/>
          <p:cNvSpPr/>
          <p:nvPr/>
        </p:nvSpPr>
        <p:spPr>
          <a:xfrm>
            <a:off x="369662" y="3270497"/>
            <a:ext cx="1208041" cy="612648"/>
          </a:xfrm>
          <a:prstGeom prst="wedgeRectCallout">
            <a:avLst>
              <a:gd name="adj1" fmla="val 38821"/>
              <a:gd name="adj2" fmla="val -922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r>
              <a:rPr lang="en-US" sz="1000" dirty="0" err="1" smtClean="0">
                <a:solidFill>
                  <a:schemeClr val="accent2"/>
                </a:solidFill>
              </a:rPr>
              <a:t>Pfx</a:t>
            </a:r>
            <a:r>
              <a:rPr lang="en-US" sz="1000" dirty="0" smtClean="0">
                <a:solidFill>
                  <a:schemeClr val="accent2"/>
                </a:solidFill>
              </a:rPr>
              <a:t> 0/0 </a:t>
            </a:r>
            <a:r>
              <a:rPr lang="en-US" sz="1000" dirty="0" smtClean="0">
                <a:solidFill>
                  <a:schemeClr val="accent2"/>
                </a:solidFill>
                <a:sym typeface="Wingdings"/>
              </a:rPr>
              <a:t> S31, S32</a:t>
            </a:r>
            <a:endParaRPr lang="en-US" sz="1000" dirty="0">
              <a:solidFill>
                <a:schemeClr val="accent2"/>
              </a:solidFill>
            </a:endParaRPr>
          </a:p>
          <a:p>
            <a:r>
              <a:rPr lang="en-US" sz="1000" dirty="0" err="1">
                <a:solidFill>
                  <a:schemeClr val="accent2"/>
                </a:solidFill>
              </a:rPr>
              <a:t>Pfx</a:t>
            </a:r>
            <a:r>
              <a:rPr lang="en-US" sz="1000" dirty="0">
                <a:solidFill>
                  <a:schemeClr val="accent2"/>
                </a:solidFill>
              </a:rPr>
              <a:t> C </a:t>
            </a:r>
            <a:r>
              <a:rPr lang="en-US" sz="1000" dirty="0" smtClean="0">
                <a:solidFill>
                  <a:schemeClr val="accent2"/>
                </a:solidFill>
              </a:rPr>
              <a:t>	</a:t>
            </a:r>
            <a:r>
              <a:rPr lang="en-US" sz="1000" dirty="0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1000" dirty="0" smtClean="0">
                <a:solidFill>
                  <a:srgbClr val="FF0000"/>
                </a:solidFill>
                <a:sym typeface="Wingdings"/>
              </a:rPr>
              <a:t>S32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 err="1">
                <a:solidFill>
                  <a:schemeClr val="accent2"/>
                </a:solidFill>
              </a:rPr>
              <a:t>Pfx</a:t>
            </a:r>
            <a:r>
              <a:rPr lang="en-US" sz="1000" dirty="0">
                <a:solidFill>
                  <a:schemeClr val="accent2"/>
                </a:solidFill>
              </a:rPr>
              <a:t> D </a:t>
            </a:r>
            <a:r>
              <a:rPr lang="en-US" sz="1000" dirty="0" smtClean="0">
                <a:solidFill>
                  <a:schemeClr val="accent2"/>
                </a:solidFill>
              </a:rPr>
              <a:t>	</a:t>
            </a:r>
            <a:r>
              <a:rPr lang="en-US" sz="1000" dirty="0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1000" dirty="0" smtClean="0">
                <a:solidFill>
                  <a:srgbClr val="FF0000"/>
                </a:solidFill>
              </a:rPr>
              <a:t>S32</a:t>
            </a:r>
            <a:endParaRPr lang="en-US" sz="1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3" name="Rectangular Callout 72"/>
          <p:cNvSpPr/>
          <p:nvPr/>
        </p:nvSpPr>
        <p:spPr>
          <a:xfrm>
            <a:off x="382739" y="4186781"/>
            <a:ext cx="977294" cy="338153"/>
          </a:xfrm>
          <a:prstGeom prst="wedgeRectCallout">
            <a:avLst>
              <a:gd name="adj1" fmla="val 56440"/>
              <a:gd name="adj2" fmla="val -791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r>
              <a:rPr lang="en-US" sz="1000" dirty="0" err="1" smtClean="0">
                <a:solidFill>
                  <a:schemeClr val="accent2"/>
                </a:solidFill>
              </a:rPr>
              <a:t>Pfx</a:t>
            </a:r>
            <a:r>
              <a:rPr lang="en-US" sz="1000" dirty="0" smtClean="0">
                <a:solidFill>
                  <a:schemeClr val="accent2"/>
                </a:solidFill>
              </a:rPr>
              <a:t> 0/0 </a:t>
            </a:r>
            <a:r>
              <a:rPr lang="en-US" sz="1000" dirty="0" smtClean="0">
                <a:solidFill>
                  <a:schemeClr val="accent2"/>
                </a:solidFill>
                <a:sym typeface="Wingdings"/>
              </a:rPr>
              <a:t> S31, S32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74" name="Down Arrow 73"/>
          <p:cNvSpPr/>
          <p:nvPr/>
        </p:nvSpPr>
        <p:spPr>
          <a:xfrm rot="-2400000">
            <a:off x="2554606" y="2121627"/>
            <a:ext cx="155448" cy="2589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19715" y="2675145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112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09677" y="2682480"/>
            <a:ext cx="318201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9370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1BEE19-6B1E-4017-AB34-8A25D469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36150"/>
              </p:ext>
            </p:extLst>
          </p:nvPr>
        </p:nvGraphicFramePr>
        <p:xfrm>
          <a:off x="402244" y="1238864"/>
          <a:ext cx="6244361" cy="34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624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mesh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524" y="1282451"/>
            <a:ext cx="4558606" cy="3394473"/>
          </a:xfrm>
        </p:spPr>
        <p:txBody>
          <a:bodyPr/>
          <a:lstStyle/>
          <a:p>
            <a:r>
              <a:rPr lang="en-US" dirty="0" smtClean="0"/>
              <a:t>N-port spine </a:t>
            </a:r>
            <a:r>
              <a:rPr lang="en-US" dirty="0"/>
              <a:t>s</a:t>
            </a:r>
            <a:r>
              <a:rPr lang="en-US" dirty="0" smtClean="0"/>
              <a:t>witch</a:t>
            </a:r>
          </a:p>
          <a:p>
            <a:r>
              <a:rPr lang="en-US" dirty="0" smtClean="0"/>
              <a:t>Level 2 spine – all N ports are southbound</a:t>
            </a:r>
          </a:p>
          <a:p>
            <a:r>
              <a:rPr lang="en-US" dirty="0"/>
              <a:t>Level 1</a:t>
            </a:r>
            <a:r>
              <a:rPr lang="en-US" dirty="0" smtClean="0"/>
              <a:t> spine</a:t>
            </a:r>
          </a:p>
          <a:p>
            <a:pPr lvl="1"/>
            <a:r>
              <a:rPr lang="en-US" dirty="0" smtClean="0"/>
              <a:t>N/2 </a:t>
            </a:r>
            <a:r>
              <a:rPr lang="en-US" dirty="0"/>
              <a:t>ports are S</a:t>
            </a:r>
            <a:r>
              <a:rPr lang="en-US" dirty="0" smtClean="0"/>
              <a:t>outhbound</a:t>
            </a:r>
          </a:p>
          <a:p>
            <a:pPr lvl="1"/>
            <a:r>
              <a:rPr lang="en-US" dirty="0"/>
              <a:t>N/2 ports are </a:t>
            </a:r>
            <a:r>
              <a:rPr lang="en-US" dirty="0" smtClean="0"/>
              <a:t>Northbound</a:t>
            </a:r>
          </a:p>
          <a:p>
            <a:pPr lvl="1"/>
            <a:endParaRPr lang="en-US" dirty="0"/>
          </a:p>
          <a:p>
            <a:r>
              <a:rPr lang="en-US" dirty="0" smtClean="0"/>
              <a:t>Link-State Flooding become over-kill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85" y="1282451"/>
            <a:ext cx="3025589" cy="33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Flooding without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212" y="1282451"/>
            <a:ext cx="4819919" cy="339447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lot of redundant information</a:t>
            </a:r>
          </a:p>
          <a:p>
            <a:endParaRPr lang="en-US" dirty="0"/>
          </a:p>
          <a:p>
            <a:r>
              <a:rPr lang="en-US" dirty="0" smtClean="0"/>
              <a:t>Known problem in Link-State protocols in Highly meshed networks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85" y="1282451"/>
            <a:ext cx="3025589" cy="3397587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>
            <a:off x="564087" y="392584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7" name="Right Arrow 26"/>
          <p:cNvSpPr/>
          <p:nvPr/>
        </p:nvSpPr>
        <p:spPr>
          <a:xfrm rot="17220000">
            <a:off x="711370" y="3922316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8" name="Right Arrow 27"/>
          <p:cNvSpPr/>
          <p:nvPr/>
        </p:nvSpPr>
        <p:spPr>
          <a:xfrm rot="17940000">
            <a:off x="848873" y="393893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9" name="Right Arrow 28"/>
          <p:cNvSpPr/>
          <p:nvPr/>
        </p:nvSpPr>
        <p:spPr>
          <a:xfrm rot="18720000">
            <a:off x="974303" y="3965955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0" name="Right Arrow 29"/>
          <p:cNvSpPr/>
          <p:nvPr/>
        </p:nvSpPr>
        <p:spPr>
          <a:xfrm rot="13560000">
            <a:off x="1287632" y="3964308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1" name="Right Arrow 30"/>
          <p:cNvSpPr/>
          <p:nvPr/>
        </p:nvSpPr>
        <p:spPr>
          <a:xfrm rot="14040000">
            <a:off x="1396632" y="3921098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2" name="Right Arrow 31"/>
          <p:cNvSpPr/>
          <p:nvPr/>
        </p:nvSpPr>
        <p:spPr>
          <a:xfrm rot="14820000">
            <a:off x="1530202" y="3890488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3" name="Right Arrow 32"/>
          <p:cNvSpPr/>
          <p:nvPr/>
        </p:nvSpPr>
        <p:spPr>
          <a:xfrm rot="16020000">
            <a:off x="1689957" y="3865597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4" name="Right Arrow 33"/>
          <p:cNvSpPr/>
          <p:nvPr/>
        </p:nvSpPr>
        <p:spPr>
          <a:xfrm rot="16740000">
            <a:off x="751051" y="181241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5" name="Right Arrow 34"/>
          <p:cNvSpPr/>
          <p:nvPr/>
        </p:nvSpPr>
        <p:spPr>
          <a:xfrm rot="16080000">
            <a:off x="827368" y="1817426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6" name="Right Arrow 35"/>
          <p:cNvSpPr/>
          <p:nvPr/>
        </p:nvSpPr>
        <p:spPr>
          <a:xfrm rot="15360000">
            <a:off x="905238" y="1809253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7" name="Right Arrow 36"/>
          <p:cNvSpPr/>
          <p:nvPr/>
        </p:nvSpPr>
        <p:spPr>
          <a:xfrm rot="14820000">
            <a:off x="980239" y="1794555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8" name="Right Arrow 37"/>
          <p:cNvSpPr/>
          <p:nvPr/>
        </p:nvSpPr>
        <p:spPr>
          <a:xfrm rot="16620000">
            <a:off x="711369" y="2093505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9" name="Right Arrow 38"/>
          <p:cNvSpPr/>
          <p:nvPr/>
        </p:nvSpPr>
        <p:spPr>
          <a:xfrm rot="15960000">
            <a:off x="849253" y="2096679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0" name="Right Arrow 39"/>
          <p:cNvSpPr/>
          <p:nvPr/>
        </p:nvSpPr>
        <p:spPr>
          <a:xfrm rot="15300000">
            <a:off x="996636" y="2086648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1" name="Right Arrow 40"/>
          <p:cNvSpPr/>
          <p:nvPr/>
        </p:nvSpPr>
        <p:spPr>
          <a:xfrm rot="14760000">
            <a:off x="1122281" y="2052893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2" name="Right Arrow 41"/>
          <p:cNvSpPr/>
          <p:nvPr/>
        </p:nvSpPr>
        <p:spPr>
          <a:xfrm rot="17940000">
            <a:off x="1334071" y="179951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3" name="Right Arrow 42"/>
          <p:cNvSpPr/>
          <p:nvPr/>
        </p:nvSpPr>
        <p:spPr>
          <a:xfrm rot="17520000">
            <a:off x="1413212" y="181991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4" name="Right Arrow 43"/>
          <p:cNvSpPr/>
          <p:nvPr/>
        </p:nvSpPr>
        <p:spPr>
          <a:xfrm rot="16620000">
            <a:off x="1498035" y="1837689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5" name="Right Arrow 44"/>
          <p:cNvSpPr/>
          <p:nvPr/>
        </p:nvSpPr>
        <p:spPr>
          <a:xfrm rot="15960000">
            <a:off x="1582790" y="1826908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6" name="Right Arrow 45"/>
          <p:cNvSpPr/>
          <p:nvPr/>
        </p:nvSpPr>
        <p:spPr>
          <a:xfrm rot="18720000">
            <a:off x="1930640" y="176711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7" name="Right Arrow 46"/>
          <p:cNvSpPr/>
          <p:nvPr/>
        </p:nvSpPr>
        <p:spPr>
          <a:xfrm rot="18360000">
            <a:off x="1997447" y="1808494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8" name="Right Arrow 47"/>
          <p:cNvSpPr/>
          <p:nvPr/>
        </p:nvSpPr>
        <p:spPr>
          <a:xfrm rot="17880000">
            <a:off x="2058244" y="1829024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9" name="Right Arrow 48"/>
          <p:cNvSpPr/>
          <p:nvPr/>
        </p:nvSpPr>
        <p:spPr>
          <a:xfrm rot="17340000">
            <a:off x="2140730" y="1854496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1" name="Right Arrow 50"/>
          <p:cNvSpPr/>
          <p:nvPr/>
        </p:nvSpPr>
        <p:spPr>
          <a:xfrm rot="19380000">
            <a:off x="2511400" y="179397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2" name="Right Arrow 51"/>
          <p:cNvSpPr/>
          <p:nvPr/>
        </p:nvSpPr>
        <p:spPr>
          <a:xfrm rot="19140000">
            <a:off x="2548249" y="1825470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3" name="Right Arrow 52"/>
          <p:cNvSpPr/>
          <p:nvPr/>
        </p:nvSpPr>
        <p:spPr>
          <a:xfrm rot="18840000">
            <a:off x="2594513" y="1854495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6" name="Right Arrow 55"/>
          <p:cNvSpPr/>
          <p:nvPr/>
        </p:nvSpPr>
        <p:spPr>
          <a:xfrm rot="18540000">
            <a:off x="2662237" y="1909408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7" name="Right Arrow 56"/>
          <p:cNvSpPr/>
          <p:nvPr/>
        </p:nvSpPr>
        <p:spPr>
          <a:xfrm rot="18000000">
            <a:off x="1042501" y="2328943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8" name="Right Arrow 57"/>
          <p:cNvSpPr/>
          <p:nvPr/>
        </p:nvSpPr>
        <p:spPr>
          <a:xfrm rot="17400000">
            <a:off x="1219552" y="2346739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68" name="Right Arrow 67"/>
          <p:cNvSpPr/>
          <p:nvPr/>
        </p:nvSpPr>
        <p:spPr>
          <a:xfrm rot="16740000">
            <a:off x="1407824" y="2365996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5" name="Right Arrow 74"/>
          <p:cNvSpPr/>
          <p:nvPr/>
        </p:nvSpPr>
        <p:spPr>
          <a:xfrm rot="16080000">
            <a:off x="1612925" y="2374931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6" name="Right Arrow 75"/>
          <p:cNvSpPr/>
          <p:nvPr/>
        </p:nvSpPr>
        <p:spPr>
          <a:xfrm rot="18720000">
            <a:off x="1680574" y="2047481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8" name="Right Arrow 77"/>
          <p:cNvSpPr/>
          <p:nvPr/>
        </p:nvSpPr>
        <p:spPr>
          <a:xfrm rot="18360000">
            <a:off x="1783759" y="2095300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9" name="Right Arrow 78"/>
          <p:cNvSpPr/>
          <p:nvPr/>
        </p:nvSpPr>
        <p:spPr>
          <a:xfrm rot="18000000">
            <a:off x="1886759" y="2145701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80" name="Right Arrow 79"/>
          <p:cNvSpPr/>
          <p:nvPr/>
        </p:nvSpPr>
        <p:spPr>
          <a:xfrm rot="17520000">
            <a:off x="2009807" y="2191579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81" name="Right Arrow 80"/>
          <p:cNvSpPr/>
          <p:nvPr/>
        </p:nvSpPr>
        <p:spPr>
          <a:xfrm rot="18480000">
            <a:off x="1973927" y="2782642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82" name="Right Arrow 81"/>
          <p:cNvSpPr/>
          <p:nvPr/>
        </p:nvSpPr>
        <p:spPr>
          <a:xfrm rot="18960000">
            <a:off x="1706949" y="2768405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83" name="Right Arrow 82"/>
          <p:cNvSpPr/>
          <p:nvPr/>
        </p:nvSpPr>
        <p:spPr>
          <a:xfrm rot="19200000">
            <a:off x="1400301" y="2779585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84" name="Right Arrow 83"/>
          <p:cNvSpPr/>
          <p:nvPr/>
        </p:nvSpPr>
        <p:spPr>
          <a:xfrm rot="19380000">
            <a:off x="1075018" y="2799717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234" y="434433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9019" y="3080893"/>
            <a:ext cx="47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5547" y="1301954"/>
            <a:ext cx="47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0357" y="4357785"/>
            <a:ext cx="284266" cy="30008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62673" y="4362315"/>
            <a:ext cx="284266" cy="30008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152445" y="2553959"/>
            <a:ext cx="469127" cy="33395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855350" y="3990794"/>
            <a:ext cx="1398104" cy="33395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Flooding with Reduction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85" y="1282451"/>
            <a:ext cx="3025589" cy="3397587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>
            <a:off x="564087" y="392584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7" name="Right Arrow 26"/>
          <p:cNvSpPr/>
          <p:nvPr/>
        </p:nvSpPr>
        <p:spPr>
          <a:xfrm rot="17220000">
            <a:off x="711370" y="3922316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8" name="Right Arrow 27"/>
          <p:cNvSpPr/>
          <p:nvPr/>
        </p:nvSpPr>
        <p:spPr>
          <a:xfrm rot="17940000">
            <a:off x="848873" y="393893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9" name="Right Arrow 28"/>
          <p:cNvSpPr/>
          <p:nvPr/>
        </p:nvSpPr>
        <p:spPr>
          <a:xfrm rot="18720000">
            <a:off x="974303" y="3965955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0" name="Right Arrow 29"/>
          <p:cNvSpPr/>
          <p:nvPr/>
        </p:nvSpPr>
        <p:spPr>
          <a:xfrm rot="13560000">
            <a:off x="1287632" y="3964308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1" name="Right Arrow 30"/>
          <p:cNvSpPr/>
          <p:nvPr/>
        </p:nvSpPr>
        <p:spPr>
          <a:xfrm rot="14040000">
            <a:off x="1396632" y="3921098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2" name="Right Arrow 31"/>
          <p:cNvSpPr/>
          <p:nvPr/>
        </p:nvSpPr>
        <p:spPr>
          <a:xfrm rot="14820000">
            <a:off x="1530202" y="3890488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3" name="Right Arrow 32"/>
          <p:cNvSpPr/>
          <p:nvPr/>
        </p:nvSpPr>
        <p:spPr>
          <a:xfrm rot="16020000">
            <a:off x="1689957" y="3865597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34" name="Right Arrow 33"/>
          <p:cNvSpPr/>
          <p:nvPr/>
        </p:nvSpPr>
        <p:spPr>
          <a:xfrm rot="16740000">
            <a:off x="751051" y="181241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4" name="Right Arrow 43"/>
          <p:cNvSpPr/>
          <p:nvPr/>
        </p:nvSpPr>
        <p:spPr>
          <a:xfrm rot="16080000">
            <a:off x="827368" y="1817426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9" name="Right Arrow 48"/>
          <p:cNvSpPr/>
          <p:nvPr/>
        </p:nvSpPr>
        <p:spPr>
          <a:xfrm rot="15960000">
            <a:off x="849253" y="2096679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2" name="Right Arrow 51"/>
          <p:cNvSpPr/>
          <p:nvPr/>
        </p:nvSpPr>
        <p:spPr>
          <a:xfrm rot="14760000">
            <a:off x="1122281" y="2052893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3" name="Right Arrow 52"/>
          <p:cNvSpPr/>
          <p:nvPr/>
        </p:nvSpPr>
        <p:spPr>
          <a:xfrm rot="17940000">
            <a:off x="1334071" y="179951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4" name="Right Arrow 53"/>
          <p:cNvSpPr/>
          <p:nvPr/>
        </p:nvSpPr>
        <p:spPr>
          <a:xfrm rot="17520000">
            <a:off x="1413212" y="181991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8" name="Right Arrow 57"/>
          <p:cNvSpPr/>
          <p:nvPr/>
        </p:nvSpPr>
        <p:spPr>
          <a:xfrm rot="18720000">
            <a:off x="1930640" y="176711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59" name="Right Arrow 58"/>
          <p:cNvSpPr/>
          <p:nvPr/>
        </p:nvSpPr>
        <p:spPr>
          <a:xfrm rot="18360000">
            <a:off x="1997447" y="1808494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62" name="Right Arrow 61"/>
          <p:cNvSpPr/>
          <p:nvPr/>
        </p:nvSpPr>
        <p:spPr>
          <a:xfrm rot="19380000">
            <a:off x="2511400" y="1793977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63" name="Right Arrow 62"/>
          <p:cNvSpPr/>
          <p:nvPr/>
        </p:nvSpPr>
        <p:spPr>
          <a:xfrm rot="19140000">
            <a:off x="2548249" y="1825470"/>
            <a:ext cx="234233" cy="17055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67" name="Right Arrow 66"/>
          <p:cNvSpPr/>
          <p:nvPr/>
        </p:nvSpPr>
        <p:spPr>
          <a:xfrm rot="17400000">
            <a:off x="1219552" y="2346739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0" name="Right Arrow 69"/>
          <p:cNvSpPr/>
          <p:nvPr/>
        </p:nvSpPr>
        <p:spPr>
          <a:xfrm rot="16080000">
            <a:off x="1612925" y="2374931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2" name="Right Arrow 71"/>
          <p:cNvSpPr/>
          <p:nvPr/>
        </p:nvSpPr>
        <p:spPr>
          <a:xfrm rot="18360000">
            <a:off x="1783759" y="2095300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5" name="Right Arrow 74"/>
          <p:cNvSpPr/>
          <p:nvPr/>
        </p:nvSpPr>
        <p:spPr>
          <a:xfrm rot="17520000">
            <a:off x="2009807" y="2191579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6" name="Right Arrow 75"/>
          <p:cNvSpPr/>
          <p:nvPr/>
        </p:nvSpPr>
        <p:spPr>
          <a:xfrm rot="18480000">
            <a:off x="1973927" y="2782642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79" name="Right Arrow 78"/>
          <p:cNvSpPr/>
          <p:nvPr/>
        </p:nvSpPr>
        <p:spPr>
          <a:xfrm rot="19200000">
            <a:off x="1400301" y="2779585"/>
            <a:ext cx="234233" cy="17055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9234" y="434433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9019" y="3080893"/>
            <a:ext cx="47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5547" y="1301954"/>
            <a:ext cx="47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8119" y="3142308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75090" y="3143155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059855" y="3234326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790366" y="322171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923690" y="400029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35109" y="403629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386360" y="4027091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613200" y="394648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67855" y="2723128"/>
            <a:ext cx="4072055" cy="5448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1906015" y="2723128"/>
            <a:ext cx="3333895" cy="5448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1113855" y="2723128"/>
            <a:ext cx="4126055" cy="4191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6" idx="6"/>
          </p:cNvCxnSpPr>
          <p:nvPr/>
        </p:nvCxnSpPr>
        <p:spPr>
          <a:xfrm flipH="1">
            <a:off x="706119" y="2723128"/>
            <a:ext cx="4533791" cy="4731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725433" y="3744740"/>
            <a:ext cx="5276509" cy="283999"/>
          </a:xfrm>
          <a:custGeom>
            <a:avLst/>
            <a:gdLst>
              <a:gd name="connsiteX0" fmla="*/ 5192202 w 5270353"/>
              <a:gd name="connsiteY0" fmla="*/ 90352 h 225524"/>
              <a:gd name="connsiteX1" fmla="*/ 5128591 w 5270353"/>
              <a:gd name="connsiteY1" fmla="*/ 98303 h 225524"/>
              <a:gd name="connsiteX2" fmla="*/ 2321781 w 5270353"/>
              <a:gd name="connsiteY2" fmla="*/ 2887 h 225524"/>
              <a:gd name="connsiteX3" fmla="*/ 0 w 5270353"/>
              <a:gd name="connsiteY3" fmla="*/ 225524 h 225524"/>
              <a:gd name="connsiteX0" fmla="*/ 5128591 w 5128591"/>
              <a:gd name="connsiteY0" fmla="*/ 98303 h 225524"/>
              <a:gd name="connsiteX1" fmla="*/ 2321781 w 5128591"/>
              <a:gd name="connsiteY1" fmla="*/ 2887 h 225524"/>
              <a:gd name="connsiteX2" fmla="*/ 0 w 5128591"/>
              <a:gd name="connsiteY2" fmla="*/ 225524 h 225524"/>
              <a:gd name="connsiteX0" fmla="*/ 5276509 w 5276509"/>
              <a:gd name="connsiteY0" fmla="*/ 283999 h 283999"/>
              <a:gd name="connsiteX1" fmla="*/ 2321781 w 5276509"/>
              <a:gd name="connsiteY1" fmla="*/ 324 h 283999"/>
              <a:gd name="connsiteX2" fmla="*/ 0 w 5276509"/>
              <a:gd name="connsiteY2" fmla="*/ 222961 h 283999"/>
              <a:gd name="connsiteX0" fmla="*/ 5276509 w 5276509"/>
              <a:gd name="connsiteY0" fmla="*/ 283999 h 283999"/>
              <a:gd name="connsiteX1" fmla="*/ 2321781 w 5276509"/>
              <a:gd name="connsiteY1" fmla="*/ 324 h 283999"/>
              <a:gd name="connsiteX2" fmla="*/ 0 w 5276509"/>
              <a:gd name="connsiteY2" fmla="*/ 222961 h 2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6509" h="283999">
                <a:moveTo>
                  <a:pt x="5276509" y="283999"/>
                </a:moveTo>
                <a:cubicBezTo>
                  <a:pt x="4771211" y="168569"/>
                  <a:pt x="3201199" y="10497"/>
                  <a:pt x="2321781" y="324"/>
                </a:cubicBezTo>
                <a:cubicBezTo>
                  <a:pt x="1442363" y="-9849"/>
                  <a:pt x="0" y="222961"/>
                  <a:pt x="0" y="222961"/>
                </a:cubicBezTo>
              </a:path>
            </a:pathLst>
          </a:custGeom>
          <a:noFill/>
          <a:ln w="635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441325" y="3722327"/>
            <a:ext cx="5545192" cy="315259"/>
          </a:xfrm>
          <a:custGeom>
            <a:avLst/>
            <a:gdLst>
              <a:gd name="connsiteX0" fmla="*/ 5192202 w 5270353"/>
              <a:gd name="connsiteY0" fmla="*/ 90352 h 225524"/>
              <a:gd name="connsiteX1" fmla="*/ 5128591 w 5270353"/>
              <a:gd name="connsiteY1" fmla="*/ 98303 h 225524"/>
              <a:gd name="connsiteX2" fmla="*/ 2321781 w 5270353"/>
              <a:gd name="connsiteY2" fmla="*/ 2887 h 225524"/>
              <a:gd name="connsiteX3" fmla="*/ 0 w 5270353"/>
              <a:gd name="connsiteY3" fmla="*/ 225524 h 225524"/>
              <a:gd name="connsiteX0" fmla="*/ 5186654 w 5264805"/>
              <a:gd name="connsiteY0" fmla="*/ 94509 h 322279"/>
              <a:gd name="connsiteX1" fmla="*/ 5123043 w 5264805"/>
              <a:gd name="connsiteY1" fmla="*/ 102460 h 322279"/>
              <a:gd name="connsiteX2" fmla="*/ 2316233 w 5264805"/>
              <a:gd name="connsiteY2" fmla="*/ 7044 h 322279"/>
              <a:gd name="connsiteX3" fmla="*/ 0 w 5264805"/>
              <a:gd name="connsiteY3" fmla="*/ 322279 h 322279"/>
              <a:gd name="connsiteX0" fmla="*/ 5186654 w 5454596"/>
              <a:gd name="connsiteY0" fmla="*/ 88969 h 316739"/>
              <a:gd name="connsiteX1" fmla="*/ 5123043 w 5454596"/>
              <a:gd name="connsiteY1" fmla="*/ 96920 h 316739"/>
              <a:gd name="connsiteX2" fmla="*/ 1739308 w 5454596"/>
              <a:gd name="connsiteY2" fmla="*/ 7292 h 316739"/>
              <a:gd name="connsiteX3" fmla="*/ 0 w 5454596"/>
              <a:gd name="connsiteY3" fmla="*/ 316739 h 316739"/>
              <a:gd name="connsiteX0" fmla="*/ 5123043 w 5123043"/>
              <a:gd name="connsiteY0" fmla="*/ 96920 h 316739"/>
              <a:gd name="connsiteX1" fmla="*/ 1739308 w 5123043"/>
              <a:gd name="connsiteY1" fmla="*/ 7292 h 316739"/>
              <a:gd name="connsiteX2" fmla="*/ 0 w 5123043"/>
              <a:gd name="connsiteY2" fmla="*/ 316739 h 316739"/>
              <a:gd name="connsiteX0" fmla="*/ 5289463 w 5289463"/>
              <a:gd name="connsiteY0" fmla="*/ 102128 h 316160"/>
              <a:gd name="connsiteX1" fmla="*/ 1739308 w 5289463"/>
              <a:gd name="connsiteY1" fmla="*/ 6713 h 316160"/>
              <a:gd name="connsiteX2" fmla="*/ 0 w 5289463"/>
              <a:gd name="connsiteY2" fmla="*/ 316160 h 316160"/>
              <a:gd name="connsiteX0" fmla="*/ 5289463 w 5289463"/>
              <a:gd name="connsiteY0" fmla="*/ 104091 h 318123"/>
              <a:gd name="connsiteX1" fmla="*/ 1739308 w 5289463"/>
              <a:gd name="connsiteY1" fmla="*/ 8676 h 318123"/>
              <a:gd name="connsiteX2" fmla="*/ 0 w 5289463"/>
              <a:gd name="connsiteY2" fmla="*/ 318123 h 318123"/>
              <a:gd name="connsiteX0" fmla="*/ 5289463 w 5289463"/>
              <a:gd name="connsiteY0" fmla="*/ 109459 h 323491"/>
              <a:gd name="connsiteX1" fmla="*/ 1994486 w 5289463"/>
              <a:gd name="connsiteY1" fmla="*/ 8256 h 323491"/>
              <a:gd name="connsiteX2" fmla="*/ 0 w 5289463"/>
              <a:gd name="connsiteY2" fmla="*/ 323491 h 323491"/>
              <a:gd name="connsiteX0" fmla="*/ 5315242 w 5315242"/>
              <a:gd name="connsiteY0" fmla="*/ 302922 h 315248"/>
              <a:gd name="connsiteX1" fmla="*/ 1994486 w 5315242"/>
              <a:gd name="connsiteY1" fmla="*/ 13 h 315248"/>
              <a:gd name="connsiteX2" fmla="*/ 0 w 5315242"/>
              <a:gd name="connsiteY2" fmla="*/ 315248 h 315248"/>
              <a:gd name="connsiteX0" fmla="*/ 5315242 w 5315242"/>
              <a:gd name="connsiteY0" fmla="*/ 302933 h 315259"/>
              <a:gd name="connsiteX1" fmla="*/ 1994486 w 5315242"/>
              <a:gd name="connsiteY1" fmla="*/ 24 h 315259"/>
              <a:gd name="connsiteX2" fmla="*/ 0 w 5315242"/>
              <a:gd name="connsiteY2" fmla="*/ 315259 h 31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5242" h="315259">
                <a:moveTo>
                  <a:pt x="5315242" y="302933"/>
                </a:moveTo>
                <a:cubicBezTo>
                  <a:pt x="4678766" y="126849"/>
                  <a:pt x="2880360" y="-2030"/>
                  <a:pt x="1994486" y="24"/>
                </a:cubicBezTo>
                <a:cubicBezTo>
                  <a:pt x="1108612" y="2078"/>
                  <a:pt x="0" y="315259"/>
                  <a:pt x="0" y="315259"/>
                </a:cubicBezTo>
              </a:path>
            </a:pathLst>
          </a:custGeom>
          <a:noFill/>
          <a:ln w="635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050592" y="3693126"/>
            <a:ext cx="5940422" cy="363408"/>
          </a:xfrm>
          <a:custGeom>
            <a:avLst/>
            <a:gdLst>
              <a:gd name="connsiteX0" fmla="*/ 5192202 w 5270353"/>
              <a:gd name="connsiteY0" fmla="*/ 90352 h 225524"/>
              <a:gd name="connsiteX1" fmla="*/ 5128591 w 5270353"/>
              <a:gd name="connsiteY1" fmla="*/ 98303 h 225524"/>
              <a:gd name="connsiteX2" fmla="*/ 2321781 w 5270353"/>
              <a:gd name="connsiteY2" fmla="*/ 2887 h 225524"/>
              <a:gd name="connsiteX3" fmla="*/ 0 w 5270353"/>
              <a:gd name="connsiteY3" fmla="*/ 225524 h 225524"/>
              <a:gd name="connsiteX0" fmla="*/ 5186654 w 5264805"/>
              <a:gd name="connsiteY0" fmla="*/ 94509 h 322279"/>
              <a:gd name="connsiteX1" fmla="*/ 5123043 w 5264805"/>
              <a:gd name="connsiteY1" fmla="*/ 102460 h 322279"/>
              <a:gd name="connsiteX2" fmla="*/ 2316233 w 5264805"/>
              <a:gd name="connsiteY2" fmla="*/ 7044 h 322279"/>
              <a:gd name="connsiteX3" fmla="*/ 0 w 5264805"/>
              <a:gd name="connsiteY3" fmla="*/ 322279 h 322279"/>
              <a:gd name="connsiteX0" fmla="*/ 5186654 w 5454596"/>
              <a:gd name="connsiteY0" fmla="*/ 88969 h 316739"/>
              <a:gd name="connsiteX1" fmla="*/ 5123043 w 5454596"/>
              <a:gd name="connsiteY1" fmla="*/ 96920 h 316739"/>
              <a:gd name="connsiteX2" fmla="*/ 1739308 w 5454596"/>
              <a:gd name="connsiteY2" fmla="*/ 7292 h 316739"/>
              <a:gd name="connsiteX3" fmla="*/ 0 w 5454596"/>
              <a:gd name="connsiteY3" fmla="*/ 316739 h 316739"/>
              <a:gd name="connsiteX0" fmla="*/ 5123043 w 5123043"/>
              <a:gd name="connsiteY0" fmla="*/ 96920 h 316739"/>
              <a:gd name="connsiteX1" fmla="*/ 1739308 w 5123043"/>
              <a:gd name="connsiteY1" fmla="*/ 7292 h 316739"/>
              <a:gd name="connsiteX2" fmla="*/ 0 w 5123043"/>
              <a:gd name="connsiteY2" fmla="*/ 316739 h 316739"/>
              <a:gd name="connsiteX0" fmla="*/ 5289463 w 5289463"/>
              <a:gd name="connsiteY0" fmla="*/ 102128 h 316160"/>
              <a:gd name="connsiteX1" fmla="*/ 1739308 w 5289463"/>
              <a:gd name="connsiteY1" fmla="*/ 6713 h 316160"/>
              <a:gd name="connsiteX2" fmla="*/ 0 w 5289463"/>
              <a:gd name="connsiteY2" fmla="*/ 316160 h 316160"/>
              <a:gd name="connsiteX0" fmla="*/ 5289463 w 5289463"/>
              <a:gd name="connsiteY0" fmla="*/ 104091 h 318123"/>
              <a:gd name="connsiteX1" fmla="*/ 1739308 w 5289463"/>
              <a:gd name="connsiteY1" fmla="*/ 8676 h 318123"/>
              <a:gd name="connsiteX2" fmla="*/ 0 w 5289463"/>
              <a:gd name="connsiteY2" fmla="*/ 318123 h 318123"/>
              <a:gd name="connsiteX0" fmla="*/ 5289463 w 5289463"/>
              <a:gd name="connsiteY0" fmla="*/ 109459 h 323491"/>
              <a:gd name="connsiteX1" fmla="*/ 1994486 w 5289463"/>
              <a:gd name="connsiteY1" fmla="*/ 8256 h 323491"/>
              <a:gd name="connsiteX2" fmla="*/ 0 w 5289463"/>
              <a:gd name="connsiteY2" fmla="*/ 323491 h 323491"/>
              <a:gd name="connsiteX0" fmla="*/ 5325629 w 5325629"/>
              <a:gd name="connsiteY0" fmla="*/ 276439 h 315368"/>
              <a:gd name="connsiteX1" fmla="*/ 1994486 w 5325629"/>
              <a:gd name="connsiteY1" fmla="*/ 133 h 315368"/>
              <a:gd name="connsiteX2" fmla="*/ 0 w 5325629"/>
              <a:gd name="connsiteY2" fmla="*/ 315368 h 315368"/>
              <a:gd name="connsiteX0" fmla="*/ 5325629 w 5325629"/>
              <a:gd name="connsiteY0" fmla="*/ 276550 h 315479"/>
              <a:gd name="connsiteX1" fmla="*/ 1994486 w 5325629"/>
              <a:gd name="connsiteY1" fmla="*/ 244 h 315479"/>
              <a:gd name="connsiteX2" fmla="*/ 0 w 5325629"/>
              <a:gd name="connsiteY2" fmla="*/ 315479 h 3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5629" h="315479">
                <a:moveTo>
                  <a:pt x="5325629" y="276550"/>
                </a:moveTo>
                <a:cubicBezTo>
                  <a:pt x="4671487" y="117314"/>
                  <a:pt x="2882091" y="-6244"/>
                  <a:pt x="1994486" y="244"/>
                </a:cubicBezTo>
                <a:cubicBezTo>
                  <a:pt x="1106881" y="6732"/>
                  <a:pt x="0" y="315479"/>
                  <a:pt x="0" y="315479"/>
                </a:cubicBezTo>
              </a:path>
            </a:pathLst>
          </a:custGeom>
          <a:noFill/>
          <a:ln w="635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944281" y="3693271"/>
            <a:ext cx="6040009" cy="363262"/>
          </a:xfrm>
          <a:custGeom>
            <a:avLst/>
            <a:gdLst>
              <a:gd name="connsiteX0" fmla="*/ 5192202 w 5270353"/>
              <a:gd name="connsiteY0" fmla="*/ 90352 h 225524"/>
              <a:gd name="connsiteX1" fmla="*/ 5128591 w 5270353"/>
              <a:gd name="connsiteY1" fmla="*/ 98303 h 225524"/>
              <a:gd name="connsiteX2" fmla="*/ 2321781 w 5270353"/>
              <a:gd name="connsiteY2" fmla="*/ 2887 h 225524"/>
              <a:gd name="connsiteX3" fmla="*/ 0 w 5270353"/>
              <a:gd name="connsiteY3" fmla="*/ 225524 h 225524"/>
              <a:gd name="connsiteX0" fmla="*/ 5186654 w 5264805"/>
              <a:gd name="connsiteY0" fmla="*/ 94509 h 322279"/>
              <a:gd name="connsiteX1" fmla="*/ 5123043 w 5264805"/>
              <a:gd name="connsiteY1" fmla="*/ 102460 h 322279"/>
              <a:gd name="connsiteX2" fmla="*/ 2316233 w 5264805"/>
              <a:gd name="connsiteY2" fmla="*/ 7044 h 322279"/>
              <a:gd name="connsiteX3" fmla="*/ 0 w 5264805"/>
              <a:gd name="connsiteY3" fmla="*/ 322279 h 322279"/>
              <a:gd name="connsiteX0" fmla="*/ 5186654 w 5454596"/>
              <a:gd name="connsiteY0" fmla="*/ 88969 h 316739"/>
              <a:gd name="connsiteX1" fmla="*/ 5123043 w 5454596"/>
              <a:gd name="connsiteY1" fmla="*/ 96920 h 316739"/>
              <a:gd name="connsiteX2" fmla="*/ 1739308 w 5454596"/>
              <a:gd name="connsiteY2" fmla="*/ 7292 h 316739"/>
              <a:gd name="connsiteX3" fmla="*/ 0 w 5454596"/>
              <a:gd name="connsiteY3" fmla="*/ 316739 h 316739"/>
              <a:gd name="connsiteX0" fmla="*/ 5123043 w 5123043"/>
              <a:gd name="connsiteY0" fmla="*/ 96920 h 316739"/>
              <a:gd name="connsiteX1" fmla="*/ 1739308 w 5123043"/>
              <a:gd name="connsiteY1" fmla="*/ 7292 h 316739"/>
              <a:gd name="connsiteX2" fmla="*/ 0 w 5123043"/>
              <a:gd name="connsiteY2" fmla="*/ 316739 h 316739"/>
              <a:gd name="connsiteX0" fmla="*/ 5289463 w 5289463"/>
              <a:gd name="connsiteY0" fmla="*/ 102128 h 316160"/>
              <a:gd name="connsiteX1" fmla="*/ 1739308 w 5289463"/>
              <a:gd name="connsiteY1" fmla="*/ 6713 h 316160"/>
              <a:gd name="connsiteX2" fmla="*/ 0 w 5289463"/>
              <a:gd name="connsiteY2" fmla="*/ 316160 h 316160"/>
              <a:gd name="connsiteX0" fmla="*/ 5289463 w 5289463"/>
              <a:gd name="connsiteY0" fmla="*/ 104091 h 318123"/>
              <a:gd name="connsiteX1" fmla="*/ 1739308 w 5289463"/>
              <a:gd name="connsiteY1" fmla="*/ 8676 h 318123"/>
              <a:gd name="connsiteX2" fmla="*/ 0 w 5289463"/>
              <a:gd name="connsiteY2" fmla="*/ 318123 h 318123"/>
              <a:gd name="connsiteX0" fmla="*/ 5289463 w 5289463"/>
              <a:gd name="connsiteY0" fmla="*/ 109459 h 323491"/>
              <a:gd name="connsiteX1" fmla="*/ 1994486 w 5289463"/>
              <a:gd name="connsiteY1" fmla="*/ 8256 h 323491"/>
              <a:gd name="connsiteX2" fmla="*/ 0 w 5289463"/>
              <a:gd name="connsiteY2" fmla="*/ 323491 h 323491"/>
              <a:gd name="connsiteX0" fmla="*/ 5319068 w 5319068"/>
              <a:gd name="connsiteY0" fmla="*/ 288043 h 315298"/>
              <a:gd name="connsiteX1" fmla="*/ 1994486 w 5319068"/>
              <a:gd name="connsiteY1" fmla="*/ 63 h 315298"/>
              <a:gd name="connsiteX2" fmla="*/ 0 w 5319068"/>
              <a:gd name="connsiteY2" fmla="*/ 315298 h 315298"/>
              <a:gd name="connsiteX0" fmla="*/ 5319068 w 5319068"/>
              <a:gd name="connsiteY0" fmla="*/ 288080 h 315335"/>
              <a:gd name="connsiteX1" fmla="*/ 1994486 w 5319068"/>
              <a:gd name="connsiteY1" fmla="*/ 100 h 315335"/>
              <a:gd name="connsiteX2" fmla="*/ 0 w 5319068"/>
              <a:gd name="connsiteY2" fmla="*/ 315335 h 315335"/>
              <a:gd name="connsiteX0" fmla="*/ 5319068 w 5319068"/>
              <a:gd name="connsiteY0" fmla="*/ 288097 h 315352"/>
              <a:gd name="connsiteX1" fmla="*/ 1994486 w 5319068"/>
              <a:gd name="connsiteY1" fmla="*/ 117 h 315352"/>
              <a:gd name="connsiteX2" fmla="*/ 0 w 5319068"/>
              <a:gd name="connsiteY2" fmla="*/ 315352 h 3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9068" h="315352">
                <a:moveTo>
                  <a:pt x="5319068" y="288097"/>
                </a:moveTo>
                <a:cubicBezTo>
                  <a:pt x="4718642" y="123025"/>
                  <a:pt x="2880997" y="-4426"/>
                  <a:pt x="1994486" y="117"/>
                </a:cubicBezTo>
                <a:cubicBezTo>
                  <a:pt x="1107975" y="4660"/>
                  <a:pt x="0" y="315352"/>
                  <a:pt x="0" y="315352"/>
                </a:cubicBezTo>
              </a:path>
            </a:pathLst>
          </a:custGeom>
          <a:noFill/>
          <a:ln w="635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50357" y="4357785"/>
            <a:ext cx="284266" cy="30008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662673" y="4362315"/>
            <a:ext cx="284266" cy="30008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829" y="1282451"/>
            <a:ext cx="4907302" cy="3394473"/>
          </a:xfrm>
          <a:noFill/>
        </p:spPr>
        <p:txBody>
          <a:bodyPr/>
          <a:lstStyle/>
          <a:p>
            <a:r>
              <a:rPr lang="en-US" sz="1600" dirty="0"/>
              <a:t>Each </a:t>
            </a:r>
            <a:r>
              <a:rPr lang="en-US" sz="1600" dirty="0" smtClean="0"/>
              <a:t>‘L’ node knows </a:t>
            </a:r>
            <a:r>
              <a:rPr lang="en-US" sz="1600" dirty="0" smtClean="0"/>
              <a:t>from reflected </a:t>
            </a:r>
            <a:r>
              <a:rPr lang="en-US" sz="1600" dirty="0" smtClean="0"/>
              <a:t>S-TIEs of ‘L+1’ nodes, which ‘L+2’ nodes are reachable via particular ‘L+1’ node</a:t>
            </a:r>
          </a:p>
          <a:p>
            <a:r>
              <a:rPr lang="en-US" sz="1600" dirty="0" smtClean="0"/>
              <a:t>It is enough, that single ‘L+1’ node reflects (floods) the N-TIEs from ‘L’ node to given set </a:t>
            </a:r>
            <a:r>
              <a:rPr lang="en-US" sz="1600" dirty="0" smtClean="0"/>
              <a:t>of ‘L+2’ nodes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b="1" dirty="0" smtClean="0">
                <a:solidFill>
                  <a:schemeClr val="accent1"/>
                </a:solidFill>
                <a:sym typeface="Wingdings"/>
              </a:rPr>
              <a:t>Flood Repeater (FR)</a:t>
            </a:r>
            <a:r>
              <a:rPr lang="en-US" sz="1600" dirty="0" smtClean="0">
                <a:sym typeface="Wingdings"/>
              </a:rPr>
              <a:t> node</a:t>
            </a:r>
            <a:endParaRPr lang="en-US" sz="1600" dirty="0" smtClean="0"/>
          </a:p>
          <a:p>
            <a:r>
              <a:rPr lang="en-US" sz="1600" dirty="0" smtClean="0"/>
              <a:t>For redundancy, in RIFT ‘L’ node selects at least two ‘L+1’ nodes as FRs </a:t>
            </a:r>
            <a:endParaRPr lang="en-US" sz="1600" dirty="0" smtClean="0"/>
          </a:p>
          <a:p>
            <a:pPr lvl="1"/>
            <a:r>
              <a:rPr lang="en-US" sz="1400" dirty="0" smtClean="0"/>
              <a:t>FRs are </a:t>
            </a:r>
            <a:r>
              <a:rPr lang="en-US" sz="1400" dirty="0" smtClean="0"/>
              <a:t>selected based </a:t>
            </a:r>
            <a:r>
              <a:rPr lang="en-US" sz="1400" dirty="0" smtClean="0"/>
              <a:t>on</a:t>
            </a:r>
            <a:r>
              <a:rPr lang="en-US" sz="1400" dirty="0" smtClean="0"/>
              <a:t> </a:t>
            </a:r>
            <a:r>
              <a:rPr lang="en-US" sz="1400" dirty="0" smtClean="0"/>
              <a:t>algorithm detailed in RIFT draft (Section 4.2.3.8</a:t>
            </a:r>
            <a:r>
              <a:rPr lang="en-US" sz="1400" dirty="0" smtClean="0"/>
              <a:t>)</a:t>
            </a:r>
          </a:p>
          <a:p>
            <a:r>
              <a:rPr lang="en-US" dirty="0" smtClean="0"/>
              <a:t>N-TIEs sent to non-FRs marked with ‘</a:t>
            </a:r>
            <a:r>
              <a:rPr lang="en-US" b="1" dirty="0" smtClean="0">
                <a:solidFill>
                  <a:schemeClr val="accent1"/>
                </a:solidFill>
              </a:rPr>
              <a:t>do-not- reflect</a:t>
            </a:r>
            <a:r>
              <a:rPr lang="en-US" dirty="0" smtClean="0"/>
              <a:t>’ flag</a:t>
            </a:r>
          </a:p>
          <a:p>
            <a:r>
              <a:rPr lang="en-US" dirty="0" smtClean="0"/>
              <a:t>Similar algorithm (not shown) is executed on ‘L+1’ nodes for the reflection at ‘L+2’ nodes towards ‘L+3’ nodes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7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1BEE19-6B1E-4017-AB34-8A25D469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84571"/>
              </p:ext>
            </p:extLst>
          </p:nvPr>
        </p:nvGraphicFramePr>
        <p:xfrm>
          <a:off x="402244" y="1238864"/>
          <a:ext cx="6244361" cy="34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40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Touch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369" y="1282451"/>
            <a:ext cx="5713762" cy="3394473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1600" dirty="0" smtClean="0"/>
              <a:t>Automatic </a:t>
            </a:r>
            <a:r>
              <a:rPr lang="en-US" sz="1600" dirty="0" err="1" smtClean="0"/>
              <a:t>SystemID</a:t>
            </a:r>
            <a:r>
              <a:rPr lang="en-US" sz="1600" dirty="0" smtClean="0"/>
              <a:t> derivation</a:t>
            </a:r>
          </a:p>
          <a:p>
            <a:pPr lvl="1"/>
            <a:r>
              <a:rPr lang="en-US" sz="1400" dirty="0" smtClean="0"/>
              <a:t>RIFT </a:t>
            </a:r>
            <a:r>
              <a:rPr lang="en-US" sz="1400" dirty="0" err="1" smtClean="0"/>
              <a:t>SystemID</a:t>
            </a:r>
            <a:r>
              <a:rPr lang="en-US" sz="1400" dirty="0" smtClean="0"/>
              <a:t> (64 bits) is automatically derived from node’s EUI-64</a:t>
            </a:r>
          </a:p>
          <a:p>
            <a:pPr lvl="1"/>
            <a:r>
              <a:rPr lang="en-US" sz="1400" dirty="0" smtClean="0"/>
              <a:t>EUI-64 MA-L format is used, allowing organizationally governed 24 bits to be used to generate </a:t>
            </a:r>
            <a:r>
              <a:rPr lang="en-US" sz="1400" dirty="0" err="1" smtClean="0"/>
              <a:t>SystemID</a:t>
            </a:r>
            <a:r>
              <a:rPr lang="en-US" sz="1400" dirty="0" smtClean="0"/>
              <a:t> for multiple RIFT instances</a:t>
            </a:r>
          </a:p>
          <a:p>
            <a:r>
              <a:rPr lang="en-US" sz="1600" dirty="0" smtClean="0"/>
              <a:t>Top level (</a:t>
            </a:r>
            <a:r>
              <a:rPr lang="en-US" sz="1600" dirty="0" err="1" smtClean="0"/>
              <a:t>superspine</a:t>
            </a:r>
            <a:r>
              <a:rPr lang="en-US" sz="1600" dirty="0" smtClean="0"/>
              <a:t>) switches </a:t>
            </a:r>
            <a:r>
              <a:rPr lang="en-US" sz="1600" b="1" dirty="0" smtClean="0">
                <a:solidFill>
                  <a:schemeClr val="accent1"/>
                </a:solidFill>
              </a:rPr>
              <a:t>must be manually configured</a:t>
            </a:r>
            <a:r>
              <a:rPr lang="en-US" sz="1600" dirty="0" smtClean="0"/>
              <a:t> either with flag=SUPERSPINE </a:t>
            </a:r>
            <a:r>
              <a:rPr lang="en-US" sz="1600" dirty="0" smtClean="0"/>
              <a:t>(default </a:t>
            </a:r>
            <a:r>
              <a:rPr lang="en-US" sz="1600" dirty="0" smtClean="0"/>
              <a:t>level 16), or an explicit level (e.g., level 3 in the example)</a:t>
            </a:r>
          </a:p>
          <a:p>
            <a:r>
              <a:rPr lang="en-US" sz="1600" dirty="0" smtClean="0"/>
              <a:t>A node with non-configured level, derives it level from the neighbor’s level (</a:t>
            </a:r>
            <a:r>
              <a:rPr lang="en-US" sz="1600" i="1" dirty="0" smtClean="0"/>
              <a:t>highest neighbor’s level </a:t>
            </a:r>
            <a:r>
              <a:rPr lang="mr-IN" sz="1600" i="1" dirty="0" smtClean="0"/>
              <a:t>–</a:t>
            </a:r>
            <a:r>
              <a:rPr lang="en-US" sz="1600" i="1" dirty="0" smtClean="0"/>
              <a:t> 1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 smtClean="0"/>
              <a:t>E, F </a:t>
            </a:r>
            <a:r>
              <a:rPr lang="en-US" sz="1400" dirty="0" smtClean="0">
                <a:sym typeface="Wingdings"/>
              </a:rPr>
              <a:t> derived level 2</a:t>
            </a:r>
          </a:p>
          <a:p>
            <a:pPr lvl="1"/>
            <a:r>
              <a:rPr lang="en-US" sz="1400" dirty="0" smtClean="0">
                <a:sym typeface="Wingdings"/>
              </a:rPr>
              <a:t>I, J  derived level 1</a:t>
            </a:r>
          </a:p>
          <a:p>
            <a:r>
              <a:rPr lang="en-US" sz="1600" dirty="0" smtClean="0"/>
              <a:t>Node with flag=LEAF_ONLY has always derived level 0</a:t>
            </a:r>
          </a:p>
          <a:p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269414" y="3334046"/>
            <a:ext cx="2" cy="850944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69416" y="2312408"/>
            <a:ext cx="1103980" cy="984504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8" idx="2"/>
            <a:endCxn id="30" idx="0"/>
          </p:cNvCxnSpPr>
          <p:nvPr/>
        </p:nvCxnSpPr>
        <p:spPr>
          <a:xfrm>
            <a:off x="1269416" y="2472647"/>
            <a:ext cx="0" cy="664026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9" idx="2"/>
            <a:endCxn id="31" idx="0"/>
          </p:cNvCxnSpPr>
          <p:nvPr/>
        </p:nvCxnSpPr>
        <p:spPr>
          <a:xfrm>
            <a:off x="2373396" y="2472647"/>
            <a:ext cx="0" cy="664026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1" idx="1"/>
            <a:endCxn id="30" idx="3"/>
          </p:cNvCxnSpPr>
          <p:nvPr/>
        </p:nvCxnSpPr>
        <p:spPr>
          <a:xfrm flipH="1">
            <a:off x="1429158" y="3296912"/>
            <a:ext cx="784496" cy="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269415" y="2312407"/>
            <a:ext cx="1103981" cy="98450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269414" y="1442690"/>
            <a:ext cx="551990" cy="866274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21405" y="1442690"/>
            <a:ext cx="586183" cy="866274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02" y="128245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4" y="2152169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2152169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1265745" y="3293469"/>
            <a:ext cx="1107649" cy="1014626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0"/>
            <a:endCxn id="31" idx="2"/>
          </p:cNvCxnSpPr>
          <p:nvPr/>
        </p:nvCxnSpPr>
        <p:spPr>
          <a:xfrm flipV="1">
            <a:off x="2373396" y="3457151"/>
            <a:ext cx="0" cy="69194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3"/>
            <a:endCxn id="18" idx="1"/>
          </p:cNvCxnSpPr>
          <p:nvPr/>
        </p:nvCxnSpPr>
        <p:spPr>
          <a:xfrm>
            <a:off x="1429156" y="4308095"/>
            <a:ext cx="784498" cy="123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73085" y="3296912"/>
            <a:ext cx="1100309" cy="101586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2" y="4147856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4" y="313667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0" descr="L2L3_Switch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313667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2" descr="L2L3_Switch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414909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31700" y="1282451"/>
            <a:ext cx="7088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Level 3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4203" y="2152169"/>
            <a:ext cx="7088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Level 2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7962" y="3136673"/>
            <a:ext cx="7088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Level 1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7962" y="4121177"/>
            <a:ext cx="7088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71794" y="1530669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17252" y="2402503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57828" y="2411434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18565" y="3387008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69752" y="3382297"/>
            <a:ext cx="2519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11660" y="4388437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23438" y="4390444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26544" y="4566369"/>
            <a:ext cx="11673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Flag=LEAF_ONLY</a:t>
            </a:r>
            <a:endParaRPr lang="en-US" sz="9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761715" y="4560109"/>
            <a:ext cx="11673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mtClean="0"/>
              <a:t>Flag=LEAF_ONLY</a:t>
            </a:r>
            <a:endParaRPr lang="en-US" sz="900" b="1"/>
          </a:p>
        </p:txBody>
      </p:sp>
      <p:sp>
        <p:nvSpPr>
          <p:cNvPr id="55" name="TextBox 54"/>
          <p:cNvSpPr txBox="1"/>
          <p:nvPr/>
        </p:nvSpPr>
        <p:spPr>
          <a:xfrm>
            <a:off x="1925825" y="12414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Level=3</a:t>
            </a:r>
          </a:p>
          <a:p>
            <a:r>
              <a:rPr lang="en-US" sz="900" b="1" dirty="0" smtClean="0"/>
              <a:t>(manual)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6016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1BEE19-6B1E-4017-AB34-8A25D469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046876"/>
              </p:ext>
            </p:extLst>
          </p:nvPr>
        </p:nvGraphicFramePr>
        <p:xfrm>
          <a:off x="402244" y="1238864"/>
          <a:ext cx="6244361" cy="34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489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V="1">
            <a:off x="1244599" y="3351536"/>
            <a:ext cx="2" cy="850944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Bandwidth Load </a:t>
            </a:r>
            <a:r>
              <a:rPr lang="en-US" dirty="0" smtClean="0"/>
              <a:t>Balancing </a:t>
            </a:r>
            <a:r>
              <a:rPr lang="mr-IN" dirty="0" smtClean="0"/>
              <a:t>–</a:t>
            </a:r>
            <a:r>
              <a:rPr lang="en-US" dirty="0" smtClean="0"/>
              <a:t> No LINK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676" y="1112313"/>
            <a:ext cx="5713762" cy="3394473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1600" dirty="0" smtClean="0"/>
              <a:t>Upstream node BW is determined as the BW to the upstream node + uplink BW of the upstream node</a:t>
            </a:r>
          </a:p>
          <a:p>
            <a:pPr lvl="1"/>
            <a:r>
              <a:rPr lang="en-US" sz="1400" dirty="0" smtClean="0"/>
              <a:t>On X, upstream node I </a:t>
            </a:r>
            <a:r>
              <a:rPr lang="en-US" sz="1400" dirty="0" smtClean="0">
                <a:sym typeface="Wingdings"/>
              </a:rPr>
              <a:t> 2 x 10G + 4 x 40G =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180G</a:t>
            </a:r>
          </a:p>
          <a:p>
            <a:pPr lvl="1"/>
            <a:r>
              <a:rPr lang="en-US" sz="1400" dirty="0" smtClean="0">
                <a:sym typeface="Wingdings"/>
              </a:rPr>
              <a:t>On X, upstream node J  2 x 10G + 4 x 40G =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180G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Upstream node </a:t>
            </a:r>
            <a:r>
              <a:rPr lang="en-US" sz="1600" dirty="0"/>
              <a:t>BW is converted to next exponent of </a:t>
            </a:r>
            <a:r>
              <a:rPr lang="en-US" sz="1600" dirty="0" smtClean="0"/>
              <a:t>2</a:t>
            </a:r>
          </a:p>
          <a:p>
            <a:pPr lvl="1"/>
            <a:r>
              <a:rPr lang="en-US" sz="1400" dirty="0"/>
              <a:t>On X, upstream node I </a:t>
            </a:r>
            <a:r>
              <a:rPr lang="en-US" sz="1400" dirty="0" smtClean="0">
                <a:sym typeface="Wingdings"/>
              </a:rPr>
              <a:t> 180G 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8</a:t>
            </a:r>
            <a:r>
              <a:rPr lang="en-US" sz="1400" dirty="0" smtClean="0">
                <a:sym typeface="Wingdings"/>
              </a:rPr>
              <a:t> (</a:t>
            </a:r>
            <a:r>
              <a:rPr lang="en-US" sz="1400" i="1" dirty="0" smtClean="0">
                <a:sym typeface="Wingdings"/>
              </a:rPr>
              <a:t>Note: 2</a:t>
            </a:r>
            <a:r>
              <a:rPr lang="en-US" sz="1400" i="1" baseline="30000" dirty="0" smtClean="0">
                <a:sym typeface="Wingdings"/>
              </a:rPr>
              <a:t>7</a:t>
            </a:r>
            <a:r>
              <a:rPr lang="en-US" sz="1400" i="1" dirty="0" smtClean="0">
                <a:sym typeface="Wingdings"/>
              </a:rPr>
              <a:t> &lt; 180 &lt; 2</a:t>
            </a:r>
            <a:r>
              <a:rPr lang="en-US" sz="1400" i="1" baseline="30000" dirty="0" smtClean="0">
                <a:sym typeface="Wingdings"/>
              </a:rPr>
              <a:t>8</a:t>
            </a:r>
            <a:r>
              <a:rPr lang="en-US" sz="1400" dirty="0" smtClean="0">
                <a:sym typeface="Wingdings"/>
              </a:rPr>
              <a:t>)</a:t>
            </a:r>
            <a:endParaRPr lang="en-US" sz="1400" dirty="0">
              <a:sym typeface="Wingdings"/>
            </a:endParaRPr>
          </a:p>
          <a:p>
            <a:pPr lvl="1"/>
            <a:r>
              <a:rPr lang="en-US" sz="1400" dirty="0">
                <a:sym typeface="Wingdings"/>
              </a:rPr>
              <a:t>On X, upstream node J  </a:t>
            </a:r>
            <a:r>
              <a:rPr lang="en-US" sz="1400" dirty="0" smtClean="0">
                <a:sym typeface="Wingdings"/>
              </a:rPr>
              <a:t>180G 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8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>
                <a:sym typeface="Wingdings"/>
              </a:rPr>
              <a:t>(</a:t>
            </a:r>
            <a:r>
              <a:rPr lang="en-US" sz="1400" i="1" dirty="0" smtClean="0">
                <a:sym typeface="Wingdings"/>
              </a:rPr>
              <a:t>Note: 2</a:t>
            </a:r>
            <a:r>
              <a:rPr lang="en-US" sz="1400" i="1" baseline="30000" dirty="0" smtClean="0">
                <a:sym typeface="Wingdings"/>
              </a:rPr>
              <a:t>7</a:t>
            </a:r>
            <a:r>
              <a:rPr lang="en-US" sz="1400" i="1" dirty="0" smtClean="0">
                <a:sym typeface="Wingdings"/>
              </a:rPr>
              <a:t> </a:t>
            </a:r>
            <a:r>
              <a:rPr lang="en-US" sz="1400" i="1" dirty="0">
                <a:sym typeface="Wingdings"/>
              </a:rPr>
              <a:t>&lt; </a:t>
            </a:r>
            <a:r>
              <a:rPr lang="en-US" sz="1400" i="1" dirty="0" smtClean="0">
                <a:sym typeface="Wingdings"/>
              </a:rPr>
              <a:t>180 </a:t>
            </a:r>
            <a:r>
              <a:rPr lang="en-US" sz="1400" i="1" dirty="0">
                <a:sym typeface="Wingdings"/>
              </a:rPr>
              <a:t>&lt; </a:t>
            </a:r>
            <a:r>
              <a:rPr lang="en-US" sz="1400" i="1" dirty="0" smtClean="0">
                <a:sym typeface="Wingdings"/>
              </a:rPr>
              <a:t>2</a:t>
            </a:r>
            <a:r>
              <a:rPr lang="en-US" sz="1400" i="1" baseline="30000" dirty="0" smtClean="0">
                <a:sym typeface="Wingdings"/>
              </a:rPr>
              <a:t>8</a:t>
            </a:r>
            <a:r>
              <a:rPr lang="en-US" sz="1400" dirty="0" smtClean="0">
                <a:sym typeface="Wingdings"/>
              </a:rPr>
              <a:t>)</a:t>
            </a:r>
          </a:p>
          <a:p>
            <a:pPr lvl="1"/>
            <a:r>
              <a:rPr lang="en-US" sz="1400" dirty="0" smtClean="0">
                <a:sym typeface="Wingdings"/>
              </a:rPr>
              <a:t>Here, both I and J upstream nodes are associated with exponent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8</a:t>
            </a:r>
            <a:endParaRPr lang="en-US" sz="1400" b="1" dirty="0">
              <a:solidFill>
                <a:schemeClr val="accent1"/>
              </a:solidFill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sz="1600" dirty="0" smtClean="0"/>
              <a:t>Distance (metric) of the default route received from upstream node is adjusted (</a:t>
            </a:r>
            <a:r>
              <a:rPr lang="en-US" sz="1600" i="1" dirty="0" smtClean="0"/>
              <a:t>BAD </a:t>
            </a:r>
            <a:r>
              <a:rPr lang="mr-IN" sz="1600" i="1" dirty="0" smtClean="0"/>
              <a:t>–</a:t>
            </a:r>
            <a:r>
              <a:rPr lang="en-US" sz="1600" i="1" dirty="0" smtClean="0"/>
              <a:t> Bandwidth Adjusted Distance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 smtClean="0"/>
              <a:t>BAD = original D * (1 + </a:t>
            </a:r>
            <a:r>
              <a:rPr lang="en-US" sz="1400" dirty="0" err="1" smtClean="0"/>
              <a:t>Max_Usptream_Exp</a:t>
            </a:r>
            <a:r>
              <a:rPr lang="en-US" sz="1400" dirty="0" smtClean="0"/>
              <a:t> </a:t>
            </a:r>
            <a:r>
              <a:rPr lang="mr-IN" sz="1400" dirty="0" smtClean="0"/>
              <a:t>–</a:t>
            </a:r>
            <a:r>
              <a:rPr lang="en-US" sz="1400" dirty="0" smtClean="0"/>
              <a:t> </a:t>
            </a:r>
            <a:r>
              <a:rPr lang="en-US" sz="1400" dirty="0" err="1" smtClean="0"/>
              <a:t>Current_Upstream_Exp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/>
              <a:t>On X, upstream node </a:t>
            </a:r>
            <a:r>
              <a:rPr lang="en-US" sz="1400" dirty="0" smtClean="0"/>
              <a:t>I </a:t>
            </a:r>
            <a:r>
              <a:rPr lang="en-US" sz="1400" dirty="0" smtClean="0">
                <a:sym typeface="Wingdings"/>
              </a:rPr>
              <a:t> BAD = D * (1 + 8 </a:t>
            </a:r>
            <a:r>
              <a:rPr lang="mr-IN" sz="1400" dirty="0" smtClean="0">
                <a:sym typeface="Wingdings"/>
              </a:rPr>
              <a:t>–</a:t>
            </a:r>
            <a:r>
              <a:rPr lang="en-US" sz="1400" dirty="0" smtClean="0">
                <a:sym typeface="Wingdings"/>
              </a:rPr>
              <a:t> 8) =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D</a:t>
            </a:r>
          </a:p>
          <a:p>
            <a:pPr lvl="1"/>
            <a:r>
              <a:rPr lang="en-US" sz="1400" dirty="0"/>
              <a:t>On X, upstream node </a:t>
            </a:r>
            <a:r>
              <a:rPr lang="en-US" sz="1400" dirty="0" smtClean="0"/>
              <a:t>J </a:t>
            </a:r>
            <a:r>
              <a:rPr lang="en-US" sz="1400" dirty="0">
                <a:sym typeface="Wingdings"/>
              </a:rPr>
              <a:t> BAD = D * (1 + 8</a:t>
            </a:r>
            <a:r>
              <a:rPr lang="en-US" sz="1400" dirty="0" smtClean="0">
                <a:sym typeface="Wingdings"/>
              </a:rPr>
              <a:t> </a:t>
            </a:r>
            <a:r>
              <a:rPr lang="mr-IN" sz="1400" dirty="0">
                <a:sym typeface="Wingdings"/>
              </a:rPr>
              <a:t>–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8) </a:t>
            </a:r>
            <a:r>
              <a:rPr lang="en-US" sz="1400" dirty="0">
                <a:sym typeface="Wingdings"/>
              </a:rPr>
              <a:t>=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D</a:t>
            </a:r>
          </a:p>
          <a:p>
            <a:pPr lvl="1"/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 Equal BW load-balancing  distance (metric) not adjusted</a:t>
            </a:r>
            <a:endParaRPr lang="en-US" sz="1400" b="1" dirty="0">
              <a:solidFill>
                <a:schemeClr val="accent1"/>
              </a:solidFill>
              <a:sym typeface="Wingding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314384" y="3334046"/>
            <a:ext cx="2" cy="850944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31941" y="2304913"/>
            <a:ext cx="1103980" cy="984504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28776" y="2472647"/>
            <a:ext cx="0" cy="664026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20931" y="2472647"/>
            <a:ext cx="0" cy="664026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1" idx="1"/>
            <a:endCxn id="30" idx="3"/>
          </p:cNvCxnSpPr>
          <p:nvPr/>
        </p:nvCxnSpPr>
        <p:spPr>
          <a:xfrm flipH="1">
            <a:off x="1429158" y="3296912"/>
            <a:ext cx="784496" cy="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201960" y="2289922"/>
            <a:ext cx="1103981" cy="984505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297608" y="1465649"/>
            <a:ext cx="551990" cy="866274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07240" y="1467371"/>
            <a:ext cx="586183" cy="866274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45425" y="3283309"/>
            <a:ext cx="1107649" cy="1014626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331091" y="3457151"/>
            <a:ext cx="0" cy="69194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73085" y="3246112"/>
            <a:ext cx="1100309" cy="101586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3148" y="1131456"/>
            <a:ext cx="4988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100G</a:t>
            </a:r>
          </a:p>
          <a:p>
            <a:r>
              <a:rPr lang="en-US" sz="1100" dirty="0" smtClean="0"/>
              <a:t>40G</a:t>
            </a:r>
          </a:p>
          <a:p>
            <a:r>
              <a:rPr lang="en-US" sz="1100" dirty="0" smtClean="0"/>
              <a:t>10G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1671794" y="1530669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12772" y="2470988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56040" y="3387008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57149" y="3405099"/>
            <a:ext cx="2519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11660" y="4388437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23438" y="4390444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401674" y="3451745"/>
            <a:ext cx="0" cy="69194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38110" y="3306907"/>
            <a:ext cx="1100309" cy="101586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291610" y="3329645"/>
            <a:ext cx="1107649" cy="1014626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42" descr="L2L3_Switch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2" y="4147856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2" descr="L2L3_Switch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414909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>
            <a:off x="1326340" y="2472646"/>
            <a:ext cx="0" cy="664026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65713" y="2455156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</a:t>
            </a:r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415037" y="2472646"/>
            <a:ext cx="0" cy="664026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278956" y="2359358"/>
            <a:ext cx="1103980" cy="984504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1325239" y="2308964"/>
            <a:ext cx="1103981" cy="984505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4" y="313667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313667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/>
          <p:nvPr/>
        </p:nvCxnSpPr>
        <p:spPr>
          <a:xfrm flipH="1">
            <a:off x="1189125" y="1375772"/>
            <a:ext cx="551990" cy="866274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930346" y="1430743"/>
            <a:ext cx="586183" cy="866274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4" y="2152169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>
          <a:xfrm flipH="1">
            <a:off x="423139" y="1282451"/>
            <a:ext cx="363845" cy="0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23138" y="1442690"/>
            <a:ext cx="363845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23137" y="1586576"/>
            <a:ext cx="363845" cy="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02" y="128245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2152169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6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1BEE19-6B1E-4017-AB34-8A25D469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147"/>
              </p:ext>
            </p:extLst>
          </p:nvPr>
        </p:nvGraphicFramePr>
        <p:xfrm>
          <a:off x="402244" y="1238864"/>
          <a:ext cx="6244361" cy="34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69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V="1">
            <a:off x="1244599" y="3351536"/>
            <a:ext cx="2" cy="850944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Bandwidth </a:t>
            </a:r>
            <a:r>
              <a:rPr lang="en-US" dirty="0"/>
              <a:t>Load </a:t>
            </a:r>
            <a:r>
              <a:rPr lang="en-US" dirty="0" smtClean="0"/>
              <a:t>Balancing </a:t>
            </a:r>
            <a:r>
              <a:rPr lang="mr-IN" dirty="0" smtClean="0"/>
              <a:t>–</a:t>
            </a:r>
            <a:r>
              <a:rPr lang="en-US" dirty="0" smtClean="0"/>
              <a:t> LINK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676" y="1112313"/>
            <a:ext cx="5923292" cy="3394473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1600" dirty="0" smtClean="0"/>
              <a:t>Upstream node BW is determined as the BW to the upstream node + uplink BW of the upstream node</a:t>
            </a:r>
          </a:p>
          <a:p>
            <a:pPr lvl="1"/>
            <a:r>
              <a:rPr lang="en-US" sz="1400" dirty="0" smtClean="0"/>
              <a:t>On X, upstream node I </a:t>
            </a:r>
            <a:r>
              <a:rPr lang="en-US" sz="1400" dirty="0" smtClean="0">
                <a:sym typeface="Wingdings"/>
              </a:rPr>
              <a:t> 2 x 10G + 2 x 40G =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100G</a:t>
            </a:r>
          </a:p>
          <a:p>
            <a:pPr lvl="1"/>
            <a:r>
              <a:rPr lang="en-US" sz="1400" dirty="0" smtClean="0">
                <a:sym typeface="Wingdings"/>
              </a:rPr>
              <a:t>On X, upstream node J  2 x 10G + 4 x 40G =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180G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Upstream node </a:t>
            </a:r>
            <a:r>
              <a:rPr lang="en-US" sz="1600" dirty="0"/>
              <a:t>BW is converted to next exponent of </a:t>
            </a:r>
            <a:r>
              <a:rPr lang="en-US" sz="1600" dirty="0" smtClean="0"/>
              <a:t>2</a:t>
            </a:r>
          </a:p>
          <a:p>
            <a:pPr lvl="1"/>
            <a:r>
              <a:rPr lang="en-US" sz="1400" dirty="0"/>
              <a:t>On X, upstream node I </a:t>
            </a:r>
            <a:r>
              <a:rPr lang="en-US" sz="1400" dirty="0" smtClean="0">
                <a:sym typeface="Wingdings"/>
              </a:rPr>
              <a:t> 100G 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7</a:t>
            </a:r>
            <a:r>
              <a:rPr lang="en-US" sz="1400" dirty="0" smtClean="0">
                <a:sym typeface="Wingdings"/>
              </a:rPr>
              <a:t> (</a:t>
            </a:r>
            <a:r>
              <a:rPr lang="en-US" sz="1400" i="1" dirty="0" smtClean="0">
                <a:sym typeface="Wingdings"/>
              </a:rPr>
              <a:t>Note: 2</a:t>
            </a:r>
            <a:r>
              <a:rPr lang="en-US" sz="1400" i="1" baseline="30000" dirty="0" smtClean="0">
                <a:sym typeface="Wingdings"/>
              </a:rPr>
              <a:t>6</a:t>
            </a:r>
            <a:r>
              <a:rPr lang="en-US" sz="1400" i="1" dirty="0" smtClean="0">
                <a:sym typeface="Wingdings"/>
              </a:rPr>
              <a:t> &lt; 100 &lt; 2</a:t>
            </a:r>
            <a:r>
              <a:rPr lang="en-US" sz="1400" i="1" baseline="30000" dirty="0" smtClean="0">
                <a:sym typeface="Wingdings"/>
              </a:rPr>
              <a:t>7</a:t>
            </a:r>
            <a:r>
              <a:rPr lang="en-US" sz="1400" dirty="0" smtClean="0">
                <a:sym typeface="Wingdings"/>
              </a:rPr>
              <a:t>)</a:t>
            </a:r>
            <a:endParaRPr lang="en-US" sz="1400" dirty="0">
              <a:sym typeface="Wingdings"/>
            </a:endParaRPr>
          </a:p>
          <a:p>
            <a:pPr lvl="1"/>
            <a:r>
              <a:rPr lang="en-US" sz="1400" dirty="0">
                <a:sym typeface="Wingdings"/>
              </a:rPr>
              <a:t>On X, upstream node J  </a:t>
            </a:r>
            <a:r>
              <a:rPr lang="en-US" sz="1400" dirty="0" smtClean="0">
                <a:sym typeface="Wingdings"/>
              </a:rPr>
              <a:t>180G 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8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>
                <a:sym typeface="Wingdings"/>
              </a:rPr>
              <a:t>(</a:t>
            </a:r>
            <a:r>
              <a:rPr lang="en-US" sz="1400" i="1" dirty="0" smtClean="0">
                <a:sym typeface="Wingdings"/>
              </a:rPr>
              <a:t>Note: 2</a:t>
            </a:r>
            <a:r>
              <a:rPr lang="en-US" sz="1400" i="1" baseline="30000" dirty="0" smtClean="0">
                <a:sym typeface="Wingdings"/>
              </a:rPr>
              <a:t>7</a:t>
            </a:r>
            <a:r>
              <a:rPr lang="en-US" sz="1400" i="1" dirty="0" smtClean="0">
                <a:sym typeface="Wingdings"/>
              </a:rPr>
              <a:t> </a:t>
            </a:r>
            <a:r>
              <a:rPr lang="en-US" sz="1400" i="1" dirty="0">
                <a:sym typeface="Wingdings"/>
              </a:rPr>
              <a:t>&lt; </a:t>
            </a:r>
            <a:r>
              <a:rPr lang="en-US" sz="1400" i="1" dirty="0" smtClean="0">
                <a:sym typeface="Wingdings"/>
              </a:rPr>
              <a:t>180 </a:t>
            </a:r>
            <a:r>
              <a:rPr lang="en-US" sz="1400" i="1" dirty="0">
                <a:sym typeface="Wingdings"/>
              </a:rPr>
              <a:t>&lt; </a:t>
            </a:r>
            <a:r>
              <a:rPr lang="en-US" sz="1400" i="1" dirty="0" smtClean="0">
                <a:sym typeface="Wingdings"/>
              </a:rPr>
              <a:t>2</a:t>
            </a:r>
            <a:r>
              <a:rPr lang="en-US" sz="1400" i="1" baseline="30000" dirty="0" smtClean="0">
                <a:sym typeface="Wingdings"/>
              </a:rPr>
              <a:t>8</a:t>
            </a:r>
            <a:r>
              <a:rPr lang="en-US" sz="1400" dirty="0" smtClean="0">
                <a:sym typeface="Wingdings"/>
              </a:rPr>
              <a:t>)</a:t>
            </a:r>
          </a:p>
          <a:p>
            <a:pPr lvl="1"/>
            <a:r>
              <a:rPr lang="en-US" sz="1400" dirty="0" smtClean="0">
                <a:sym typeface="Wingdings"/>
              </a:rPr>
              <a:t>Here, J upstream </a:t>
            </a:r>
            <a:r>
              <a:rPr lang="en-US" sz="1400" dirty="0" smtClean="0">
                <a:sym typeface="Wingdings"/>
              </a:rPr>
              <a:t>node </a:t>
            </a:r>
            <a:r>
              <a:rPr lang="en-US" sz="1400" dirty="0" smtClean="0">
                <a:sym typeface="Wingdings"/>
              </a:rPr>
              <a:t>has maximum exponent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8</a:t>
            </a:r>
            <a:endParaRPr lang="en-US" sz="1400" b="1" dirty="0">
              <a:solidFill>
                <a:schemeClr val="accent1"/>
              </a:solidFill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sz="1600" dirty="0" smtClean="0"/>
              <a:t>Distance (metric) of the default route received from upstream node is adjusted (</a:t>
            </a:r>
            <a:r>
              <a:rPr lang="en-US" sz="1600" i="1" dirty="0" smtClean="0"/>
              <a:t>BAD </a:t>
            </a:r>
            <a:r>
              <a:rPr lang="mr-IN" sz="1600" i="1" dirty="0" smtClean="0"/>
              <a:t>–</a:t>
            </a:r>
            <a:r>
              <a:rPr lang="en-US" sz="1600" i="1" dirty="0" smtClean="0"/>
              <a:t> Bandwidth Adjusted Distance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 smtClean="0"/>
              <a:t>BAD = original D * (1 + </a:t>
            </a:r>
            <a:r>
              <a:rPr lang="en-US" sz="1400" dirty="0" err="1" smtClean="0"/>
              <a:t>Max_Usptream_Exp</a:t>
            </a:r>
            <a:r>
              <a:rPr lang="en-US" sz="1400" dirty="0" smtClean="0"/>
              <a:t> </a:t>
            </a:r>
            <a:r>
              <a:rPr lang="mr-IN" sz="1400" dirty="0" smtClean="0"/>
              <a:t>–</a:t>
            </a:r>
            <a:r>
              <a:rPr lang="en-US" sz="1400" dirty="0" smtClean="0"/>
              <a:t> </a:t>
            </a:r>
            <a:r>
              <a:rPr lang="en-US" sz="1400" dirty="0" err="1" smtClean="0"/>
              <a:t>Current_Upstream_Exp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/>
              <a:t>On X, </a:t>
            </a:r>
            <a:r>
              <a:rPr lang="en-US" sz="1400" dirty="0" smtClean="0"/>
              <a:t>default from upstream </a:t>
            </a:r>
            <a:r>
              <a:rPr lang="en-US" sz="1400" dirty="0"/>
              <a:t>node </a:t>
            </a:r>
            <a:r>
              <a:rPr lang="en-US" sz="1400" dirty="0" smtClean="0"/>
              <a:t>I </a:t>
            </a:r>
            <a:r>
              <a:rPr lang="en-US" sz="1400" dirty="0" smtClean="0">
                <a:sym typeface="Wingdings"/>
              </a:rPr>
              <a:t> BAD = D * (1 + 8 </a:t>
            </a:r>
            <a:r>
              <a:rPr lang="mr-IN" sz="1400" dirty="0" smtClean="0">
                <a:sym typeface="Wingdings"/>
              </a:rPr>
              <a:t>–</a:t>
            </a:r>
            <a:r>
              <a:rPr lang="en-US" sz="1400" dirty="0" smtClean="0">
                <a:sym typeface="Wingdings"/>
              </a:rPr>
              <a:t> 7) =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D*2</a:t>
            </a:r>
          </a:p>
          <a:p>
            <a:pPr lvl="1"/>
            <a:r>
              <a:rPr lang="en-US" sz="1400" dirty="0"/>
              <a:t>On X, </a:t>
            </a:r>
            <a:r>
              <a:rPr lang="en-US" sz="1400" dirty="0" smtClean="0"/>
              <a:t>default from upstream </a:t>
            </a:r>
            <a:r>
              <a:rPr lang="en-US" sz="1400" dirty="0"/>
              <a:t>node </a:t>
            </a:r>
            <a:r>
              <a:rPr lang="en-US" sz="1400" dirty="0" smtClean="0"/>
              <a:t>J </a:t>
            </a:r>
            <a:r>
              <a:rPr lang="en-US" sz="1400" dirty="0">
                <a:sym typeface="Wingdings"/>
              </a:rPr>
              <a:t> BAD = D * (1 + </a:t>
            </a:r>
            <a:r>
              <a:rPr lang="en-US" sz="1400" dirty="0" smtClean="0">
                <a:sym typeface="Wingdings"/>
              </a:rPr>
              <a:t>8 </a:t>
            </a:r>
            <a:r>
              <a:rPr lang="mr-IN" sz="1400" dirty="0">
                <a:sym typeface="Wingdings"/>
              </a:rPr>
              <a:t>–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8) </a:t>
            </a:r>
            <a:r>
              <a:rPr lang="en-US" sz="1400" dirty="0">
                <a:sym typeface="Wingdings"/>
              </a:rPr>
              <a:t>=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D</a:t>
            </a:r>
          </a:p>
          <a:p>
            <a:pPr lvl="1"/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Weighted (BAD reciprocal) BW load-balancing  </a:t>
            </a:r>
            <a:r>
              <a:rPr lang="en-US" sz="1400" b="1" i="1" dirty="0" smtClean="0">
                <a:solidFill>
                  <a:schemeClr val="accent1"/>
                </a:solidFill>
                <a:sym typeface="Wingdings"/>
              </a:rPr>
              <a:t>1/3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 via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I, </a:t>
            </a:r>
            <a:r>
              <a:rPr lang="en-US" sz="1400" b="1" i="1" dirty="0" smtClean="0">
                <a:solidFill>
                  <a:schemeClr val="accent1"/>
                </a:solidFill>
                <a:sym typeface="Wingdings"/>
              </a:rPr>
              <a:t>2/3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 via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J</a:t>
            </a:r>
            <a:endParaRPr lang="en-US" sz="1400" b="1" dirty="0">
              <a:solidFill>
                <a:schemeClr val="accent1"/>
              </a:solidFill>
              <a:sym typeface="Wingding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314384" y="3334046"/>
            <a:ext cx="2" cy="850944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31941" y="2304913"/>
            <a:ext cx="1103980" cy="984504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28776" y="2472647"/>
            <a:ext cx="0" cy="664026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20931" y="2472647"/>
            <a:ext cx="0" cy="664026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1" idx="1"/>
            <a:endCxn id="30" idx="3"/>
          </p:cNvCxnSpPr>
          <p:nvPr/>
        </p:nvCxnSpPr>
        <p:spPr>
          <a:xfrm flipH="1">
            <a:off x="1429158" y="3296912"/>
            <a:ext cx="784496" cy="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201960" y="2289922"/>
            <a:ext cx="1103981" cy="984505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297608" y="1465649"/>
            <a:ext cx="551990" cy="866274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07240" y="1467371"/>
            <a:ext cx="586183" cy="866274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45425" y="3283309"/>
            <a:ext cx="1107649" cy="1014626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331091" y="3457151"/>
            <a:ext cx="0" cy="69194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73085" y="3246112"/>
            <a:ext cx="1100309" cy="101586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3148" y="1131456"/>
            <a:ext cx="4988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100G</a:t>
            </a:r>
          </a:p>
          <a:p>
            <a:r>
              <a:rPr lang="en-US" sz="1100" dirty="0" smtClean="0"/>
              <a:t>40G</a:t>
            </a:r>
          </a:p>
          <a:p>
            <a:r>
              <a:rPr lang="en-US" sz="1100" dirty="0" smtClean="0"/>
              <a:t>10G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1671794" y="1530669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12772" y="2470988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56040" y="3387008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57149" y="3405099"/>
            <a:ext cx="2519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11660" y="4388437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23438" y="4390444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401674" y="3451745"/>
            <a:ext cx="0" cy="69194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38110" y="3306907"/>
            <a:ext cx="1100309" cy="101586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291610" y="3329645"/>
            <a:ext cx="1107649" cy="1014626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42" descr="L2L3_Switch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2" y="4147856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2" descr="L2L3_Switch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414909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>
            <a:off x="1326340" y="2472646"/>
            <a:ext cx="0" cy="664026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65713" y="2455156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</a:t>
            </a:r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415037" y="2472646"/>
            <a:ext cx="0" cy="664026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278956" y="2359358"/>
            <a:ext cx="1103980" cy="984504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1325239" y="2308964"/>
            <a:ext cx="1103981" cy="984505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4" y="313667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3136673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/>
          <p:nvPr/>
        </p:nvCxnSpPr>
        <p:spPr>
          <a:xfrm flipH="1">
            <a:off x="1189125" y="1375772"/>
            <a:ext cx="551990" cy="866274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930346" y="1430743"/>
            <a:ext cx="586183" cy="866274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74" y="2152169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>
          <a:xfrm flipH="1">
            <a:off x="423139" y="1282451"/>
            <a:ext cx="363845" cy="0"/>
          </a:xfrm>
          <a:prstGeom prst="line">
            <a:avLst/>
          </a:prstGeom>
          <a:ln w="762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23138" y="1442690"/>
            <a:ext cx="363845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23137" y="1586576"/>
            <a:ext cx="363845" cy="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02" y="1282451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0" descr="L2L3_Switch 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4" y="2152169"/>
            <a:ext cx="319484" cy="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6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Bandwidth Load </a:t>
            </a:r>
            <a:r>
              <a:rPr lang="en-US" dirty="0"/>
              <a:t>Balancing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Only default route load-balancing is influenced by BW changes upstream</a:t>
            </a:r>
          </a:p>
          <a:p>
            <a:pPr lvl="1"/>
            <a:r>
              <a:rPr lang="en-US" sz="1400" dirty="0" smtClean="0"/>
              <a:t>Disaggregated </a:t>
            </a:r>
            <a:r>
              <a:rPr lang="en-US" sz="1400" dirty="0" smtClean="0"/>
              <a:t>routes are not affected by default, but weighted BW load-balancing might be </a:t>
            </a:r>
            <a:r>
              <a:rPr lang="en-US" sz="1400" dirty="0" smtClean="0"/>
              <a:t>enabled for disaggregated routes as well</a:t>
            </a:r>
            <a:endParaRPr lang="en-US" sz="1400" dirty="0" smtClean="0"/>
          </a:p>
          <a:p>
            <a:r>
              <a:rPr lang="en-US" sz="1600" dirty="0" smtClean="0"/>
              <a:t>Change in bandwidth influences weighted BW load-balancing across maximum two levels</a:t>
            </a:r>
          </a:p>
          <a:p>
            <a:pPr lvl="1"/>
            <a:r>
              <a:rPr lang="en-US" sz="1400" dirty="0" smtClean="0"/>
              <a:t>Each </a:t>
            </a:r>
            <a:r>
              <a:rPr lang="en-US" sz="1400" dirty="0"/>
              <a:t>level does it for itself &amp; the level </a:t>
            </a:r>
            <a:r>
              <a:rPr lang="en-US" sz="1400" dirty="0" smtClean="0"/>
              <a:t>above (so </a:t>
            </a:r>
            <a:r>
              <a:rPr lang="en-US" sz="1400" dirty="0"/>
              <a:t>it’s recursive, leafs start from the </a:t>
            </a:r>
            <a:r>
              <a:rPr lang="en-US" sz="1400" dirty="0" smtClean="0"/>
              <a:t>bottom)</a:t>
            </a:r>
            <a:endParaRPr lang="en-US" sz="1400" dirty="0"/>
          </a:p>
          <a:p>
            <a:pPr lvl="1"/>
            <a:r>
              <a:rPr lang="en-US" sz="1400" dirty="0" smtClean="0"/>
              <a:t>BW </a:t>
            </a:r>
            <a:r>
              <a:rPr lang="en-US" sz="1400" dirty="0" smtClean="0"/>
              <a:t>change between node A (level 3) and node X (level 2) doesn’t influence load-balancing at X (level 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90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engineering is included via “flooded </a:t>
            </a:r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dirty="0"/>
              <a:t>v</a:t>
            </a:r>
            <a:r>
              <a:rPr lang="en-US" dirty="0" smtClean="0"/>
              <a:t>ector </a:t>
            </a:r>
            <a:r>
              <a:rPr lang="en-US" dirty="0"/>
              <a:t>o</a:t>
            </a:r>
            <a:r>
              <a:rPr lang="en-US" dirty="0" smtClean="0"/>
              <a:t>verlay” including </a:t>
            </a:r>
            <a:r>
              <a:rPr lang="en-US" dirty="0"/>
              <a:t>f</a:t>
            </a:r>
            <a:r>
              <a:rPr lang="en-US" dirty="0" smtClean="0"/>
              <a:t>iltering </a:t>
            </a:r>
            <a:r>
              <a:rPr lang="en-US" dirty="0"/>
              <a:t>p</a:t>
            </a:r>
            <a:r>
              <a:rPr lang="en-US" dirty="0" smtClean="0"/>
              <a:t>olicies like BGP </a:t>
            </a:r>
            <a:r>
              <a:rPr lang="en-US" dirty="0" smtClean="0">
                <a:sym typeface="Wingdings"/>
              </a:rPr>
              <a:t> PGP (Policy Guided Prefix)</a:t>
            </a:r>
          </a:p>
          <a:p>
            <a:r>
              <a:rPr lang="en-US" dirty="0" smtClean="0">
                <a:sym typeface="Wingdings"/>
              </a:rPr>
              <a:t>Special considerations for direct East-West forwarding</a:t>
            </a:r>
            <a:endParaRPr lang="en-US" dirty="0" smtClean="0"/>
          </a:p>
          <a:p>
            <a:r>
              <a:rPr lang="en-US" dirty="0" smtClean="0"/>
              <a:t>Packet formats are completely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b</a:t>
            </a:r>
            <a:r>
              <a:rPr lang="en-US" dirty="0" smtClean="0"/>
              <a:t>ased </a:t>
            </a:r>
          </a:p>
          <a:p>
            <a:r>
              <a:rPr lang="en-US" dirty="0" smtClean="0"/>
              <a:t>Channel agnostic </a:t>
            </a:r>
            <a:r>
              <a:rPr lang="en-US" dirty="0"/>
              <a:t>d</a:t>
            </a:r>
            <a:r>
              <a:rPr lang="en-US" dirty="0" smtClean="0"/>
              <a:t>elivery, could </a:t>
            </a:r>
            <a:r>
              <a:rPr lang="en-US" dirty="0"/>
              <a:t>b</a:t>
            </a:r>
            <a:r>
              <a:rPr lang="en-US" dirty="0" smtClean="0"/>
              <a:t>e QUIC, TCP, UDP, UDT</a:t>
            </a:r>
          </a:p>
          <a:p>
            <a:r>
              <a:rPr lang="en-US" dirty="0" smtClean="0"/>
              <a:t>Purging (given </a:t>
            </a:r>
            <a:r>
              <a:rPr lang="en-US" dirty="0"/>
              <a:t>c</a:t>
            </a:r>
            <a:r>
              <a:rPr lang="en-US" dirty="0" smtClean="0"/>
              <a:t>omplexity) is omitted </a:t>
            </a:r>
          </a:p>
          <a:p>
            <a:r>
              <a:rPr lang="en-US" dirty="0" smtClean="0"/>
              <a:t>Key-Value Store is supported (e.g. service </a:t>
            </a:r>
            <a:r>
              <a:rPr lang="en-US" dirty="0"/>
              <a:t>c</a:t>
            </a:r>
            <a:r>
              <a:rPr lang="en-US" dirty="0" smtClean="0"/>
              <a:t>onfiguration </a:t>
            </a:r>
            <a:r>
              <a:rPr lang="en-US" dirty="0"/>
              <a:t>d</a:t>
            </a:r>
            <a:r>
              <a:rPr lang="en-US" dirty="0" smtClean="0"/>
              <a:t>uring </a:t>
            </a:r>
            <a:r>
              <a:rPr lang="en-US" dirty="0"/>
              <a:t>f</a:t>
            </a:r>
            <a:r>
              <a:rPr lang="en-US" dirty="0" smtClean="0"/>
              <a:t>looding)</a:t>
            </a:r>
          </a:p>
          <a:p>
            <a:r>
              <a:rPr lang="en-US" dirty="0" smtClean="0"/>
              <a:t>Overload bit (like Overload in IS-IS)</a:t>
            </a:r>
          </a:p>
          <a:p>
            <a:r>
              <a:rPr lang="en-US" dirty="0" smtClean="0"/>
              <a:t>Lightweight RIFT version on leafs (only </a:t>
            </a:r>
            <a:r>
              <a:rPr lang="en-US" i="1" dirty="0" smtClean="0"/>
              <a:t>North</a:t>
            </a:r>
            <a:r>
              <a:rPr lang="en-US" dirty="0" smtClean="0"/>
              <a:t> RIFT, no </a:t>
            </a:r>
            <a:r>
              <a:rPr lang="en-US" i="1" dirty="0" smtClean="0"/>
              <a:t>South</a:t>
            </a:r>
            <a:r>
              <a:rPr lang="en-US" dirty="0" smtClean="0"/>
              <a:t> RIFT) </a:t>
            </a:r>
            <a:r>
              <a:rPr lang="en-US" dirty="0" smtClean="0">
                <a:sym typeface="Wingdings"/>
              </a:rPr>
              <a:t> cheap leaf devices</a:t>
            </a:r>
          </a:p>
          <a:p>
            <a:r>
              <a:rPr lang="en-US" dirty="0" smtClean="0">
                <a:sym typeface="Wingdings"/>
              </a:rPr>
              <a:t>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1BEE19-6B1E-4017-AB34-8A25D469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94683"/>
              </p:ext>
            </p:extLst>
          </p:nvPr>
        </p:nvGraphicFramePr>
        <p:xfrm>
          <a:off x="402244" y="1238864"/>
          <a:ext cx="6244361" cy="34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613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0526" y="2108200"/>
            <a:ext cx="4028483" cy="2603284"/>
          </a:xfrm>
        </p:spPr>
        <p:txBody>
          <a:bodyPr/>
          <a:lstStyle/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Fastest possible </a:t>
            </a:r>
            <a:r>
              <a:rPr lang="en-US" sz="1600" dirty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rgbClr val="000000"/>
                </a:solidFill>
              </a:rPr>
              <a:t>onvergence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Automatic detection of topology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Minimal routes on TORs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High degree of ECMP 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Minimal blast </a:t>
            </a:r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adius on failures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Fast De-</a:t>
            </a:r>
            <a:r>
              <a:rPr lang="en-US" sz="1600" dirty="0" err="1" smtClean="0">
                <a:solidFill>
                  <a:srgbClr val="000000"/>
                </a:solidFill>
              </a:rPr>
              <a:t>comissioning</a:t>
            </a:r>
            <a:r>
              <a:rPr lang="en-US" sz="1600" dirty="0" smtClean="0">
                <a:solidFill>
                  <a:srgbClr val="000000"/>
                </a:solidFill>
              </a:rPr>
              <a:t> of Nodes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2"/>
          </p:nvPr>
        </p:nvSpPr>
        <p:spPr>
          <a:xfrm>
            <a:off x="4669994" y="2108200"/>
            <a:ext cx="4005695" cy="573007"/>
          </a:xfrm>
        </p:spPr>
        <p:txBody>
          <a:bodyPr/>
          <a:lstStyle/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Reduced flooding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Automatic neighbor </a:t>
            </a:r>
            <a:r>
              <a:rPr lang="en-US" sz="1600" dirty="0">
                <a:solidFill>
                  <a:srgbClr val="000000"/>
                </a:solidFill>
              </a:rPr>
              <a:t>d</a:t>
            </a:r>
            <a:r>
              <a:rPr lang="en-US" sz="1600" dirty="0" smtClean="0">
                <a:solidFill>
                  <a:srgbClr val="000000"/>
                </a:solidFill>
              </a:rPr>
              <a:t>etection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3"/>
          </p:nvPr>
        </p:nvSpPr>
        <p:spPr>
          <a:xfrm>
            <a:off x="4669994" y="3877993"/>
            <a:ext cx="4005695" cy="833492"/>
          </a:xfrm>
        </p:spPr>
        <p:txBody>
          <a:bodyPr/>
          <a:lstStyle/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Automatic disaggregation on failures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Key-Value </a:t>
            </a:r>
            <a:r>
              <a:rPr lang="en-US" sz="1600" dirty="0" smtClean="0">
                <a:solidFill>
                  <a:srgbClr val="000000"/>
                </a:solidFill>
              </a:rPr>
              <a:t>Store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ZTP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4"/>
          </p:nvPr>
        </p:nvSpPr>
        <p:spPr>
          <a:xfrm>
            <a:off x="450527" y="1313673"/>
            <a:ext cx="4028483" cy="62985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Advantages of Link-State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Distance Vector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5"/>
          </p:nvPr>
        </p:nvSpPr>
        <p:spPr>
          <a:xfrm>
            <a:off x="4669995" y="1311099"/>
            <a:ext cx="4005695" cy="632426"/>
          </a:xfrm>
          <a:solidFill>
            <a:schemeClr val="accent4"/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No disadvantages of Link-State or Distance Vector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6"/>
          </p:nvPr>
        </p:nvSpPr>
        <p:spPr>
          <a:xfrm>
            <a:off x="4669994" y="3093629"/>
            <a:ext cx="4005695" cy="632426"/>
          </a:xfrm>
          <a:solidFill>
            <a:schemeClr val="accent4"/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And some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either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an 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1"/>
                </a:solidFill>
              </a:rPr>
              <a:t>Summary of RIFT Advantages</a:t>
            </a:r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</a:p>
          <a:p>
            <a:pPr lvl="1"/>
            <a:r>
              <a:rPr lang="en-US" dirty="0" smtClean="0"/>
              <a:t>Initiated by Antoni </a:t>
            </a:r>
            <a:r>
              <a:rPr lang="en-US" dirty="0" err="1" smtClean="0"/>
              <a:t>Przygienda</a:t>
            </a:r>
            <a:r>
              <a:rPr lang="en-US" dirty="0" smtClean="0"/>
              <a:t> (Juniper Networks)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 smtClean="0"/>
              <a:t>contribution to IETF Routing </a:t>
            </a:r>
            <a:r>
              <a:rPr lang="en-US" dirty="0" smtClean="0"/>
              <a:t>WG</a:t>
            </a:r>
          </a:p>
          <a:p>
            <a:pPr lvl="1"/>
            <a:r>
              <a:rPr lang="en-US" dirty="0"/>
              <a:t>Standards Track Working Group </a:t>
            </a:r>
            <a:r>
              <a:rPr lang="en-US" dirty="0" smtClean="0"/>
              <a:t>Draft (I-D)</a:t>
            </a:r>
            <a:endParaRPr lang="en-US" dirty="0" smtClean="0"/>
          </a:p>
          <a:p>
            <a:pPr lvl="1"/>
            <a:r>
              <a:rPr lang="en-US" dirty="0" smtClean="0"/>
              <a:t>Base for further work toward </a:t>
            </a:r>
            <a:r>
              <a:rPr lang="en-US" dirty="0" smtClean="0"/>
              <a:t>RFC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draft-ietf-rift-rift-01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Prototype reference code exist</a:t>
            </a:r>
          </a:p>
          <a:p>
            <a:pPr lvl="1"/>
            <a:r>
              <a:rPr lang="en-US" dirty="0" err="1" smtClean="0"/>
              <a:t>PoC</a:t>
            </a:r>
            <a:r>
              <a:rPr lang="en-US" dirty="0" smtClean="0"/>
              <a:t> Test runs, performance data collected</a:t>
            </a:r>
          </a:p>
          <a:p>
            <a:r>
              <a:rPr lang="en-US" dirty="0" smtClean="0"/>
              <a:t>Cooperation</a:t>
            </a:r>
          </a:p>
          <a:p>
            <a:pPr lvl="1"/>
            <a:r>
              <a:rPr lang="en-US" dirty="0" smtClean="0"/>
              <a:t>Join work at IETF </a:t>
            </a:r>
            <a:r>
              <a:rPr lang="en-US" dirty="0" smtClean="0"/>
              <a:t>WG (JNPR, CSCO, Nokia, Comcast)</a:t>
            </a:r>
            <a:endParaRPr lang="en-US" dirty="0" smtClean="0"/>
          </a:p>
          <a:p>
            <a:pPr lvl="1"/>
            <a:r>
              <a:rPr lang="en-US" dirty="0" smtClean="0"/>
              <a:t>Contact authors, share opinion</a:t>
            </a:r>
          </a:p>
          <a:p>
            <a:pPr lvl="1"/>
            <a:r>
              <a:rPr lang="en-US" dirty="0" smtClean="0"/>
              <a:t>The data structures for packet are public (GPB)</a:t>
            </a:r>
          </a:p>
        </p:txBody>
      </p:sp>
      <p:sp>
        <p:nvSpPr>
          <p:cNvPr id="23" name="Pentagon 22"/>
          <p:cNvSpPr/>
          <p:nvPr/>
        </p:nvSpPr>
        <p:spPr>
          <a:xfrm>
            <a:off x="6515100" y="1459006"/>
            <a:ext cx="692524" cy="790232"/>
          </a:xfrm>
          <a:prstGeom prst="homePlate">
            <a:avLst>
              <a:gd name="adj" fmla="val 25652"/>
            </a:avLst>
          </a:pr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I-D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7241244" y="1459006"/>
            <a:ext cx="692524" cy="790232"/>
          </a:xfrm>
          <a:prstGeom prst="homePlate">
            <a:avLst>
              <a:gd name="adj" fmla="val 2565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RFC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7967388" y="1459006"/>
            <a:ext cx="692524" cy="790232"/>
          </a:xfrm>
          <a:prstGeom prst="homePlate">
            <a:avLst>
              <a:gd name="adj" fmla="val 2565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STD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5762065" y="1459007"/>
            <a:ext cx="719415" cy="430306"/>
          </a:xfrm>
          <a:prstGeom prst="homePlate">
            <a:avLst>
              <a:gd name="adj" fmla="val 25652"/>
            </a:avLst>
          </a:prstGeom>
          <a:solidFill>
            <a:schemeClr val="accent1"/>
          </a:solidFill>
          <a:ln w="19050">
            <a:solidFill>
              <a:srgbClr val="FFC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individual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5762065" y="1941529"/>
            <a:ext cx="719415" cy="124340"/>
          </a:xfrm>
          <a:prstGeom prst="homePlate">
            <a:avLst>
              <a:gd name="adj" fmla="val 1052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5762065" y="2124899"/>
            <a:ext cx="719415" cy="124339"/>
          </a:xfrm>
          <a:prstGeom prst="homePlate">
            <a:avLst>
              <a:gd name="adj" fmla="val 1052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58578" y="2504487"/>
            <a:ext cx="3677358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3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Coming soon: IETF RIFT </a:t>
            </a:r>
            <a:r>
              <a:rPr lang="en-US" b="1" dirty="0" err="1" smtClean="0"/>
              <a:t>Hackaton</a:t>
            </a:r>
            <a:endParaRPr lang="en-US" b="1" dirty="0" smtClean="0"/>
          </a:p>
          <a:p>
            <a:r>
              <a:rPr lang="en-US" sz="1100" b="1" dirty="0">
                <a:solidFill>
                  <a:schemeClr val="accent1"/>
                </a:solidFill>
              </a:rPr>
              <a:t>https://</a:t>
            </a:r>
            <a:r>
              <a:rPr lang="en-US" sz="1100" b="1" dirty="0" err="1">
                <a:solidFill>
                  <a:schemeClr val="accent1"/>
                </a:solidFill>
              </a:rPr>
              <a:t>trac.ietf.org</a:t>
            </a:r>
            <a:r>
              <a:rPr lang="en-US" sz="1100" b="1" dirty="0">
                <a:solidFill>
                  <a:schemeClr val="accent1"/>
                </a:solidFill>
              </a:rPr>
              <a:t>/</a:t>
            </a:r>
            <a:r>
              <a:rPr lang="en-US" sz="1100" b="1" dirty="0" err="1">
                <a:solidFill>
                  <a:schemeClr val="accent1"/>
                </a:solidFill>
              </a:rPr>
              <a:t>trac</a:t>
            </a:r>
            <a:r>
              <a:rPr lang="en-US" sz="1100" b="1" dirty="0">
                <a:solidFill>
                  <a:schemeClr val="accent1"/>
                </a:solidFill>
              </a:rPr>
              <a:t>/</a:t>
            </a:r>
            <a:r>
              <a:rPr lang="en-US" sz="1100" b="1" dirty="0" err="1">
                <a:solidFill>
                  <a:schemeClr val="accent1"/>
                </a:solidFill>
              </a:rPr>
              <a:t>ietf</a:t>
            </a:r>
            <a:r>
              <a:rPr lang="en-US" sz="1100" b="1" dirty="0">
                <a:solidFill>
                  <a:schemeClr val="accent1"/>
                </a:solidFill>
              </a:rPr>
              <a:t>/meeting/wiki/102hackathon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Champions: Tony </a:t>
            </a:r>
            <a:r>
              <a:rPr lang="en-US" sz="1200" b="1" dirty="0" err="1">
                <a:solidFill>
                  <a:schemeClr val="accent1"/>
                </a:solidFill>
              </a:rPr>
              <a:t>Przygienda</a:t>
            </a:r>
            <a:endParaRPr lang="en-US" sz="1200" b="1" dirty="0">
              <a:solidFill>
                <a:schemeClr val="accent1"/>
              </a:solidFill>
            </a:endParaRPr>
          </a:p>
          <a:p>
            <a:r>
              <a:rPr lang="en-US" sz="1200" b="1" dirty="0" smtClean="0">
                <a:solidFill>
                  <a:schemeClr val="accent1"/>
                </a:solidFill>
              </a:rPr>
              <a:t>When</a:t>
            </a:r>
            <a:r>
              <a:rPr lang="en-US" sz="1200" b="1" dirty="0">
                <a:solidFill>
                  <a:schemeClr val="accent1"/>
                </a:solidFill>
              </a:rPr>
              <a:t>: Saturday and Sunday, July 14 and 15, </a:t>
            </a:r>
            <a:r>
              <a:rPr lang="en-US" sz="1200" b="1" dirty="0" smtClean="0">
                <a:solidFill>
                  <a:schemeClr val="accent1"/>
                </a:solidFill>
              </a:rPr>
              <a:t>2018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Where</a:t>
            </a:r>
            <a:r>
              <a:rPr lang="en-US" sz="1200" b="1" dirty="0">
                <a:solidFill>
                  <a:schemeClr val="accent1"/>
                </a:solidFill>
              </a:rPr>
              <a:t>: Fairmont Queen Elizabeth Montreal</a:t>
            </a:r>
            <a:r>
              <a:rPr lang="en-US" sz="1200" b="1" dirty="0" smtClean="0">
                <a:solidFill>
                  <a:schemeClr val="accent1"/>
                </a:solidFill>
              </a:rPr>
              <a:t>,</a:t>
            </a:r>
          </a:p>
          <a:p>
            <a:r>
              <a:rPr lang="en-US" sz="1200" dirty="0" smtClean="0"/>
              <a:t>Remote participation possible</a:t>
            </a:r>
          </a:p>
        </p:txBody>
      </p:sp>
    </p:spTree>
    <p:extLst>
      <p:ext uri="{BB962C8B-B14F-4D97-AF65-F5344CB8AC3E}">
        <p14:creationId xmlns:p14="http://schemas.microsoft.com/office/powerpoint/2010/main" val="590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Juniper </a:t>
            </a:r>
            <a:r>
              <a:rPr lang="en-US" smtClean="0"/>
              <a:t>Implementation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Packaged Pre-Production </a:t>
            </a:r>
            <a:r>
              <a:rPr lang="en-US" dirty="0" smtClean="0"/>
              <a:t>Code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www.juniper.net</a:t>
            </a:r>
            <a:r>
              <a:rPr lang="en-US" b="1" dirty="0">
                <a:solidFill>
                  <a:schemeClr val="accent1"/>
                </a:solidFill>
              </a:rPr>
              <a:t>/us/</a:t>
            </a:r>
            <a:r>
              <a:rPr lang="en-US" b="1" dirty="0" err="1">
                <a:solidFill>
                  <a:schemeClr val="accent1"/>
                </a:solidFill>
              </a:rPr>
              <a:t>en</a:t>
            </a:r>
            <a:r>
              <a:rPr lang="en-US" b="1" dirty="0">
                <a:solidFill>
                  <a:schemeClr val="accent1"/>
                </a:solidFill>
              </a:rPr>
              <a:t>/</a:t>
            </a:r>
            <a:r>
              <a:rPr lang="en-US" b="1" dirty="0" err="1">
                <a:solidFill>
                  <a:schemeClr val="accent1"/>
                </a:solidFill>
              </a:rPr>
              <a:t>dm</a:t>
            </a:r>
            <a:r>
              <a:rPr lang="en-US" b="1" dirty="0">
                <a:solidFill>
                  <a:schemeClr val="accent1"/>
                </a:solidFill>
              </a:rPr>
              <a:t>/free-rift-trial/ </a:t>
            </a:r>
          </a:p>
          <a:p>
            <a:pPr lvl="1"/>
            <a:r>
              <a:rPr lang="en-US" dirty="0"/>
              <a:t>Flooding/Hello/SPF/RIB/Flood Reduction </a:t>
            </a:r>
          </a:p>
          <a:p>
            <a:pPr lvl="1"/>
            <a:r>
              <a:rPr lang="en-US" dirty="0"/>
              <a:t>Optional REDIS Analytics for Link-State DB, Routes and Statistics Implemented</a:t>
            </a:r>
          </a:p>
          <a:p>
            <a:r>
              <a:rPr lang="en-US" dirty="0"/>
              <a:t>Very Heavily Multi-Threaded to Fully Utilize Modern CPU Architectures</a:t>
            </a:r>
          </a:p>
          <a:p>
            <a:pPr lvl="1"/>
            <a:r>
              <a:rPr lang="en-US" dirty="0"/>
              <a:t>Memory and Thread Safe Unlike C </a:t>
            </a:r>
          </a:p>
          <a:p>
            <a:r>
              <a:rPr lang="en-US" dirty="0"/>
              <a:t>Carries Its Own Topology Environment for Heavy-Duty Testing</a:t>
            </a:r>
          </a:p>
          <a:p>
            <a:r>
              <a:rPr lang="en-US" dirty="0"/>
              <a:t>Easily Portable Across All Modern OS Platforms (OSX, </a:t>
            </a:r>
            <a:r>
              <a:rPr lang="en-US" dirty="0" smtClean="0"/>
              <a:t>Linux)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8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6B781-478C-48EA-A34E-324BC487B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0075F3-6A2D-4A4F-9DEE-5F26D327D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kszarkowicz@juniper.net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6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Fabric: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Hyper-scalers are Establishing the Things to Come</a:t>
            </a:r>
          </a:p>
          <a:p>
            <a:pPr lvl="1"/>
            <a:r>
              <a:rPr lang="en-US" sz="1200" dirty="0"/>
              <a:t>Vast Amount of Bandwidth Close to Producer &amp; Consumer Necessary</a:t>
            </a:r>
          </a:p>
          <a:p>
            <a:pPr lvl="2"/>
            <a:r>
              <a:rPr lang="en-US" sz="900" dirty="0"/>
              <a:t>IP Fabrics in DC (Server Farms)</a:t>
            </a:r>
          </a:p>
          <a:p>
            <a:pPr lvl="2"/>
            <a:r>
              <a:rPr lang="en-US" sz="900" dirty="0"/>
              <a:t>Metro (Caches)</a:t>
            </a:r>
          </a:p>
          <a:p>
            <a:pPr lvl="1"/>
            <a:r>
              <a:rPr lang="en-US" sz="1200" dirty="0"/>
              <a:t>Those Topologies are Becoming Uniform, Local and Regular</a:t>
            </a:r>
          </a:p>
          <a:p>
            <a:pPr lvl="1"/>
            <a:r>
              <a:rPr lang="en-US" sz="1200" dirty="0"/>
              <a:t>WAN-Style Traffic Engineering &amp; Protection Replaced by Wide Fan-Out &amp; Distributed Systems Redundancy (Rather Than Chassis &amp; FRR)</a:t>
            </a:r>
          </a:p>
          <a:p>
            <a:r>
              <a:rPr lang="en-US" dirty="0"/>
              <a:t>IP Fabric is Becoming the New “RAM Chip” to Consume Bandwidth</a:t>
            </a:r>
          </a:p>
          <a:p>
            <a:pPr lvl="1"/>
            <a:r>
              <a:rPr lang="en-US" sz="1200" dirty="0" err="1"/>
              <a:t>No’one</a:t>
            </a:r>
            <a:r>
              <a:rPr lang="en-US" sz="1200" dirty="0"/>
              <a:t> Configures RAM Banks and CAS/RAS Manually in Every Laptop</a:t>
            </a:r>
          </a:p>
          <a:p>
            <a:pPr lvl="1"/>
            <a:r>
              <a:rPr lang="en-US" sz="1200" dirty="0"/>
              <a:t>IP Fabrics HW is Largely Commodity Already</a:t>
            </a:r>
          </a:p>
          <a:p>
            <a:pPr lvl="1"/>
            <a:r>
              <a:rPr lang="en-US" sz="1200" dirty="0"/>
              <a:t>IP Fabrics Will “OPEX Commoditize”</a:t>
            </a:r>
          </a:p>
          <a:p>
            <a:r>
              <a:rPr lang="en-US" dirty="0"/>
              <a:t> Customers are Hosting Their Content &amp; Critical Business Processes</a:t>
            </a:r>
          </a:p>
          <a:p>
            <a:pPr lvl="1"/>
            <a:r>
              <a:rPr lang="en-US" sz="1200" dirty="0"/>
              <a:t>Hybrid Cloud for Many Reasons, One of Them to Keep Real-Estate from Hyper-scalers</a:t>
            </a:r>
          </a:p>
          <a:p>
            <a:pPr lvl="1"/>
            <a:r>
              <a:rPr lang="en-US" sz="1200" dirty="0"/>
              <a:t>Need to Build Own Fabrics</a:t>
            </a:r>
          </a:p>
          <a:p>
            <a:pPr lvl="1"/>
            <a:r>
              <a:rPr lang="en-US" sz="1200" dirty="0"/>
              <a:t>Impossible to Sustain Proprietary OPEX Efforts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Fabric: Clos Topologies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530" y="1282451"/>
            <a:ext cx="4973878" cy="3394473"/>
          </a:xfrm>
        </p:spPr>
        <p:txBody>
          <a:bodyPr/>
          <a:lstStyle/>
          <a:p>
            <a:r>
              <a:rPr lang="en-US" dirty="0" smtClean="0"/>
              <a:t>Clos offers well-understood </a:t>
            </a:r>
            <a:r>
              <a:rPr lang="en-US" dirty="0"/>
              <a:t>b</a:t>
            </a:r>
            <a:r>
              <a:rPr lang="en-US" dirty="0" smtClean="0"/>
              <a:t>locking </a:t>
            </a:r>
            <a:r>
              <a:rPr lang="en-US" dirty="0"/>
              <a:t>p</a:t>
            </a:r>
            <a:r>
              <a:rPr lang="en-US" dirty="0" smtClean="0"/>
              <a:t>robabilities</a:t>
            </a:r>
          </a:p>
          <a:p>
            <a:r>
              <a:rPr lang="en-US" dirty="0" smtClean="0"/>
              <a:t>Work done at AT&amp;T (Bell Systems) in 1950s for crossbar </a:t>
            </a:r>
            <a:r>
              <a:rPr lang="en-US" dirty="0"/>
              <a:t>s</a:t>
            </a:r>
            <a:r>
              <a:rPr lang="en-US" dirty="0" smtClean="0"/>
              <a:t>caling</a:t>
            </a:r>
          </a:p>
          <a:p>
            <a:r>
              <a:rPr lang="en-US" dirty="0" smtClean="0"/>
              <a:t>Fully connected CLOS is </a:t>
            </a:r>
            <a:r>
              <a:rPr lang="en-US" dirty="0"/>
              <a:t>d</a:t>
            </a:r>
            <a:r>
              <a:rPr lang="en-US" dirty="0" smtClean="0"/>
              <a:t>ense and expensive</a:t>
            </a:r>
          </a:p>
          <a:p>
            <a:r>
              <a:rPr lang="en-US" dirty="0" smtClean="0"/>
              <a:t>Data centers </a:t>
            </a:r>
            <a:r>
              <a:rPr lang="en-US" dirty="0"/>
              <a:t>t</a:t>
            </a:r>
            <a:r>
              <a:rPr lang="en-US" dirty="0" smtClean="0"/>
              <a:t>oday </a:t>
            </a:r>
            <a:r>
              <a:rPr lang="en-US" dirty="0"/>
              <a:t>t</a:t>
            </a:r>
            <a:r>
              <a:rPr lang="en-US" dirty="0" smtClean="0"/>
              <a:t>end to be </a:t>
            </a:r>
            <a:r>
              <a:rPr lang="en-US" dirty="0"/>
              <a:t>v</a:t>
            </a:r>
            <a:r>
              <a:rPr lang="en-US" dirty="0" smtClean="0"/>
              <a:t>ariations of “folded Fat-Tree”:</a:t>
            </a:r>
          </a:p>
          <a:p>
            <a:pPr lvl="1"/>
            <a:r>
              <a:rPr lang="en-US" dirty="0" smtClean="0"/>
              <a:t>Input stages are same as output Stages</a:t>
            </a:r>
          </a:p>
          <a:p>
            <a:pPr lvl="1"/>
            <a:r>
              <a:rPr lang="en-US" dirty="0" smtClean="0"/>
              <a:t>CLOS w/ (</a:t>
            </a:r>
            <a:r>
              <a:rPr lang="en-US" i="1" dirty="0" smtClean="0"/>
              <a:t>m &gt;= 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19" y="1015081"/>
            <a:ext cx="3422275" cy="3798965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7502353" y="3388658"/>
            <a:ext cx="302559" cy="12102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44" name="Line Callout 1 (Accent Bar) 43"/>
          <p:cNvSpPr/>
          <p:nvPr/>
        </p:nvSpPr>
        <p:spPr>
          <a:xfrm>
            <a:off x="7206519" y="1109212"/>
            <a:ext cx="1250576" cy="248942"/>
          </a:xfrm>
          <a:prstGeom prst="accentCallout1">
            <a:avLst>
              <a:gd name="adj1" fmla="val 18750"/>
              <a:gd name="adj2" fmla="val -8333"/>
              <a:gd name="adj3" fmla="val 297773"/>
              <a:gd name="adj4" fmla="val -33103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105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1050" dirty="0" smtClean="0">
                <a:solidFill>
                  <a:schemeClr val="tx1"/>
                </a:solidFill>
                <a:latin typeface="Arial"/>
                <a:cs typeface="Arial"/>
              </a:rPr>
              <a:t>_Rx X </a:t>
            </a:r>
            <a:r>
              <a:rPr lang="en-US" sz="105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1050" dirty="0" smtClean="0">
                <a:solidFill>
                  <a:schemeClr val="tx1"/>
                </a:solidFill>
                <a:latin typeface="Arial"/>
                <a:cs typeface="Arial"/>
              </a:rPr>
              <a:t>_Tx</a:t>
            </a:r>
            <a:endParaRPr lang="en-US" sz="10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Line Callout 1 (Accent Bar) 44"/>
          <p:cNvSpPr/>
          <p:nvPr/>
        </p:nvSpPr>
        <p:spPr>
          <a:xfrm flipH="1">
            <a:off x="6877065" y="1542793"/>
            <a:ext cx="1250576" cy="248942"/>
          </a:xfrm>
          <a:prstGeom prst="accentCallout1">
            <a:avLst>
              <a:gd name="adj1" fmla="val 18750"/>
              <a:gd name="adj2" fmla="val -8333"/>
              <a:gd name="adj3" fmla="val 821736"/>
              <a:gd name="adj4" fmla="val -56221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r"/>
            <a:r>
              <a:rPr lang="en-US" sz="1050" dirty="0" smtClean="0">
                <a:solidFill>
                  <a:schemeClr val="tx1"/>
                </a:solidFill>
                <a:latin typeface="Arial"/>
                <a:cs typeface="Arial"/>
              </a:rPr>
              <a:t>2 (</a:t>
            </a:r>
            <a:r>
              <a:rPr lang="en-US" sz="105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1050" dirty="0" smtClean="0">
                <a:solidFill>
                  <a:schemeClr val="tx1"/>
                </a:solidFill>
                <a:latin typeface="Arial"/>
                <a:cs typeface="Arial"/>
              </a:rPr>
              <a:t>_Rx X 2_Tx) </a:t>
            </a:r>
            <a:endParaRPr lang="en-US" sz="105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7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Fabric: Routing </a:t>
            </a:r>
            <a:r>
              <a:rPr lang="en-US" dirty="0" smtClean="0"/>
              <a:t>Protocol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routing protocols are geared towards</a:t>
            </a:r>
          </a:p>
          <a:p>
            <a:pPr lvl="1"/>
            <a:r>
              <a:rPr lang="en-US" dirty="0" smtClean="0"/>
              <a:t>Irregular network topologies </a:t>
            </a:r>
          </a:p>
          <a:p>
            <a:pPr lvl="1"/>
            <a:r>
              <a:rPr lang="en-US" dirty="0" smtClean="0"/>
              <a:t>Low degree of connectivity</a:t>
            </a:r>
          </a:p>
          <a:p>
            <a:r>
              <a:rPr lang="en-US" dirty="0" smtClean="0"/>
              <a:t>DC Fabric </a:t>
            </a:r>
          </a:p>
          <a:p>
            <a:pPr lvl="1"/>
            <a:r>
              <a:rPr lang="en-US" dirty="0" smtClean="0"/>
              <a:t>Typically regular topology (CLOS, folded Fat-Tree)</a:t>
            </a:r>
          </a:p>
          <a:p>
            <a:pPr lvl="1"/>
            <a:r>
              <a:rPr lang="en-US" dirty="0" smtClean="0"/>
              <a:t>Very high degree of connectivity (hyper-scale DCs)</a:t>
            </a:r>
          </a:p>
          <a:p>
            <a:r>
              <a:rPr lang="en-US" dirty="0" smtClean="0"/>
              <a:t>No perfect match between current routing protocols and DC Fabric</a:t>
            </a:r>
          </a:p>
          <a:p>
            <a:pPr lvl="1"/>
            <a:r>
              <a:rPr lang="en-US" dirty="0" smtClean="0"/>
              <a:t>Routing protocols are complex (to deal with irregular topologies)</a:t>
            </a:r>
          </a:p>
          <a:p>
            <a:pPr lvl="1"/>
            <a:r>
              <a:rPr lang="en-US" dirty="0" smtClean="0"/>
              <a:t>Routing protocols are</a:t>
            </a:r>
          </a:p>
          <a:p>
            <a:pPr lvl="2"/>
            <a:r>
              <a:rPr lang="en-US" dirty="0" smtClean="0"/>
              <a:t>Fast, but not scalable to 100k nodes (link-state)</a:t>
            </a:r>
          </a:p>
          <a:p>
            <a:pPr lvl="2"/>
            <a:r>
              <a:rPr lang="en-US" dirty="0" smtClean="0"/>
              <a:t>Slow, when scalable to 100k nodes (distance-vector)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 Review</a:t>
            </a:r>
            <a:br>
              <a:rPr lang="en-US" dirty="0" smtClean="0"/>
            </a:br>
            <a:r>
              <a:rPr lang="en-US" dirty="0" smtClean="0"/>
              <a:t>Link State &amp; SPF = Distributed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95" y="1203756"/>
            <a:ext cx="5131586" cy="3473167"/>
          </a:xfrm>
        </p:spPr>
        <p:txBody>
          <a:bodyPr/>
          <a:lstStyle/>
          <a:p>
            <a:r>
              <a:rPr lang="en-US" sz="1600" dirty="0" smtClean="0"/>
              <a:t>Advantages</a:t>
            </a:r>
          </a:p>
          <a:p>
            <a:pPr lvl="1"/>
            <a:r>
              <a:rPr lang="en-US" sz="1400" dirty="0" smtClean="0"/>
              <a:t>Topology </a:t>
            </a:r>
            <a:r>
              <a:rPr lang="en-US" sz="1400" dirty="0"/>
              <a:t>elements - nodes, links, prefixes</a:t>
            </a:r>
          </a:p>
          <a:p>
            <a:pPr lvl="1"/>
            <a:r>
              <a:rPr lang="en-US" sz="1400" dirty="0"/>
              <a:t>Each node originates packets with its</a:t>
            </a:r>
            <a:br>
              <a:rPr lang="en-US" sz="1400" dirty="0"/>
            </a:br>
            <a:r>
              <a:rPr lang="en-US" sz="1400" dirty="0"/>
              <a:t>elements</a:t>
            </a:r>
          </a:p>
          <a:p>
            <a:pPr lvl="1"/>
            <a:r>
              <a:rPr lang="en-US" sz="1400" dirty="0"/>
              <a:t>Packets are ”flooded</a:t>
            </a:r>
            <a:r>
              <a:rPr lang="en-US" sz="1400" dirty="0" smtClean="0"/>
              <a:t>” across the network</a:t>
            </a:r>
            <a:endParaRPr lang="en-US" sz="1400" dirty="0"/>
          </a:p>
          <a:p>
            <a:pPr lvl="1"/>
            <a:r>
              <a:rPr lang="en-US" sz="1400" dirty="0"/>
              <a:t>”Newest” version wins</a:t>
            </a:r>
          </a:p>
          <a:p>
            <a:pPr lvl="1"/>
            <a:r>
              <a:rPr lang="en-US" sz="1400" dirty="0"/>
              <a:t>Each node “sees” whole topology</a:t>
            </a:r>
          </a:p>
          <a:p>
            <a:pPr lvl="1"/>
            <a:r>
              <a:rPr lang="en-US" sz="1400" dirty="0"/>
              <a:t>Each node “computes” reachability to everywhere</a:t>
            </a:r>
          </a:p>
          <a:p>
            <a:pPr lvl="1"/>
            <a:r>
              <a:rPr lang="en-US" sz="1400" dirty="0"/>
              <a:t>Conversion is very fast</a:t>
            </a:r>
          </a:p>
          <a:p>
            <a:r>
              <a:rPr lang="en-US" sz="1600" dirty="0" smtClean="0"/>
              <a:t>Disadvantages</a:t>
            </a:r>
          </a:p>
          <a:p>
            <a:pPr lvl="1"/>
            <a:r>
              <a:rPr lang="en-US" sz="1400" dirty="0" smtClean="0"/>
              <a:t>Every </a:t>
            </a:r>
            <a:r>
              <a:rPr lang="en-US" sz="1400" dirty="0"/>
              <a:t>link failure shakes whole network</a:t>
            </a:r>
          </a:p>
          <a:p>
            <a:pPr lvl="1"/>
            <a:r>
              <a:rPr lang="en-US" sz="1400" dirty="0"/>
              <a:t>Flooding generates excessive load for large average connectivity </a:t>
            </a:r>
          </a:p>
          <a:p>
            <a:pPr lvl="1"/>
            <a:r>
              <a:rPr lang="en-US" sz="1400" dirty="0"/>
              <a:t>Periodic </a:t>
            </a:r>
            <a:r>
              <a:rPr lang="en-US" sz="1400" dirty="0" smtClean="0"/>
              <a:t>re-flooding (refreshes)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05" y="1282451"/>
            <a:ext cx="3089430" cy="24894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88905" y="4039270"/>
            <a:ext cx="3089431" cy="6376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Examples: OSPF, IS-IS, PNNI, TRILL, </a:t>
            </a:r>
            <a:r>
              <a:rPr lang="en-US" sz="1400" dirty="0" err="1" smtClean="0">
                <a:latin typeface="Arial"/>
                <a:cs typeface="Arial"/>
              </a:rPr>
              <a:t>RBridges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7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 Review</a:t>
            </a:r>
            <a:br>
              <a:rPr lang="en-US" dirty="0" smtClean="0"/>
            </a:br>
            <a:r>
              <a:rPr lang="en-US" dirty="0" smtClean="0"/>
              <a:t>Distance/Path </a:t>
            </a:r>
            <a:r>
              <a:rPr lang="en-US" dirty="0"/>
              <a:t>Vector = Diffused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95" y="1203757"/>
            <a:ext cx="5131586" cy="2046856"/>
          </a:xfrm>
        </p:spPr>
        <p:txBody>
          <a:bodyPr/>
          <a:lstStyle/>
          <a:p>
            <a:r>
              <a:rPr lang="en-US" sz="1400" dirty="0"/>
              <a:t>Prefixes “gather” metric when passed along links</a:t>
            </a:r>
          </a:p>
          <a:p>
            <a:r>
              <a:rPr lang="en-US" sz="1400" dirty="0"/>
              <a:t>Each </a:t>
            </a:r>
            <a:r>
              <a:rPr lang="en-US" sz="1400" dirty="0" smtClean="0"/>
              <a:t>node </a:t>
            </a:r>
            <a:r>
              <a:rPr lang="en-US" sz="1400" dirty="0"/>
              <a:t>computes </a:t>
            </a:r>
            <a:r>
              <a:rPr lang="en-US" sz="1400" dirty="0" smtClean="0"/>
              <a:t>“single best</a:t>
            </a:r>
            <a:r>
              <a:rPr lang="en-US" sz="1400" dirty="0"/>
              <a:t>” result and passes it on </a:t>
            </a:r>
            <a:r>
              <a:rPr lang="en-US" sz="1400" dirty="0" smtClean="0"/>
              <a:t>(</a:t>
            </a:r>
            <a:r>
              <a:rPr lang="en-US" sz="1400" i="1" dirty="0" smtClean="0"/>
              <a:t>Add-Path</a:t>
            </a:r>
            <a:r>
              <a:rPr lang="en-US" sz="1400" dirty="0" smtClean="0"/>
              <a:t> added “multiple best” results )</a:t>
            </a:r>
            <a:endParaRPr lang="en-US" sz="1400" dirty="0"/>
          </a:p>
          <a:p>
            <a:r>
              <a:rPr lang="en-US" sz="1400" dirty="0"/>
              <a:t>A </a:t>
            </a:r>
            <a:r>
              <a:rPr lang="en-US" sz="1400" dirty="0" smtClean="0"/>
              <a:t>node keeps </a:t>
            </a:r>
            <a:r>
              <a:rPr lang="en-US" sz="1400" dirty="0"/>
              <a:t>all copies, otherwise it would have to trigger “re-diffusion”</a:t>
            </a:r>
          </a:p>
          <a:p>
            <a:r>
              <a:rPr lang="en-US" sz="1400" dirty="0"/>
              <a:t>Loop prevention is easy on strictly uniformly increasing metric.</a:t>
            </a:r>
          </a:p>
          <a:p>
            <a:r>
              <a:rPr lang="en-US" sz="1400" dirty="0"/>
              <a:t>Ideal for “policy” rather than “reachability”</a:t>
            </a:r>
          </a:p>
          <a:p>
            <a:r>
              <a:rPr lang="en-US" sz="1400" dirty="0"/>
              <a:t>Scales when properly implemented to much higher # of routes than </a:t>
            </a:r>
            <a:r>
              <a:rPr lang="en-US" sz="1400" dirty="0" smtClean="0"/>
              <a:t>Link-State</a:t>
            </a:r>
          </a:p>
          <a:p>
            <a:r>
              <a:rPr lang="en-US" sz="1400" dirty="0" smtClean="0"/>
              <a:t>Slow convergence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D4FEFF"/>
              </a:clrFrom>
              <a:clrTo>
                <a:srgbClr val="D4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63" y="1015082"/>
            <a:ext cx="3090672" cy="27331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88905" y="4039270"/>
            <a:ext cx="3089431" cy="6376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Examples: BGP, RIP, IGRP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6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vs </a:t>
            </a:r>
            <a:r>
              <a:rPr lang="en-US" dirty="0" smtClean="0"/>
              <a:t>Distance/Path </a:t>
            </a:r>
            <a:r>
              <a:rPr lang="en-US" dirty="0"/>
              <a:t>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95" y="1203757"/>
            <a:ext cx="4615730" cy="2046856"/>
          </a:xfrm>
        </p:spPr>
        <p:txBody>
          <a:bodyPr/>
          <a:lstStyle/>
          <a:p>
            <a:r>
              <a:rPr lang="en-US" dirty="0"/>
              <a:t>Link State</a:t>
            </a:r>
          </a:p>
          <a:p>
            <a:pPr lvl="1"/>
            <a:r>
              <a:rPr lang="en-US" dirty="0"/>
              <a:t>Topology view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TE </a:t>
            </a:r>
            <a:r>
              <a:rPr lang="en-US" dirty="0" smtClean="0"/>
              <a:t>enabler</a:t>
            </a:r>
            <a:endParaRPr lang="en-US" dirty="0"/>
          </a:p>
          <a:p>
            <a:r>
              <a:rPr lang="en-US" dirty="0"/>
              <a:t>Distance/Path Vector</a:t>
            </a:r>
          </a:p>
          <a:p>
            <a:pPr lvl="1"/>
            <a:r>
              <a:rPr lang="en-US" dirty="0"/>
              <a:t>Every computation could enforce policy – granular control – </a:t>
            </a:r>
            <a:r>
              <a:rPr lang="en-US" dirty="0" smtClean="0"/>
              <a:t>TE</a:t>
            </a:r>
            <a:endParaRPr lang="en-US" dirty="0"/>
          </a:p>
          <a:p>
            <a:r>
              <a:rPr lang="en-US" dirty="0" smtClean="0"/>
              <a:t>Both protocols types (LS and Distance/Path Vector) are frequently used in todays networks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67373" y="3113540"/>
            <a:ext cx="0" cy="1318054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667373" y="1366208"/>
            <a:ext cx="0" cy="1318054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67373" y="4431594"/>
            <a:ext cx="2982100" cy="25602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7373" y="2684262"/>
            <a:ext cx="2982100" cy="25602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67373" y="4193141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67373" y="3954688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67373" y="3714067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67373" y="3493597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67373" y="3255144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67373" y="2455831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67373" y="2217378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67373" y="1976757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67373" y="1756287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67373" y="1517834"/>
            <a:ext cx="2982100" cy="25602"/>
          </a:xfrm>
          <a:prstGeom prst="straightConnector1">
            <a:avLst/>
          </a:prstGeom>
          <a:ln w="9525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67373" y="2455831"/>
            <a:ext cx="296562" cy="228431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25719" y="2236806"/>
            <a:ext cx="296562" cy="228431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375826" y="1991726"/>
            <a:ext cx="296562" cy="228431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30055" y="1755032"/>
            <a:ext cx="296562" cy="228431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071924" y="1540657"/>
            <a:ext cx="296562" cy="228431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25718" y="2463763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12894" y="2228621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30055" y="1999412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90459" y="1758791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384961" y="1533403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96203" y="4175238"/>
            <a:ext cx="296562" cy="228431"/>
          </a:xfrm>
          <a:prstGeom prst="straightConnector1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01686" y="3956213"/>
            <a:ext cx="296562" cy="228431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907168" y="3711133"/>
            <a:ext cx="296562" cy="22843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500296" y="3474439"/>
            <a:ext cx="296562" cy="228431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097540" y="3260064"/>
            <a:ext cx="296562" cy="228431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05120" y="4183170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22957" y="3948028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211969" y="3718819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19510" y="3486436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361149" y="3252810"/>
            <a:ext cx="288324" cy="2947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20059" y="2737789"/>
            <a:ext cx="358276" cy="19843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smtClean="0">
                <a:latin typeface="Arial"/>
                <a:cs typeface="Arial"/>
              </a:rPr>
              <a:t>time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20059" y="4478488"/>
            <a:ext cx="358276" cy="19843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smtClean="0">
                <a:latin typeface="Arial"/>
                <a:cs typeface="Arial"/>
              </a:rPr>
              <a:t>time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7862" y="2364544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29461" y="2558358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23966" y="1903656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5565" y="2097470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27978" y="1429970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smtClean="0">
                <a:latin typeface="Arial"/>
                <a:cs typeface="Arial"/>
              </a:rPr>
              <a:t>Node 5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9577" y="1673212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23966" y="4142024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5565" y="4335838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20070" y="3681136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21669" y="3874950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24082" y="3207450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smtClean="0">
                <a:latin typeface="Arial"/>
                <a:cs typeface="Arial"/>
              </a:rPr>
              <a:t>Node 5</a:t>
            </a:r>
            <a:endParaRPr lang="en-US" sz="1050" dirty="0" smtClean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25681" y="3450692"/>
            <a:ext cx="528194" cy="191512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Node 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25434" y="1937093"/>
            <a:ext cx="1124039" cy="6157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581035" y="2316468"/>
            <a:ext cx="140041" cy="168708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587225" y="2054941"/>
            <a:ext cx="230650" cy="3596"/>
          </a:xfrm>
          <a:prstGeom prst="straightConnector1">
            <a:avLst/>
          </a:prstGeom>
          <a:ln w="19050">
            <a:solidFill>
              <a:schemeClr val="accent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810891" y="2316380"/>
            <a:ext cx="860016" cy="19843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computation</a:t>
            </a: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24615" y="1966455"/>
            <a:ext cx="699716" cy="33693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 smtClean="0">
                <a:latin typeface="Arial"/>
                <a:cs typeface="Arial"/>
              </a:rPr>
              <a:t>Update </a:t>
            </a:r>
            <a:br>
              <a:rPr lang="en-US" sz="1050" dirty="0" smtClean="0">
                <a:latin typeface="Arial"/>
                <a:cs typeface="Arial"/>
              </a:rPr>
            </a:br>
            <a:r>
              <a:rPr lang="en-US" sz="1050" dirty="0" err="1" smtClean="0">
                <a:latin typeface="Arial"/>
                <a:cs typeface="Arial"/>
              </a:rPr>
              <a:t>tx</a:t>
            </a:r>
            <a:r>
              <a:rPr lang="en-US" sz="1050" dirty="0" smtClean="0">
                <a:latin typeface="Arial"/>
                <a:cs typeface="Arial"/>
              </a:rPr>
              <a:t>-mission</a:t>
            </a: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89528" y="1147020"/>
            <a:ext cx="2002957" cy="23998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smtClean="0">
                <a:latin typeface="Arial"/>
                <a:cs typeface="Arial"/>
              </a:rPr>
              <a:t>Link State Convergence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31504" y="2966830"/>
            <a:ext cx="2461159" cy="23998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smtClean="0">
                <a:latin typeface="Arial"/>
                <a:cs typeface="Arial"/>
              </a:rPr>
              <a:t>Distance Vector Convergence</a:t>
            </a:r>
          </a:p>
        </p:txBody>
      </p:sp>
    </p:spTree>
    <p:extLst>
      <p:ext uri="{BB962C8B-B14F-4D97-AF65-F5344CB8AC3E}">
        <p14:creationId xmlns:p14="http://schemas.microsoft.com/office/powerpoint/2010/main" val="3077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14CD4AD-D898-C143-9330-2CCE2977BB4C}" vid="{2EFC0037-1319-B349-9C9F-789C35F86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Juniper-2018</Template>
  <TotalTime>2400</TotalTime>
  <Words>3040</Words>
  <Application>Microsoft Macintosh PowerPoint</Application>
  <PresentationFormat>On-screen Show (16:9)</PresentationFormat>
  <Paragraphs>617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American Typewriter</vt:lpstr>
      <vt:lpstr>Avenir Book</vt:lpstr>
      <vt:lpstr>Calibri</vt:lpstr>
      <vt:lpstr>Lato</vt:lpstr>
      <vt:lpstr>Lato Light</vt:lpstr>
      <vt:lpstr>Wingdings</vt:lpstr>
      <vt:lpstr>Arial</vt:lpstr>
      <vt:lpstr>Juniper Gray - 2018</vt:lpstr>
      <vt:lpstr>RIFT: ROUTING IN FAT TREES</vt:lpstr>
      <vt:lpstr>PowerPoint Presentation</vt:lpstr>
      <vt:lpstr>PowerPoint Presentation</vt:lpstr>
      <vt:lpstr>DC Fabric: Trends</vt:lpstr>
      <vt:lpstr>DC Fabric: Clos Topologies</vt:lpstr>
      <vt:lpstr>DC Fabric: Routing Protocol Challenges</vt:lpstr>
      <vt:lpstr>Routing Protocol Review Link State &amp; SPF = Distributed Computation </vt:lpstr>
      <vt:lpstr>Routing Protocol Review Distance/Path Vector = Diffused Computation</vt:lpstr>
      <vt:lpstr>Link State vs Distance/Path Vector</vt:lpstr>
      <vt:lpstr>DC Fabric Routing: Current State of Affairs</vt:lpstr>
      <vt:lpstr>DC Fabric Routing Requirements  </vt:lpstr>
      <vt:lpstr>PowerPoint Presentation</vt:lpstr>
      <vt:lpstr>RIFT: Novel Dynamic Routing Algorithm for Clos Underlay</vt:lpstr>
      <vt:lpstr>RIFT At Glance: (2) Link-State Up, (3) Distance-Vector Down, (4) Bounce</vt:lpstr>
      <vt:lpstr>Adjacency Formation (aka Hello)</vt:lpstr>
      <vt:lpstr>Automatic Topology Constraints</vt:lpstr>
      <vt:lpstr>Topology Information Element</vt:lpstr>
      <vt:lpstr>PowerPoint Presentation</vt:lpstr>
      <vt:lpstr>Routing in steady state – basics</vt:lpstr>
      <vt:lpstr>S-TIE reflection</vt:lpstr>
      <vt:lpstr>Routing in failure – automatic disaggregation</vt:lpstr>
      <vt:lpstr>PowerPoint Presentation</vt:lpstr>
      <vt:lpstr>Highly mesh topology</vt:lpstr>
      <vt:lpstr>North Flooding without Reduction</vt:lpstr>
      <vt:lpstr>North Flooding with Reduction</vt:lpstr>
      <vt:lpstr>PowerPoint Presentation</vt:lpstr>
      <vt:lpstr>Zero Touch Provisioning</vt:lpstr>
      <vt:lpstr>PowerPoint Presentation</vt:lpstr>
      <vt:lpstr>Weighted Bandwidth Load Balancing – No LINK FAILURE</vt:lpstr>
      <vt:lpstr>Weighted Bandwidth Load Balancing – LINK FAILURE</vt:lpstr>
      <vt:lpstr>Weighted Bandwidth Load Balancing</vt:lpstr>
      <vt:lpstr>Moreover</vt:lpstr>
      <vt:lpstr>PowerPoint Presentation</vt:lpstr>
      <vt:lpstr>Summary of RIFT Advantages</vt:lpstr>
      <vt:lpstr>STATUS</vt:lpstr>
      <vt:lpstr>Early Juniper Implementation</vt:lpstr>
      <vt:lpstr>THANK YOU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RIFT: ROUTING IN FAT TREES</dc:title>
  <dc:creator>Krzysztof Szarkowicz</dc:creator>
  <cp:lastModifiedBy>Krzysztof Szarkowicz</cp:lastModifiedBy>
  <cp:revision>64</cp:revision>
  <dcterms:created xsi:type="dcterms:W3CDTF">2018-05-26T14:18:56Z</dcterms:created>
  <dcterms:modified xsi:type="dcterms:W3CDTF">2018-05-28T06:27:31Z</dcterms:modified>
</cp:coreProperties>
</file>