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7"/>
  </p:notesMasterIdLst>
  <p:sldIdLst>
    <p:sldId id="266" r:id="rId5"/>
    <p:sldId id="284" r:id="rId6"/>
    <p:sldId id="290" r:id="rId7"/>
    <p:sldId id="291" r:id="rId8"/>
    <p:sldId id="292" r:id="rId9"/>
    <p:sldId id="286" r:id="rId10"/>
    <p:sldId id="287" r:id="rId11"/>
    <p:sldId id="293" r:id="rId12"/>
    <p:sldId id="294" r:id="rId13"/>
    <p:sldId id="288" r:id="rId14"/>
    <p:sldId id="289" r:id="rId15"/>
    <p:sldId id="27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065"/>
    <a:srgbClr val="3B3F4E"/>
    <a:srgbClr val="224099"/>
    <a:srgbClr val="0F1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282091-636A-344D-914B-BE7CE1B3FC18}" v="194" dt="2022-06-29T13:12:36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964" autoAdjust="0"/>
  </p:normalViewPr>
  <p:slideViewPr>
    <p:cSldViewPr snapToGrid="0">
      <p:cViewPr varScale="1">
        <p:scale>
          <a:sx n="42" d="100"/>
          <a:sy n="42" d="100"/>
        </p:scale>
        <p:origin x="36" y="5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erec.europa.eu/en/all-documents/berec/reports/summary-of-the-berec-sessions-at-enisa-telecom-and-digital-infrastructure-security-forum-2025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erec.europa.eu/en/all-documents/berec/reports/summary-of-the-berec-sessions-at-enisa-telecom-and-digital-infrastructure-security-forum-2025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DEBBB-B094-4B02-BDA3-82991B7612CB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214FC6-1151-4F2E-BBB4-FDBA81DC777E}">
      <dgm:prSet phldrT="[Text]"/>
      <dgm:spPr/>
      <dgm:t>
        <a:bodyPr/>
        <a:lstStyle/>
        <a:p>
          <a:r>
            <a:rPr lang="en-GB" dirty="0" smtClean="0"/>
            <a:t>Promotion of secure, resilient electronic communications networks to full gigabit connectivity </a:t>
          </a:r>
          <a:endParaRPr lang="en-US" dirty="0"/>
        </a:p>
      </dgm:t>
    </dgm:pt>
    <dgm:pt modelId="{3F60D2E5-1B8E-43C4-9E23-92FD6E3C54F3}" type="parTrans" cxnId="{F929131B-CC82-441E-B656-1C104176C9B7}">
      <dgm:prSet/>
      <dgm:spPr/>
      <dgm:t>
        <a:bodyPr/>
        <a:lstStyle/>
        <a:p>
          <a:endParaRPr lang="en-US"/>
        </a:p>
      </dgm:t>
    </dgm:pt>
    <dgm:pt modelId="{B6E5EAB7-52CD-4B3E-8620-23C9393085D5}" type="sibTrans" cxnId="{F929131B-CC82-441E-B656-1C104176C9B7}">
      <dgm:prSet/>
      <dgm:spPr/>
      <dgm:t>
        <a:bodyPr/>
        <a:lstStyle/>
        <a:p>
          <a:endParaRPr lang="en-US"/>
        </a:p>
      </dgm:t>
    </dgm:pt>
    <dgm:pt modelId="{78AB42F3-93A5-4B86-9CC9-AA585393A594}">
      <dgm:prSet phldrT="[Text]"/>
      <dgm:spPr/>
      <dgm:t>
        <a:bodyPr/>
        <a:lstStyle/>
        <a:p>
          <a:r>
            <a:rPr lang="en-GB" dirty="0" smtClean="0"/>
            <a:t>NRAs’ day-to-day oversight and operator engagement to strengthen national network resilience</a:t>
          </a:r>
          <a:endParaRPr lang="en-US" dirty="0"/>
        </a:p>
      </dgm:t>
    </dgm:pt>
    <dgm:pt modelId="{FE9043D5-9FCB-480D-BA2C-2516209CE849}" type="parTrans" cxnId="{6A144817-ED43-4E75-B6AF-5C6C5549FEED}">
      <dgm:prSet/>
      <dgm:spPr/>
      <dgm:t>
        <a:bodyPr/>
        <a:lstStyle/>
        <a:p>
          <a:endParaRPr lang="en-US"/>
        </a:p>
      </dgm:t>
    </dgm:pt>
    <dgm:pt modelId="{61C6D076-3C84-413C-998F-379E5EA98713}" type="sibTrans" cxnId="{6A144817-ED43-4E75-B6AF-5C6C5549FEED}">
      <dgm:prSet/>
      <dgm:spPr/>
      <dgm:t>
        <a:bodyPr/>
        <a:lstStyle/>
        <a:p>
          <a:endParaRPr lang="en-US"/>
        </a:p>
      </dgm:t>
    </dgm:pt>
    <dgm:pt modelId="{714E01F8-0A99-4244-BE60-17403E3C29D8}">
      <dgm:prSet phldrT="[Text]"/>
      <dgm:spPr/>
      <dgm:t>
        <a:bodyPr/>
        <a:lstStyle/>
        <a:p>
          <a:r>
            <a:rPr lang="en-GB" dirty="0" smtClean="0"/>
            <a:t>Collaboration with member-state authorities, NIS CG, ENISA, the EC </a:t>
          </a:r>
          <a:endParaRPr lang="en-US" dirty="0"/>
        </a:p>
      </dgm:t>
    </dgm:pt>
    <dgm:pt modelId="{C55B57F4-5894-4433-BC68-3361B4394A5F}" type="parTrans" cxnId="{EEC495A2-BB6A-4631-9EBA-B53D6429E374}">
      <dgm:prSet/>
      <dgm:spPr/>
      <dgm:t>
        <a:bodyPr/>
        <a:lstStyle/>
        <a:p>
          <a:endParaRPr lang="en-US"/>
        </a:p>
      </dgm:t>
    </dgm:pt>
    <dgm:pt modelId="{973166FB-27B8-4AFA-84AC-A12C67737385}" type="sibTrans" cxnId="{EEC495A2-BB6A-4631-9EBA-B53D6429E374}">
      <dgm:prSet/>
      <dgm:spPr/>
      <dgm:t>
        <a:bodyPr/>
        <a:lstStyle/>
        <a:p>
          <a:endParaRPr lang="en-US"/>
        </a:p>
      </dgm:t>
    </dgm:pt>
    <dgm:pt modelId="{1F7DC618-0390-45D8-974F-3A41C2306E9C}" type="pres">
      <dgm:prSet presAssocID="{B93DEBBB-B094-4B02-BDA3-82991B7612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1186D4-0A78-4E10-B52C-06FBBE5AE9D8}" type="pres">
      <dgm:prSet presAssocID="{38214FC6-1151-4F2E-BBB4-FDBA81DC77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D0BC1-0A06-4074-85BC-DEFEB91611F6}" type="pres">
      <dgm:prSet presAssocID="{B6E5EAB7-52CD-4B3E-8620-23C9393085D5}" presName="sibTrans" presStyleCnt="0"/>
      <dgm:spPr/>
    </dgm:pt>
    <dgm:pt modelId="{30B1C7F2-B31A-42AE-B792-F836DB466D45}" type="pres">
      <dgm:prSet presAssocID="{78AB42F3-93A5-4B86-9CC9-AA585393A59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45092-90D1-41F6-AA90-BA0AA2562B73}" type="pres">
      <dgm:prSet presAssocID="{61C6D076-3C84-413C-998F-379E5EA98713}" presName="sibTrans" presStyleCnt="0"/>
      <dgm:spPr/>
    </dgm:pt>
    <dgm:pt modelId="{C4F563DB-E805-4D74-8B94-279C41529D72}" type="pres">
      <dgm:prSet presAssocID="{714E01F8-0A99-4244-BE60-17403E3C29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C495A2-BB6A-4631-9EBA-B53D6429E374}" srcId="{B93DEBBB-B094-4B02-BDA3-82991B7612CB}" destId="{714E01F8-0A99-4244-BE60-17403E3C29D8}" srcOrd="2" destOrd="0" parTransId="{C55B57F4-5894-4433-BC68-3361B4394A5F}" sibTransId="{973166FB-27B8-4AFA-84AC-A12C67737385}"/>
    <dgm:cxn modelId="{D03D9176-7241-4A87-8D08-DECCC94C3114}" type="presOf" srcId="{78AB42F3-93A5-4B86-9CC9-AA585393A594}" destId="{30B1C7F2-B31A-42AE-B792-F836DB466D45}" srcOrd="0" destOrd="0" presId="urn:microsoft.com/office/officeart/2005/8/layout/hList6"/>
    <dgm:cxn modelId="{83AA6944-56CA-426C-BB7E-C9DD9C37B24A}" type="presOf" srcId="{B93DEBBB-B094-4B02-BDA3-82991B7612CB}" destId="{1F7DC618-0390-45D8-974F-3A41C2306E9C}" srcOrd="0" destOrd="0" presId="urn:microsoft.com/office/officeart/2005/8/layout/hList6"/>
    <dgm:cxn modelId="{96B9850A-0D3D-49CA-B4EC-60892427DD46}" type="presOf" srcId="{38214FC6-1151-4F2E-BBB4-FDBA81DC777E}" destId="{681186D4-0A78-4E10-B52C-06FBBE5AE9D8}" srcOrd="0" destOrd="0" presId="urn:microsoft.com/office/officeart/2005/8/layout/hList6"/>
    <dgm:cxn modelId="{F929131B-CC82-441E-B656-1C104176C9B7}" srcId="{B93DEBBB-B094-4B02-BDA3-82991B7612CB}" destId="{38214FC6-1151-4F2E-BBB4-FDBA81DC777E}" srcOrd="0" destOrd="0" parTransId="{3F60D2E5-1B8E-43C4-9E23-92FD6E3C54F3}" sibTransId="{B6E5EAB7-52CD-4B3E-8620-23C9393085D5}"/>
    <dgm:cxn modelId="{6A144817-ED43-4E75-B6AF-5C6C5549FEED}" srcId="{B93DEBBB-B094-4B02-BDA3-82991B7612CB}" destId="{78AB42F3-93A5-4B86-9CC9-AA585393A594}" srcOrd="1" destOrd="0" parTransId="{FE9043D5-9FCB-480D-BA2C-2516209CE849}" sibTransId="{61C6D076-3C84-413C-998F-379E5EA98713}"/>
    <dgm:cxn modelId="{351492CF-C89C-4C3C-9DD9-4117CE0A1565}" type="presOf" srcId="{714E01F8-0A99-4244-BE60-17403E3C29D8}" destId="{C4F563DB-E805-4D74-8B94-279C41529D72}" srcOrd="0" destOrd="0" presId="urn:microsoft.com/office/officeart/2005/8/layout/hList6"/>
    <dgm:cxn modelId="{B6764E40-86F1-46F9-8D16-5F3342799EC8}" type="presParOf" srcId="{1F7DC618-0390-45D8-974F-3A41C2306E9C}" destId="{681186D4-0A78-4E10-B52C-06FBBE5AE9D8}" srcOrd="0" destOrd="0" presId="urn:microsoft.com/office/officeart/2005/8/layout/hList6"/>
    <dgm:cxn modelId="{4CC978C4-A18A-41EA-A0DB-4881FB327F9E}" type="presParOf" srcId="{1F7DC618-0390-45D8-974F-3A41C2306E9C}" destId="{C84D0BC1-0A06-4074-85BC-DEFEB91611F6}" srcOrd="1" destOrd="0" presId="urn:microsoft.com/office/officeart/2005/8/layout/hList6"/>
    <dgm:cxn modelId="{D4ECEBBB-E9AC-43F8-BBF5-B9A5DA8F1A59}" type="presParOf" srcId="{1F7DC618-0390-45D8-974F-3A41C2306E9C}" destId="{30B1C7F2-B31A-42AE-B792-F836DB466D45}" srcOrd="2" destOrd="0" presId="urn:microsoft.com/office/officeart/2005/8/layout/hList6"/>
    <dgm:cxn modelId="{B893187D-D27B-420E-B60E-09CB2698C4A8}" type="presParOf" srcId="{1F7DC618-0390-45D8-974F-3A41C2306E9C}" destId="{14D45092-90D1-41F6-AA90-BA0AA2562B73}" srcOrd="3" destOrd="0" presId="urn:microsoft.com/office/officeart/2005/8/layout/hList6"/>
    <dgm:cxn modelId="{8DD843CF-1231-4AD8-BE5B-29894BF02E7F}" type="presParOf" srcId="{1F7DC618-0390-45D8-974F-3A41C2306E9C}" destId="{C4F563DB-E805-4D74-8B94-279C41529D7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DBCEEC-1DA0-48E7-94AA-273FD8768ED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DF41AA-B70D-473A-9EA7-955FB339D2A7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GB" sz="1400" b="1" cap="none" spc="0" dirty="0" smtClean="0">
              <a:ln/>
              <a:solidFill>
                <a:schemeClr val="accent3"/>
              </a:solidFill>
              <a:effectLst/>
            </a:rPr>
            <a:t>CSR WG</a:t>
          </a:r>
          <a:endParaRPr lang="en-US" sz="1400" b="1" cap="none" spc="0" dirty="0">
            <a:ln/>
            <a:solidFill>
              <a:schemeClr val="accent3"/>
            </a:solidFill>
            <a:effectLst/>
          </a:endParaRPr>
        </a:p>
      </dgm:t>
    </dgm:pt>
    <dgm:pt modelId="{B614892A-5C70-404D-99AF-7FED5FAAED59}" type="parTrans" cxnId="{6A799338-C3DF-4495-808B-8E276FE5F981}">
      <dgm:prSet/>
      <dgm:spPr/>
      <dgm:t>
        <a:bodyPr/>
        <a:lstStyle/>
        <a:p>
          <a:endParaRPr lang="en-US"/>
        </a:p>
      </dgm:t>
    </dgm:pt>
    <dgm:pt modelId="{D964E162-B2C5-466A-A738-20FA369A3624}" type="sibTrans" cxnId="{6A799338-C3DF-4495-808B-8E276FE5F981}">
      <dgm:prSet/>
      <dgm:spPr/>
      <dgm:t>
        <a:bodyPr/>
        <a:lstStyle/>
        <a:p>
          <a:endParaRPr lang="en-US"/>
        </a:p>
      </dgm:t>
    </dgm:pt>
    <dgm:pt modelId="{378D2024-3172-43F4-8BB0-F2605593F5AE}" type="asst">
      <dgm:prSet phldrT="[Text]"/>
      <dgm:spPr/>
      <dgm:t>
        <a:bodyPr/>
        <a:lstStyle/>
        <a:p>
          <a:r>
            <a:rPr lang="en-GB" dirty="0" smtClean="0"/>
            <a:t>2 Co-Chairs</a:t>
          </a:r>
          <a:endParaRPr lang="en-US" dirty="0"/>
        </a:p>
      </dgm:t>
    </dgm:pt>
    <dgm:pt modelId="{BCDCDC14-2C78-431F-B102-23249963529C}" type="parTrans" cxnId="{CD56A0A2-836D-4F29-95E6-314127F2A229}">
      <dgm:prSet/>
      <dgm:spPr/>
      <dgm:t>
        <a:bodyPr/>
        <a:lstStyle/>
        <a:p>
          <a:endParaRPr lang="en-US"/>
        </a:p>
      </dgm:t>
    </dgm:pt>
    <dgm:pt modelId="{596232FC-E056-4BE1-8C6E-90A822DCE93E}" type="sibTrans" cxnId="{CD56A0A2-836D-4F29-95E6-314127F2A229}">
      <dgm:prSet/>
      <dgm:spPr/>
      <dgm:t>
        <a:bodyPr/>
        <a:lstStyle/>
        <a:p>
          <a:endParaRPr lang="en-US"/>
        </a:p>
      </dgm:t>
    </dgm:pt>
    <dgm:pt modelId="{ADB41F07-6D21-4EF2-8DED-CD87B6E7CBDC}">
      <dgm:prSet phldrT="[Text]"/>
      <dgm:spPr/>
      <dgm:t>
        <a:bodyPr/>
        <a:lstStyle/>
        <a:p>
          <a:r>
            <a:rPr lang="en-GB" dirty="0" smtClean="0"/>
            <a:t>25 Active Drafters</a:t>
          </a:r>
          <a:endParaRPr lang="en-US" dirty="0"/>
        </a:p>
      </dgm:t>
    </dgm:pt>
    <dgm:pt modelId="{FD01CE13-4E1A-4163-91A1-9A0978C19C56}" type="parTrans" cxnId="{7728ADF0-A535-429A-82C9-2DC3C45EABFB}">
      <dgm:prSet/>
      <dgm:spPr/>
      <dgm:t>
        <a:bodyPr/>
        <a:lstStyle/>
        <a:p>
          <a:endParaRPr lang="en-US"/>
        </a:p>
      </dgm:t>
    </dgm:pt>
    <dgm:pt modelId="{B0C3A38C-AADB-4BD1-A0B6-65400192CA8E}" type="sibTrans" cxnId="{7728ADF0-A535-429A-82C9-2DC3C45EABFB}">
      <dgm:prSet/>
      <dgm:spPr/>
      <dgm:t>
        <a:bodyPr/>
        <a:lstStyle/>
        <a:p>
          <a:endParaRPr lang="en-US"/>
        </a:p>
      </dgm:t>
    </dgm:pt>
    <dgm:pt modelId="{1F947E23-4E50-4520-8F69-1F2A48CCB886}">
      <dgm:prSet phldrT="[Text]"/>
      <dgm:spPr/>
      <dgm:t>
        <a:bodyPr/>
        <a:lstStyle/>
        <a:p>
          <a:r>
            <a:rPr lang="en-GB" dirty="0" smtClean="0"/>
            <a:t>185 Full Group Members</a:t>
          </a:r>
          <a:endParaRPr lang="en-US" dirty="0"/>
        </a:p>
      </dgm:t>
    </dgm:pt>
    <dgm:pt modelId="{75F5AED7-F2E5-4FA3-B46B-94948F994F46}" type="parTrans" cxnId="{7C6870A4-CA88-47B2-941E-FB0595A094AF}">
      <dgm:prSet/>
      <dgm:spPr/>
      <dgm:t>
        <a:bodyPr/>
        <a:lstStyle/>
        <a:p>
          <a:endParaRPr lang="en-US"/>
        </a:p>
      </dgm:t>
    </dgm:pt>
    <dgm:pt modelId="{FB7605A4-18D5-40B4-AF11-478742E83C66}" type="sibTrans" cxnId="{7C6870A4-CA88-47B2-941E-FB0595A094AF}">
      <dgm:prSet/>
      <dgm:spPr/>
      <dgm:t>
        <a:bodyPr/>
        <a:lstStyle/>
        <a:p>
          <a:endParaRPr lang="en-US"/>
        </a:p>
      </dgm:t>
    </dgm:pt>
    <dgm:pt modelId="{F4D61609-CA55-49EE-9B29-A3C35E80C0E3}">
      <dgm:prSet phldrT="[Text]"/>
      <dgm:spPr/>
      <dgm:t>
        <a:bodyPr/>
        <a:lstStyle/>
        <a:p>
          <a:r>
            <a:rPr lang="en-GB" dirty="0" smtClean="0"/>
            <a:t>BEREC Office Support</a:t>
          </a:r>
          <a:endParaRPr lang="en-US" dirty="0"/>
        </a:p>
      </dgm:t>
    </dgm:pt>
    <dgm:pt modelId="{CD42DFF2-5856-4C4A-8089-730C56A9089E}" type="parTrans" cxnId="{AF3CEF75-D1F3-4B52-B960-29CE9B9E0358}">
      <dgm:prSet/>
      <dgm:spPr/>
      <dgm:t>
        <a:bodyPr/>
        <a:lstStyle/>
        <a:p>
          <a:endParaRPr lang="en-US"/>
        </a:p>
      </dgm:t>
    </dgm:pt>
    <dgm:pt modelId="{9602F143-3F11-4205-A973-E61B025AE4AA}" type="sibTrans" cxnId="{AF3CEF75-D1F3-4B52-B960-29CE9B9E0358}">
      <dgm:prSet/>
      <dgm:spPr/>
      <dgm:t>
        <a:bodyPr/>
        <a:lstStyle/>
        <a:p>
          <a:endParaRPr lang="en-US"/>
        </a:p>
      </dgm:t>
    </dgm:pt>
    <dgm:pt modelId="{E24AE955-6116-445A-8154-DA891F737716}" type="pres">
      <dgm:prSet presAssocID="{6ADBCEEC-1DA0-48E7-94AA-273FD8768ED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5A45B2-083E-42B0-BAC6-06C9048A7C3B}" type="pres">
      <dgm:prSet presAssocID="{53DF41AA-B70D-473A-9EA7-955FB339D2A7}" presName="hierRoot1" presStyleCnt="0">
        <dgm:presLayoutVars>
          <dgm:hierBranch val="init"/>
        </dgm:presLayoutVars>
      </dgm:prSet>
      <dgm:spPr/>
    </dgm:pt>
    <dgm:pt modelId="{2D73F11B-DA92-44AF-9A15-FC2179A7E417}" type="pres">
      <dgm:prSet presAssocID="{53DF41AA-B70D-473A-9EA7-955FB339D2A7}" presName="rootComposite1" presStyleCnt="0"/>
      <dgm:spPr/>
    </dgm:pt>
    <dgm:pt modelId="{F99A753B-A5CC-4C22-8A31-B04D391391FA}" type="pres">
      <dgm:prSet presAssocID="{53DF41AA-B70D-473A-9EA7-955FB339D2A7}" presName="rootText1" presStyleLbl="alignAcc1" presStyleIdx="0" presStyleCnt="0" custLinFactNeighborY="446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3423DF-38B4-4981-9163-18CD8D63C22E}" type="pres">
      <dgm:prSet presAssocID="{53DF41AA-B70D-473A-9EA7-955FB339D2A7}" presName="topArc1" presStyleLbl="parChTrans1D1" presStyleIdx="0" presStyleCnt="10"/>
      <dgm:spPr/>
    </dgm:pt>
    <dgm:pt modelId="{020925C3-5D9D-4E46-818D-FDA794FB5D59}" type="pres">
      <dgm:prSet presAssocID="{53DF41AA-B70D-473A-9EA7-955FB339D2A7}" presName="bottomArc1" presStyleLbl="parChTrans1D1" presStyleIdx="1" presStyleCnt="10"/>
      <dgm:spPr/>
    </dgm:pt>
    <dgm:pt modelId="{68864E30-F872-4C75-9D4C-5478C7A601E0}" type="pres">
      <dgm:prSet presAssocID="{53DF41AA-B70D-473A-9EA7-955FB339D2A7}" presName="topConnNode1" presStyleLbl="node1" presStyleIdx="0" presStyleCnt="0"/>
      <dgm:spPr/>
      <dgm:t>
        <a:bodyPr/>
        <a:lstStyle/>
        <a:p>
          <a:endParaRPr lang="en-US"/>
        </a:p>
      </dgm:t>
    </dgm:pt>
    <dgm:pt modelId="{ADF0337A-4278-4AF1-A99F-CDFDEF8FCED7}" type="pres">
      <dgm:prSet presAssocID="{53DF41AA-B70D-473A-9EA7-955FB339D2A7}" presName="hierChild2" presStyleCnt="0"/>
      <dgm:spPr/>
    </dgm:pt>
    <dgm:pt modelId="{F968940B-CF33-4FA0-93AE-400A7D3CAB5D}" type="pres">
      <dgm:prSet presAssocID="{FD01CE13-4E1A-4163-91A1-9A0978C19C56}" presName="Name28" presStyleLbl="parChTrans1D2" presStyleIdx="0" presStyleCnt="4"/>
      <dgm:spPr/>
      <dgm:t>
        <a:bodyPr/>
        <a:lstStyle/>
        <a:p>
          <a:endParaRPr lang="en-US"/>
        </a:p>
      </dgm:t>
    </dgm:pt>
    <dgm:pt modelId="{6FBB2669-A166-4F92-B0A8-7CF690EDA501}" type="pres">
      <dgm:prSet presAssocID="{ADB41F07-6D21-4EF2-8DED-CD87B6E7CBDC}" presName="hierRoot2" presStyleCnt="0">
        <dgm:presLayoutVars>
          <dgm:hierBranch val="init"/>
        </dgm:presLayoutVars>
      </dgm:prSet>
      <dgm:spPr/>
    </dgm:pt>
    <dgm:pt modelId="{B55E4A3D-7056-4FB8-AAA7-D0894E743A07}" type="pres">
      <dgm:prSet presAssocID="{ADB41F07-6D21-4EF2-8DED-CD87B6E7CBDC}" presName="rootComposite2" presStyleCnt="0"/>
      <dgm:spPr/>
    </dgm:pt>
    <dgm:pt modelId="{6F82680D-4509-48BF-B245-D240E2730C0B}" type="pres">
      <dgm:prSet presAssocID="{ADB41F07-6D21-4EF2-8DED-CD87B6E7CBD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43B2A4-5A81-4FF6-AF7D-1269F809B58B}" type="pres">
      <dgm:prSet presAssocID="{ADB41F07-6D21-4EF2-8DED-CD87B6E7CBDC}" presName="topArc2" presStyleLbl="parChTrans1D1" presStyleIdx="2" presStyleCnt="10"/>
      <dgm:spPr/>
    </dgm:pt>
    <dgm:pt modelId="{0F88441B-44DD-42CC-843A-92003275C924}" type="pres">
      <dgm:prSet presAssocID="{ADB41F07-6D21-4EF2-8DED-CD87B6E7CBDC}" presName="bottomArc2" presStyleLbl="parChTrans1D1" presStyleIdx="3" presStyleCnt="10"/>
      <dgm:spPr/>
    </dgm:pt>
    <dgm:pt modelId="{B98DF289-EFAC-461D-A6BF-D66251921D22}" type="pres">
      <dgm:prSet presAssocID="{ADB41F07-6D21-4EF2-8DED-CD87B6E7CBDC}" presName="topConnNode2" presStyleLbl="node2" presStyleIdx="0" presStyleCnt="0"/>
      <dgm:spPr/>
      <dgm:t>
        <a:bodyPr/>
        <a:lstStyle/>
        <a:p>
          <a:endParaRPr lang="en-US"/>
        </a:p>
      </dgm:t>
    </dgm:pt>
    <dgm:pt modelId="{BA0636FA-5378-4F3F-857F-AA0D15FF316E}" type="pres">
      <dgm:prSet presAssocID="{ADB41F07-6D21-4EF2-8DED-CD87B6E7CBDC}" presName="hierChild4" presStyleCnt="0"/>
      <dgm:spPr/>
    </dgm:pt>
    <dgm:pt modelId="{5FE3FA59-E4FC-4D4B-9898-C16C388DE7A8}" type="pres">
      <dgm:prSet presAssocID="{ADB41F07-6D21-4EF2-8DED-CD87B6E7CBDC}" presName="hierChild5" presStyleCnt="0"/>
      <dgm:spPr/>
    </dgm:pt>
    <dgm:pt modelId="{B4BE58B8-F00D-40C6-B81C-3183B36018F6}" type="pres">
      <dgm:prSet presAssocID="{75F5AED7-F2E5-4FA3-B46B-94948F994F46}" presName="Name28" presStyleLbl="parChTrans1D2" presStyleIdx="1" presStyleCnt="4"/>
      <dgm:spPr/>
      <dgm:t>
        <a:bodyPr/>
        <a:lstStyle/>
        <a:p>
          <a:endParaRPr lang="en-US"/>
        </a:p>
      </dgm:t>
    </dgm:pt>
    <dgm:pt modelId="{8545831F-5E29-4734-9024-13FBEA585C85}" type="pres">
      <dgm:prSet presAssocID="{1F947E23-4E50-4520-8F69-1F2A48CCB886}" presName="hierRoot2" presStyleCnt="0">
        <dgm:presLayoutVars>
          <dgm:hierBranch val="init"/>
        </dgm:presLayoutVars>
      </dgm:prSet>
      <dgm:spPr/>
    </dgm:pt>
    <dgm:pt modelId="{E01F0D2D-7544-4C08-A2B7-33CB7859502C}" type="pres">
      <dgm:prSet presAssocID="{1F947E23-4E50-4520-8F69-1F2A48CCB886}" presName="rootComposite2" presStyleCnt="0"/>
      <dgm:spPr/>
    </dgm:pt>
    <dgm:pt modelId="{2A58D480-6113-40DC-B435-A38CBEC8985C}" type="pres">
      <dgm:prSet presAssocID="{1F947E23-4E50-4520-8F69-1F2A48CCB88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EB74AA-432F-4AF7-97B2-1185725CBCD3}" type="pres">
      <dgm:prSet presAssocID="{1F947E23-4E50-4520-8F69-1F2A48CCB886}" presName="topArc2" presStyleLbl="parChTrans1D1" presStyleIdx="4" presStyleCnt="10"/>
      <dgm:spPr/>
    </dgm:pt>
    <dgm:pt modelId="{D89C3E5D-A66D-457D-9024-433E437FBED0}" type="pres">
      <dgm:prSet presAssocID="{1F947E23-4E50-4520-8F69-1F2A48CCB886}" presName="bottomArc2" presStyleLbl="parChTrans1D1" presStyleIdx="5" presStyleCnt="10"/>
      <dgm:spPr/>
    </dgm:pt>
    <dgm:pt modelId="{814C495B-7443-43B9-80C6-DB0ED9EAF1F3}" type="pres">
      <dgm:prSet presAssocID="{1F947E23-4E50-4520-8F69-1F2A48CCB886}" presName="topConnNode2" presStyleLbl="node2" presStyleIdx="0" presStyleCnt="0"/>
      <dgm:spPr/>
      <dgm:t>
        <a:bodyPr/>
        <a:lstStyle/>
        <a:p>
          <a:endParaRPr lang="en-US"/>
        </a:p>
      </dgm:t>
    </dgm:pt>
    <dgm:pt modelId="{FA7A3F41-7491-42F2-B298-C8613D786FD0}" type="pres">
      <dgm:prSet presAssocID="{1F947E23-4E50-4520-8F69-1F2A48CCB886}" presName="hierChild4" presStyleCnt="0"/>
      <dgm:spPr/>
    </dgm:pt>
    <dgm:pt modelId="{00213B62-0542-4F6B-AFED-31CA2B4F62D9}" type="pres">
      <dgm:prSet presAssocID="{1F947E23-4E50-4520-8F69-1F2A48CCB886}" presName="hierChild5" presStyleCnt="0"/>
      <dgm:spPr/>
    </dgm:pt>
    <dgm:pt modelId="{EDA3FE7F-1E98-448D-B0C6-F794057892A8}" type="pres">
      <dgm:prSet presAssocID="{CD42DFF2-5856-4C4A-8089-730C56A9089E}" presName="Name28" presStyleLbl="parChTrans1D2" presStyleIdx="2" presStyleCnt="4"/>
      <dgm:spPr/>
      <dgm:t>
        <a:bodyPr/>
        <a:lstStyle/>
        <a:p>
          <a:endParaRPr lang="en-US"/>
        </a:p>
      </dgm:t>
    </dgm:pt>
    <dgm:pt modelId="{2F3306C3-9FED-4DED-875D-39095BD077C7}" type="pres">
      <dgm:prSet presAssocID="{F4D61609-CA55-49EE-9B29-A3C35E80C0E3}" presName="hierRoot2" presStyleCnt="0">
        <dgm:presLayoutVars>
          <dgm:hierBranch val="init"/>
        </dgm:presLayoutVars>
      </dgm:prSet>
      <dgm:spPr/>
    </dgm:pt>
    <dgm:pt modelId="{BEA7EE63-E0F3-4975-9430-F9AC2C6FACFF}" type="pres">
      <dgm:prSet presAssocID="{F4D61609-CA55-49EE-9B29-A3C35E80C0E3}" presName="rootComposite2" presStyleCnt="0"/>
      <dgm:spPr/>
    </dgm:pt>
    <dgm:pt modelId="{88290A6D-184C-4D99-9A6D-D91CC78ECE13}" type="pres">
      <dgm:prSet presAssocID="{F4D61609-CA55-49EE-9B29-A3C35E80C0E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5BC5C2-E4F5-42FC-8E7B-41D6C4D7024B}" type="pres">
      <dgm:prSet presAssocID="{F4D61609-CA55-49EE-9B29-A3C35E80C0E3}" presName="topArc2" presStyleLbl="parChTrans1D1" presStyleIdx="6" presStyleCnt="10"/>
      <dgm:spPr/>
    </dgm:pt>
    <dgm:pt modelId="{AC632523-5A6F-4942-BC3D-B53E1F462A54}" type="pres">
      <dgm:prSet presAssocID="{F4D61609-CA55-49EE-9B29-A3C35E80C0E3}" presName="bottomArc2" presStyleLbl="parChTrans1D1" presStyleIdx="7" presStyleCnt="10"/>
      <dgm:spPr/>
    </dgm:pt>
    <dgm:pt modelId="{4AAD8A2A-10F3-4D9E-BF76-CAF806304ADD}" type="pres">
      <dgm:prSet presAssocID="{F4D61609-CA55-49EE-9B29-A3C35E80C0E3}" presName="topConnNode2" presStyleLbl="node2" presStyleIdx="0" presStyleCnt="0"/>
      <dgm:spPr/>
      <dgm:t>
        <a:bodyPr/>
        <a:lstStyle/>
        <a:p>
          <a:endParaRPr lang="en-US"/>
        </a:p>
      </dgm:t>
    </dgm:pt>
    <dgm:pt modelId="{D10EF2A5-4B8E-4099-9F1D-8B77E9283A03}" type="pres">
      <dgm:prSet presAssocID="{F4D61609-CA55-49EE-9B29-A3C35E80C0E3}" presName="hierChild4" presStyleCnt="0"/>
      <dgm:spPr/>
    </dgm:pt>
    <dgm:pt modelId="{55CA828E-426E-4A1E-89BC-EFD9797D40BD}" type="pres">
      <dgm:prSet presAssocID="{F4D61609-CA55-49EE-9B29-A3C35E80C0E3}" presName="hierChild5" presStyleCnt="0"/>
      <dgm:spPr/>
    </dgm:pt>
    <dgm:pt modelId="{41ABEEEE-8CFE-4273-90F8-BEB0D2858355}" type="pres">
      <dgm:prSet presAssocID="{53DF41AA-B70D-473A-9EA7-955FB339D2A7}" presName="hierChild3" presStyleCnt="0"/>
      <dgm:spPr/>
    </dgm:pt>
    <dgm:pt modelId="{C6557939-1DE2-48F5-BFDA-B4E8AB43556F}" type="pres">
      <dgm:prSet presAssocID="{BCDCDC14-2C78-431F-B102-23249963529C}" presName="Name101" presStyleLbl="parChTrans1D2" presStyleIdx="3" presStyleCnt="4"/>
      <dgm:spPr/>
      <dgm:t>
        <a:bodyPr/>
        <a:lstStyle/>
        <a:p>
          <a:endParaRPr lang="en-US"/>
        </a:p>
      </dgm:t>
    </dgm:pt>
    <dgm:pt modelId="{EFC014E8-65CE-49C6-A422-4B89CA2356DF}" type="pres">
      <dgm:prSet presAssocID="{378D2024-3172-43F4-8BB0-F2605593F5AE}" presName="hierRoot3" presStyleCnt="0">
        <dgm:presLayoutVars>
          <dgm:hierBranch val="init"/>
        </dgm:presLayoutVars>
      </dgm:prSet>
      <dgm:spPr/>
    </dgm:pt>
    <dgm:pt modelId="{B80D2544-7285-4762-8B82-B45FA89094D4}" type="pres">
      <dgm:prSet presAssocID="{378D2024-3172-43F4-8BB0-F2605593F5AE}" presName="rootComposite3" presStyleCnt="0"/>
      <dgm:spPr/>
    </dgm:pt>
    <dgm:pt modelId="{AEFE7A00-1EC3-4D74-9ADC-39D65BD78BCA}" type="pres">
      <dgm:prSet presAssocID="{378D2024-3172-43F4-8BB0-F2605593F5AE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DB34CC-F6C7-4EA5-A725-D529BBECA118}" type="pres">
      <dgm:prSet presAssocID="{378D2024-3172-43F4-8BB0-F2605593F5AE}" presName="topArc3" presStyleLbl="parChTrans1D1" presStyleIdx="8" presStyleCnt="10"/>
      <dgm:spPr/>
    </dgm:pt>
    <dgm:pt modelId="{5554BC0D-709F-4301-9145-359199837899}" type="pres">
      <dgm:prSet presAssocID="{378D2024-3172-43F4-8BB0-F2605593F5AE}" presName="bottomArc3" presStyleLbl="parChTrans1D1" presStyleIdx="9" presStyleCnt="10"/>
      <dgm:spPr/>
    </dgm:pt>
    <dgm:pt modelId="{7C788DE1-0C71-4727-A130-E31329287E92}" type="pres">
      <dgm:prSet presAssocID="{378D2024-3172-43F4-8BB0-F2605593F5AE}" presName="topConnNode3" presStyleLbl="asst1" presStyleIdx="0" presStyleCnt="0"/>
      <dgm:spPr/>
      <dgm:t>
        <a:bodyPr/>
        <a:lstStyle/>
        <a:p>
          <a:endParaRPr lang="en-US"/>
        </a:p>
      </dgm:t>
    </dgm:pt>
    <dgm:pt modelId="{773343DD-7F7F-4912-B806-66B51E365530}" type="pres">
      <dgm:prSet presAssocID="{378D2024-3172-43F4-8BB0-F2605593F5AE}" presName="hierChild6" presStyleCnt="0"/>
      <dgm:spPr/>
    </dgm:pt>
    <dgm:pt modelId="{5DF133D4-EE76-442A-A7DB-87A91C7B8EF9}" type="pres">
      <dgm:prSet presAssocID="{378D2024-3172-43F4-8BB0-F2605593F5AE}" presName="hierChild7" presStyleCnt="0"/>
      <dgm:spPr/>
    </dgm:pt>
  </dgm:ptLst>
  <dgm:cxnLst>
    <dgm:cxn modelId="{7C6870A4-CA88-47B2-941E-FB0595A094AF}" srcId="{53DF41AA-B70D-473A-9EA7-955FB339D2A7}" destId="{1F947E23-4E50-4520-8F69-1F2A48CCB886}" srcOrd="2" destOrd="0" parTransId="{75F5AED7-F2E5-4FA3-B46B-94948F994F46}" sibTransId="{FB7605A4-18D5-40B4-AF11-478742E83C66}"/>
    <dgm:cxn modelId="{AF3CEF75-D1F3-4B52-B960-29CE9B9E0358}" srcId="{53DF41AA-B70D-473A-9EA7-955FB339D2A7}" destId="{F4D61609-CA55-49EE-9B29-A3C35E80C0E3}" srcOrd="3" destOrd="0" parTransId="{CD42DFF2-5856-4C4A-8089-730C56A9089E}" sibTransId="{9602F143-3F11-4205-A973-E61B025AE4AA}"/>
    <dgm:cxn modelId="{AC18D801-BBFB-46DD-938C-1D44B422EE20}" type="presOf" srcId="{53DF41AA-B70D-473A-9EA7-955FB339D2A7}" destId="{68864E30-F872-4C75-9D4C-5478C7A601E0}" srcOrd="1" destOrd="0" presId="urn:microsoft.com/office/officeart/2008/layout/HalfCircleOrganizationChart"/>
    <dgm:cxn modelId="{1CC5FB31-6D08-4E74-ADDC-4E4894E83326}" type="presOf" srcId="{378D2024-3172-43F4-8BB0-F2605593F5AE}" destId="{AEFE7A00-1EC3-4D74-9ADC-39D65BD78BCA}" srcOrd="0" destOrd="0" presId="urn:microsoft.com/office/officeart/2008/layout/HalfCircleOrganizationChart"/>
    <dgm:cxn modelId="{2DF475F7-A178-4034-AB0F-7C23F5B3072E}" type="presOf" srcId="{ADB41F07-6D21-4EF2-8DED-CD87B6E7CBDC}" destId="{6F82680D-4509-48BF-B245-D240E2730C0B}" srcOrd="0" destOrd="0" presId="urn:microsoft.com/office/officeart/2008/layout/HalfCircleOrganizationChart"/>
    <dgm:cxn modelId="{63A1DDB3-AF09-4FFD-B49C-751B85D536C6}" type="presOf" srcId="{F4D61609-CA55-49EE-9B29-A3C35E80C0E3}" destId="{4AAD8A2A-10F3-4D9E-BF76-CAF806304ADD}" srcOrd="1" destOrd="0" presId="urn:microsoft.com/office/officeart/2008/layout/HalfCircleOrganizationChart"/>
    <dgm:cxn modelId="{CD56A0A2-836D-4F29-95E6-314127F2A229}" srcId="{53DF41AA-B70D-473A-9EA7-955FB339D2A7}" destId="{378D2024-3172-43F4-8BB0-F2605593F5AE}" srcOrd="0" destOrd="0" parTransId="{BCDCDC14-2C78-431F-B102-23249963529C}" sibTransId="{596232FC-E056-4BE1-8C6E-90A822DCE93E}"/>
    <dgm:cxn modelId="{7728ADF0-A535-429A-82C9-2DC3C45EABFB}" srcId="{53DF41AA-B70D-473A-9EA7-955FB339D2A7}" destId="{ADB41F07-6D21-4EF2-8DED-CD87B6E7CBDC}" srcOrd="1" destOrd="0" parTransId="{FD01CE13-4E1A-4163-91A1-9A0978C19C56}" sibTransId="{B0C3A38C-AADB-4BD1-A0B6-65400192CA8E}"/>
    <dgm:cxn modelId="{050E3ACE-D524-4463-BBF3-5C0C68D61E9F}" type="presOf" srcId="{ADB41F07-6D21-4EF2-8DED-CD87B6E7CBDC}" destId="{B98DF289-EFAC-461D-A6BF-D66251921D22}" srcOrd="1" destOrd="0" presId="urn:microsoft.com/office/officeart/2008/layout/HalfCircleOrganizationChart"/>
    <dgm:cxn modelId="{A9FC8817-8581-45D4-84B9-0F5D1E1BA610}" type="presOf" srcId="{1F947E23-4E50-4520-8F69-1F2A48CCB886}" destId="{2A58D480-6113-40DC-B435-A38CBEC8985C}" srcOrd="0" destOrd="0" presId="urn:microsoft.com/office/officeart/2008/layout/HalfCircleOrganizationChart"/>
    <dgm:cxn modelId="{91F17991-BAC9-430F-8A87-C80D072DE993}" type="presOf" srcId="{F4D61609-CA55-49EE-9B29-A3C35E80C0E3}" destId="{88290A6D-184C-4D99-9A6D-D91CC78ECE13}" srcOrd="0" destOrd="0" presId="urn:microsoft.com/office/officeart/2008/layout/HalfCircleOrganizationChart"/>
    <dgm:cxn modelId="{5C7B87D8-1503-4DBD-852C-63BC1F2A3C2F}" type="presOf" srcId="{75F5AED7-F2E5-4FA3-B46B-94948F994F46}" destId="{B4BE58B8-F00D-40C6-B81C-3183B36018F6}" srcOrd="0" destOrd="0" presId="urn:microsoft.com/office/officeart/2008/layout/HalfCircleOrganizationChart"/>
    <dgm:cxn modelId="{6A799338-C3DF-4495-808B-8E276FE5F981}" srcId="{6ADBCEEC-1DA0-48E7-94AA-273FD8768EDE}" destId="{53DF41AA-B70D-473A-9EA7-955FB339D2A7}" srcOrd="0" destOrd="0" parTransId="{B614892A-5C70-404D-99AF-7FED5FAAED59}" sibTransId="{D964E162-B2C5-466A-A738-20FA369A3624}"/>
    <dgm:cxn modelId="{B7530EA6-B254-42F9-8AB7-EF4D42ED1722}" type="presOf" srcId="{378D2024-3172-43F4-8BB0-F2605593F5AE}" destId="{7C788DE1-0C71-4727-A130-E31329287E92}" srcOrd="1" destOrd="0" presId="urn:microsoft.com/office/officeart/2008/layout/HalfCircleOrganizationChart"/>
    <dgm:cxn modelId="{C1D4C2E4-0DD3-4BA6-AAC7-7C7839116FF4}" type="presOf" srcId="{53DF41AA-B70D-473A-9EA7-955FB339D2A7}" destId="{F99A753B-A5CC-4C22-8A31-B04D391391FA}" srcOrd="0" destOrd="0" presId="urn:microsoft.com/office/officeart/2008/layout/HalfCircleOrganizationChart"/>
    <dgm:cxn modelId="{096E053E-C6D0-4890-BEA4-380E1CE589FC}" type="presOf" srcId="{1F947E23-4E50-4520-8F69-1F2A48CCB886}" destId="{814C495B-7443-43B9-80C6-DB0ED9EAF1F3}" srcOrd="1" destOrd="0" presId="urn:microsoft.com/office/officeart/2008/layout/HalfCircleOrganizationChart"/>
    <dgm:cxn modelId="{F7470473-8D65-42CE-B2D5-94880B8EF38A}" type="presOf" srcId="{FD01CE13-4E1A-4163-91A1-9A0978C19C56}" destId="{F968940B-CF33-4FA0-93AE-400A7D3CAB5D}" srcOrd="0" destOrd="0" presId="urn:microsoft.com/office/officeart/2008/layout/HalfCircleOrganizationChart"/>
    <dgm:cxn modelId="{4AA21601-B618-4A67-8910-ADA7A28FF356}" type="presOf" srcId="{BCDCDC14-2C78-431F-B102-23249963529C}" destId="{C6557939-1DE2-48F5-BFDA-B4E8AB43556F}" srcOrd="0" destOrd="0" presId="urn:microsoft.com/office/officeart/2008/layout/HalfCircleOrganizationChart"/>
    <dgm:cxn modelId="{EDA9D25F-3D89-436C-AD81-F05CEC161F9E}" type="presOf" srcId="{6ADBCEEC-1DA0-48E7-94AA-273FD8768EDE}" destId="{E24AE955-6116-445A-8154-DA891F737716}" srcOrd="0" destOrd="0" presId="urn:microsoft.com/office/officeart/2008/layout/HalfCircleOrganizationChart"/>
    <dgm:cxn modelId="{8F9CD97D-024C-4243-ACD3-12C334FC3811}" type="presOf" srcId="{CD42DFF2-5856-4C4A-8089-730C56A9089E}" destId="{EDA3FE7F-1E98-448D-B0C6-F794057892A8}" srcOrd="0" destOrd="0" presId="urn:microsoft.com/office/officeart/2008/layout/HalfCircleOrganizationChart"/>
    <dgm:cxn modelId="{112DCD92-7DA2-479D-94EE-CE5BFA49A7FB}" type="presParOf" srcId="{E24AE955-6116-445A-8154-DA891F737716}" destId="{965A45B2-083E-42B0-BAC6-06C9048A7C3B}" srcOrd="0" destOrd="0" presId="urn:microsoft.com/office/officeart/2008/layout/HalfCircleOrganizationChart"/>
    <dgm:cxn modelId="{98450199-2BDB-46F6-953D-9A412394899D}" type="presParOf" srcId="{965A45B2-083E-42B0-BAC6-06C9048A7C3B}" destId="{2D73F11B-DA92-44AF-9A15-FC2179A7E417}" srcOrd="0" destOrd="0" presId="urn:microsoft.com/office/officeart/2008/layout/HalfCircleOrganizationChart"/>
    <dgm:cxn modelId="{ED36A6DA-7292-474E-AB4F-61A1E22FF94E}" type="presParOf" srcId="{2D73F11B-DA92-44AF-9A15-FC2179A7E417}" destId="{F99A753B-A5CC-4C22-8A31-B04D391391FA}" srcOrd="0" destOrd="0" presId="urn:microsoft.com/office/officeart/2008/layout/HalfCircleOrganizationChart"/>
    <dgm:cxn modelId="{7000FFFC-2BFE-4219-B831-B113A0368DA6}" type="presParOf" srcId="{2D73F11B-DA92-44AF-9A15-FC2179A7E417}" destId="{413423DF-38B4-4981-9163-18CD8D63C22E}" srcOrd="1" destOrd="0" presId="urn:microsoft.com/office/officeart/2008/layout/HalfCircleOrganizationChart"/>
    <dgm:cxn modelId="{2280BF5C-A1D7-4F9D-87BF-740B8CCFFC72}" type="presParOf" srcId="{2D73F11B-DA92-44AF-9A15-FC2179A7E417}" destId="{020925C3-5D9D-4E46-818D-FDA794FB5D59}" srcOrd="2" destOrd="0" presId="urn:microsoft.com/office/officeart/2008/layout/HalfCircleOrganizationChart"/>
    <dgm:cxn modelId="{55D108D6-4F39-4934-AD8F-80B946451052}" type="presParOf" srcId="{2D73F11B-DA92-44AF-9A15-FC2179A7E417}" destId="{68864E30-F872-4C75-9D4C-5478C7A601E0}" srcOrd="3" destOrd="0" presId="urn:microsoft.com/office/officeart/2008/layout/HalfCircleOrganizationChart"/>
    <dgm:cxn modelId="{C5F12A04-DFE4-4E23-B196-0DAEB1E27CB3}" type="presParOf" srcId="{965A45B2-083E-42B0-BAC6-06C9048A7C3B}" destId="{ADF0337A-4278-4AF1-A99F-CDFDEF8FCED7}" srcOrd="1" destOrd="0" presId="urn:microsoft.com/office/officeart/2008/layout/HalfCircleOrganizationChart"/>
    <dgm:cxn modelId="{77DD7A54-5C4C-4696-B0E3-3858EED1BB82}" type="presParOf" srcId="{ADF0337A-4278-4AF1-A99F-CDFDEF8FCED7}" destId="{F968940B-CF33-4FA0-93AE-400A7D3CAB5D}" srcOrd="0" destOrd="0" presId="urn:microsoft.com/office/officeart/2008/layout/HalfCircleOrganizationChart"/>
    <dgm:cxn modelId="{527AF236-6A32-4420-AA1B-96AF08BDFAD0}" type="presParOf" srcId="{ADF0337A-4278-4AF1-A99F-CDFDEF8FCED7}" destId="{6FBB2669-A166-4F92-B0A8-7CF690EDA501}" srcOrd="1" destOrd="0" presId="urn:microsoft.com/office/officeart/2008/layout/HalfCircleOrganizationChart"/>
    <dgm:cxn modelId="{7D565EFD-91AC-4CD3-AC02-5B8672910E50}" type="presParOf" srcId="{6FBB2669-A166-4F92-B0A8-7CF690EDA501}" destId="{B55E4A3D-7056-4FB8-AAA7-D0894E743A07}" srcOrd="0" destOrd="0" presId="urn:microsoft.com/office/officeart/2008/layout/HalfCircleOrganizationChart"/>
    <dgm:cxn modelId="{AC4B418B-0015-4337-9B07-2D0CF89D22B0}" type="presParOf" srcId="{B55E4A3D-7056-4FB8-AAA7-D0894E743A07}" destId="{6F82680D-4509-48BF-B245-D240E2730C0B}" srcOrd="0" destOrd="0" presId="urn:microsoft.com/office/officeart/2008/layout/HalfCircleOrganizationChart"/>
    <dgm:cxn modelId="{D436F799-FEFC-487F-9745-FC0C43C014D0}" type="presParOf" srcId="{B55E4A3D-7056-4FB8-AAA7-D0894E743A07}" destId="{2F43B2A4-5A81-4FF6-AF7D-1269F809B58B}" srcOrd="1" destOrd="0" presId="urn:microsoft.com/office/officeart/2008/layout/HalfCircleOrganizationChart"/>
    <dgm:cxn modelId="{0D125557-AABA-4EBB-8C7F-51D79842E961}" type="presParOf" srcId="{B55E4A3D-7056-4FB8-AAA7-D0894E743A07}" destId="{0F88441B-44DD-42CC-843A-92003275C924}" srcOrd="2" destOrd="0" presId="urn:microsoft.com/office/officeart/2008/layout/HalfCircleOrganizationChart"/>
    <dgm:cxn modelId="{3B2F88C2-CEBF-4F9B-9B2D-CA2C519295AB}" type="presParOf" srcId="{B55E4A3D-7056-4FB8-AAA7-D0894E743A07}" destId="{B98DF289-EFAC-461D-A6BF-D66251921D22}" srcOrd="3" destOrd="0" presId="urn:microsoft.com/office/officeart/2008/layout/HalfCircleOrganizationChart"/>
    <dgm:cxn modelId="{209044C2-6279-4CB2-88D9-6F9E8DE82A9D}" type="presParOf" srcId="{6FBB2669-A166-4F92-B0A8-7CF690EDA501}" destId="{BA0636FA-5378-4F3F-857F-AA0D15FF316E}" srcOrd="1" destOrd="0" presId="urn:microsoft.com/office/officeart/2008/layout/HalfCircleOrganizationChart"/>
    <dgm:cxn modelId="{98ECAF49-4FCE-4BB5-9C7B-EE5F8AE232CB}" type="presParOf" srcId="{6FBB2669-A166-4F92-B0A8-7CF690EDA501}" destId="{5FE3FA59-E4FC-4D4B-9898-C16C388DE7A8}" srcOrd="2" destOrd="0" presId="urn:microsoft.com/office/officeart/2008/layout/HalfCircleOrganizationChart"/>
    <dgm:cxn modelId="{452F72D9-F06E-4F79-AF71-17AB4416A5A4}" type="presParOf" srcId="{ADF0337A-4278-4AF1-A99F-CDFDEF8FCED7}" destId="{B4BE58B8-F00D-40C6-B81C-3183B36018F6}" srcOrd="2" destOrd="0" presId="urn:microsoft.com/office/officeart/2008/layout/HalfCircleOrganizationChart"/>
    <dgm:cxn modelId="{809F2844-530A-4187-AAFD-AA2E63FFEA19}" type="presParOf" srcId="{ADF0337A-4278-4AF1-A99F-CDFDEF8FCED7}" destId="{8545831F-5E29-4734-9024-13FBEA585C85}" srcOrd="3" destOrd="0" presId="urn:microsoft.com/office/officeart/2008/layout/HalfCircleOrganizationChart"/>
    <dgm:cxn modelId="{A08BEF86-C20F-498A-94A5-9D243D082F2F}" type="presParOf" srcId="{8545831F-5E29-4734-9024-13FBEA585C85}" destId="{E01F0D2D-7544-4C08-A2B7-33CB7859502C}" srcOrd="0" destOrd="0" presId="urn:microsoft.com/office/officeart/2008/layout/HalfCircleOrganizationChart"/>
    <dgm:cxn modelId="{FF8526B2-6991-44A7-8BFC-B84254105CBD}" type="presParOf" srcId="{E01F0D2D-7544-4C08-A2B7-33CB7859502C}" destId="{2A58D480-6113-40DC-B435-A38CBEC8985C}" srcOrd="0" destOrd="0" presId="urn:microsoft.com/office/officeart/2008/layout/HalfCircleOrganizationChart"/>
    <dgm:cxn modelId="{9A8588F5-E788-47F9-8223-40A596149ED6}" type="presParOf" srcId="{E01F0D2D-7544-4C08-A2B7-33CB7859502C}" destId="{06EB74AA-432F-4AF7-97B2-1185725CBCD3}" srcOrd="1" destOrd="0" presId="urn:microsoft.com/office/officeart/2008/layout/HalfCircleOrganizationChart"/>
    <dgm:cxn modelId="{29563780-CEFB-449D-819B-11C19B3DBB64}" type="presParOf" srcId="{E01F0D2D-7544-4C08-A2B7-33CB7859502C}" destId="{D89C3E5D-A66D-457D-9024-433E437FBED0}" srcOrd="2" destOrd="0" presId="urn:microsoft.com/office/officeart/2008/layout/HalfCircleOrganizationChart"/>
    <dgm:cxn modelId="{BE8FE192-07C9-4967-BB7B-38CA1136176D}" type="presParOf" srcId="{E01F0D2D-7544-4C08-A2B7-33CB7859502C}" destId="{814C495B-7443-43B9-80C6-DB0ED9EAF1F3}" srcOrd="3" destOrd="0" presId="urn:microsoft.com/office/officeart/2008/layout/HalfCircleOrganizationChart"/>
    <dgm:cxn modelId="{C921A873-5BCC-4535-B4F7-1C19312517EA}" type="presParOf" srcId="{8545831F-5E29-4734-9024-13FBEA585C85}" destId="{FA7A3F41-7491-42F2-B298-C8613D786FD0}" srcOrd="1" destOrd="0" presId="urn:microsoft.com/office/officeart/2008/layout/HalfCircleOrganizationChart"/>
    <dgm:cxn modelId="{AE1BA099-2BB2-4409-9895-DF1106B37A4E}" type="presParOf" srcId="{8545831F-5E29-4734-9024-13FBEA585C85}" destId="{00213B62-0542-4F6B-AFED-31CA2B4F62D9}" srcOrd="2" destOrd="0" presId="urn:microsoft.com/office/officeart/2008/layout/HalfCircleOrganizationChart"/>
    <dgm:cxn modelId="{A2436596-3E6B-49F3-9DC9-2CF78B2958E5}" type="presParOf" srcId="{ADF0337A-4278-4AF1-A99F-CDFDEF8FCED7}" destId="{EDA3FE7F-1E98-448D-B0C6-F794057892A8}" srcOrd="4" destOrd="0" presId="urn:microsoft.com/office/officeart/2008/layout/HalfCircleOrganizationChart"/>
    <dgm:cxn modelId="{1A026FA9-A587-425F-A7EC-90609206AECB}" type="presParOf" srcId="{ADF0337A-4278-4AF1-A99F-CDFDEF8FCED7}" destId="{2F3306C3-9FED-4DED-875D-39095BD077C7}" srcOrd="5" destOrd="0" presId="urn:microsoft.com/office/officeart/2008/layout/HalfCircleOrganizationChart"/>
    <dgm:cxn modelId="{597F2153-6DF3-40F7-A3D4-A908537981A4}" type="presParOf" srcId="{2F3306C3-9FED-4DED-875D-39095BD077C7}" destId="{BEA7EE63-E0F3-4975-9430-F9AC2C6FACFF}" srcOrd="0" destOrd="0" presId="urn:microsoft.com/office/officeart/2008/layout/HalfCircleOrganizationChart"/>
    <dgm:cxn modelId="{F8F89DFF-4166-473F-B20F-C48050723767}" type="presParOf" srcId="{BEA7EE63-E0F3-4975-9430-F9AC2C6FACFF}" destId="{88290A6D-184C-4D99-9A6D-D91CC78ECE13}" srcOrd="0" destOrd="0" presId="urn:microsoft.com/office/officeart/2008/layout/HalfCircleOrganizationChart"/>
    <dgm:cxn modelId="{4FA9A2A9-76B5-4771-99D4-228F1045BCB3}" type="presParOf" srcId="{BEA7EE63-E0F3-4975-9430-F9AC2C6FACFF}" destId="{1C5BC5C2-E4F5-42FC-8E7B-41D6C4D7024B}" srcOrd="1" destOrd="0" presId="urn:microsoft.com/office/officeart/2008/layout/HalfCircleOrganizationChart"/>
    <dgm:cxn modelId="{9D40F865-1213-4D9E-9BD2-0C0E12450112}" type="presParOf" srcId="{BEA7EE63-E0F3-4975-9430-F9AC2C6FACFF}" destId="{AC632523-5A6F-4942-BC3D-B53E1F462A54}" srcOrd="2" destOrd="0" presId="urn:microsoft.com/office/officeart/2008/layout/HalfCircleOrganizationChart"/>
    <dgm:cxn modelId="{E1D52A1C-4AA0-45A0-A111-2ED82E4593EB}" type="presParOf" srcId="{BEA7EE63-E0F3-4975-9430-F9AC2C6FACFF}" destId="{4AAD8A2A-10F3-4D9E-BF76-CAF806304ADD}" srcOrd="3" destOrd="0" presId="urn:microsoft.com/office/officeart/2008/layout/HalfCircleOrganizationChart"/>
    <dgm:cxn modelId="{1D506830-9E61-4F97-BDAE-D5170B185C57}" type="presParOf" srcId="{2F3306C3-9FED-4DED-875D-39095BD077C7}" destId="{D10EF2A5-4B8E-4099-9F1D-8B77E9283A03}" srcOrd="1" destOrd="0" presId="urn:microsoft.com/office/officeart/2008/layout/HalfCircleOrganizationChart"/>
    <dgm:cxn modelId="{7DE6C167-620C-4E7F-8BEB-D02B0ADC9D1A}" type="presParOf" srcId="{2F3306C3-9FED-4DED-875D-39095BD077C7}" destId="{55CA828E-426E-4A1E-89BC-EFD9797D40BD}" srcOrd="2" destOrd="0" presId="urn:microsoft.com/office/officeart/2008/layout/HalfCircleOrganizationChart"/>
    <dgm:cxn modelId="{EDE5D4A0-5A0D-4A3F-B7AC-7106FB6A86C9}" type="presParOf" srcId="{965A45B2-083E-42B0-BAC6-06C9048A7C3B}" destId="{41ABEEEE-8CFE-4273-90F8-BEB0D2858355}" srcOrd="2" destOrd="0" presId="urn:microsoft.com/office/officeart/2008/layout/HalfCircleOrganizationChart"/>
    <dgm:cxn modelId="{6639E19A-D3A8-4E39-91E2-F53E39437104}" type="presParOf" srcId="{41ABEEEE-8CFE-4273-90F8-BEB0D2858355}" destId="{C6557939-1DE2-48F5-BFDA-B4E8AB43556F}" srcOrd="0" destOrd="0" presId="urn:microsoft.com/office/officeart/2008/layout/HalfCircleOrganizationChart"/>
    <dgm:cxn modelId="{2A50EBFF-3BBB-4B81-B68C-2A3C5931D3AC}" type="presParOf" srcId="{41ABEEEE-8CFE-4273-90F8-BEB0D2858355}" destId="{EFC014E8-65CE-49C6-A422-4B89CA2356DF}" srcOrd="1" destOrd="0" presId="urn:microsoft.com/office/officeart/2008/layout/HalfCircleOrganizationChart"/>
    <dgm:cxn modelId="{4D6747D1-A64F-4BB8-B5F2-C77205A790F7}" type="presParOf" srcId="{EFC014E8-65CE-49C6-A422-4B89CA2356DF}" destId="{B80D2544-7285-4762-8B82-B45FA89094D4}" srcOrd="0" destOrd="0" presId="urn:microsoft.com/office/officeart/2008/layout/HalfCircleOrganizationChart"/>
    <dgm:cxn modelId="{368E29E4-D970-44F4-A17C-F48DF5E4370C}" type="presParOf" srcId="{B80D2544-7285-4762-8B82-B45FA89094D4}" destId="{AEFE7A00-1EC3-4D74-9ADC-39D65BD78BCA}" srcOrd="0" destOrd="0" presId="urn:microsoft.com/office/officeart/2008/layout/HalfCircleOrganizationChart"/>
    <dgm:cxn modelId="{62A37120-A0A0-40C2-B2C6-4EEDCE43EE65}" type="presParOf" srcId="{B80D2544-7285-4762-8B82-B45FA89094D4}" destId="{96DB34CC-F6C7-4EA5-A725-D529BBECA118}" srcOrd="1" destOrd="0" presId="urn:microsoft.com/office/officeart/2008/layout/HalfCircleOrganizationChart"/>
    <dgm:cxn modelId="{2BC66DD4-1491-4C33-887F-4429DD6EE819}" type="presParOf" srcId="{B80D2544-7285-4762-8B82-B45FA89094D4}" destId="{5554BC0D-709F-4301-9145-359199837899}" srcOrd="2" destOrd="0" presId="urn:microsoft.com/office/officeart/2008/layout/HalfCircleOrganizationChart"/>
    <dgm:cxn modelId="{88718D95-22BF-4B94-8A5D-4BBC23D26EB7}" type="presParOf" srcId="{B80D2544-7285-4762-8B82-B45FA89094D4}" destId="{7C788DE1-0C71-4727-A130-E31329287E92}" srcOrd="3" destOrd="0" presId="urn:microsoft.com/office/officeart/2008/layout/HalfCircleOrganizationChart"/>
    <dgm:cxn modelId="{5CDACCE8-CB43-4967-BBA4-43219538D302}" type="presParOf" srcId="{EFC014E8-65CE-49C6-A422-4B89CA2356DF}" destId="{773343DD-7F7F-4912-B806-66B51E365530}" srcOrd="1" destOrd="0" presId="urn:microsoft.com/office/officeart/2008/layout/HalfCircleOrganizationChart"/>
    <dgm:cxn modelId="{1912A4CB-909C-46F3-B994-B2A5ADCDC325}" type="presParOf" srcId="{EFC014E8-65CE-49C6-A422-4B89CA2356DF}" destId="{5DF133D4-EE76-442A-A7DB-87A91C7B8EF9}" srcOrd="2" destOrd="0" presId="urn:microsoft.com/office/officeart/2008/layout/HalfCircleOrganizationChart"/>
  </dgm:cxnLst>
  <dgm:bg/>
  <dgm:whole>
    <a:ln>
      <a:solidFill>
        <a:schemeClr val="accent3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9DF37A-E5C0-47C4-888A-3C8128FBCBE9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A2BE51-BFBE-4F10-82C8-EA245A7D2441}">
      <dgm:prSet phldrT="[Text]"/>
      <dgm:spPr/>
      <dgm:t>
        <a:bodyPr/>
        <a:lstStyle/>
        <a:p>
          <a:r>
            <a:rPr lang="en-GB" dirty="0" smtClean="0"/>
            <a:t>Public Reports</a:t>
          </a:r>
          <a:endParaRPr lang="en-US" dirty="0"/>
        </a:p>
      </dgm:t>
    </dgm:pt>
    <dgm:pt modelId="{0130190B-52D7-47B6-A754-83F400363901}" type="parTrans" cxnId="{877BD323-EE2E-454E-BE69-323AB13BDB08}">
      <dgm:prSet/>
      <dgm:spPr/>
      <dgm:t>
        <a:bodyPr/>
        <a:lstStyle/>
        <a:p>
          <a:endParaRPr lang="en-US"/>
        </a:p>
      </dgm:t>
    </dgm:pt>
    <dgm:pt modelId="{4D643ED6-7FE8-4461-81BA-BB5C9DC42E4B}" type="sibTrans" cxnId="{877BD323-EE2E-454E-BE69-323AB13BDB08}">
      <dgm:prSet/>
      <dgm:spPr/>
      <dgm:t>
        <a:bodyPr/>
        <a:lstStyle/>
        <a:p>
          <a:endParaRPr lang="en-US"/>
        </a:p>
      </dgm:t>
    </dgm:pt>
    <dgm:pt modelId="{064DF783-F0DE-457C-A8DC-4C7F03BDDB07}">
      <dgm:prSet phldrT="[Text]"/>
      <dgm:spPr/>
      <dgm:t>
        <a:bodyPr/>
        <a:lstStyle/>
        <a:p>
          <a:r>
            <a:rPr lang="en-GB" dirty="0" smtClean="0"/>
            <a:t> </a:t>
          </a:r>
          <a:endParaRPr lang="en-US" dirty="0"/>
        </a:p>
      </dgm:t>
    </dgm:pt>
    <dgm:pt modelId="{F256EDEF-1FB1-4F00-869E-C23C9F57D69A}" type="parTrans" cxnId="{F299C63B-6971-4D59-A2B6-AF832869992B}">
      <dgm:prSet/>
      <dgm:spPr/>
      <dgm:t>
        <a:bodyPr/>
        <a:lstStyle/>
        <a:p>
          <a:endParaRPr lang="en-US"/>
        </a:p>
      </dgm:t>
    </dgm:pt>
    <dgm:pt modelId="{ED204E52-9E73-4103-848D-D46DF59B997B}" type="sibTrans" cxnId="{F299C63B-6971-4D59-A2B6-AF832869992B}">
      <dgm:prSet/>
      <dgm:spPr/>
      <dgm:t>
        <a:bodyPr/>
        <a:lstStyle/>
        <a:p>
          <a:endParaRPr lang="en-US"/>
        </a:p>
      </dgm:t>
    </dgm:pt>
    <dgm:pt modelId="{9D968FDF-2EFF-413E-A9FD-2A3B4F4F1E15}">
      <dgm:prSet phldrT="[Text]" custT="1"/>
      <dgm:spPr/>
      <dgm:t>
        <a:bodyPr/>
        <a:lstStyle/>
        <a:p>
          <a:r>
            <a:rPr lang="hr-HR" sz="1800" dirty="0" smtClean="0"/>
            <a:t>Summary </a:t>
          </a:r>
          <a:r>
            <a:rPr lang="hr-HR" sz="1800" dirty="0" err="1" smtClean="0"/>
            <a:t>of</a:t>
          </a:r>
          <a:r>
            <a:rPr lang="hr-HR" sz="1800" dirty="0" smtClean="0"/>
            <a:t> </a:t>
          </a:r>
          <a:r>
            <a:rPr lang="hr-HR" sz="1800" dirty="0" err="1" smtClean="0"/>
            <a:t>the</a:t>
          </a:r>
          <a:r>
            <a:rPr lang="hr-HR" sz="1800" dirty="0" smtClean="0"/>
            <a:t> BEREC WS on Network </a:t>
          </a:r>
          <a:r>
            <a:rPr lang="hr-HR" sz="1800" dirty="0" err="1" smtClean="0"/>
            <a:t>Resilience</a:t>
          </a:r>
          <a:endParaRPr lang="en-US" sz="1800" dirty="0"/>
        </a:p>
      </dgm:t>
    </dgm:pt>
    <dgm:pt modelId="{0E4767B9-7035-4706-AA0F-2264E5F78174}" type="parTrans" cxnId="{409B063A-D8E8-416D-9E39-65C847FC790B}">
      <dgm:prSet/>
      <dgm:spPr/>
      <dgm:t>
        <a:bodyPr/>
        <a:lstStyle/>
        <a:p>
          <a:endParaRPr lang="en-US"/>
        </a:p>
      </dgm:t>
    </dgm:pt>
    <dgm:pt modelId="{B3130351-642D-49AE-BD02-27FC105B67D6}" type="sibTrans" cxnId="{409B063A-D8E8-416D-9E39-65C847FC790B}">
      <dgm:prSet/>
      <dgm:spPr/>
      <dgm:t>
        <a:bodyPr/>
        <a:lstStyle/>
        <a:p>
          <a:endParaRPr lang="en-US"/>
        </a:p>
      </dgm:t>
    </dgm:pt>
    <dgm:pt modelId="{8930A8D6-8B78-410E-8A7E-9AE82E907534}">
      <dgm:prSet phldrT="[Text]"/>
      <dgm:spPr/>
      <dgm:t>
        <a:bodyPr/>
        <a:lstStyle/>
        <a:p>
          <a:r>
            <a:rPr lang="en-GB" dirty="0" smtClean="0"/>
            <a:t>Workshops</a:t>
          </a:r>
          <a:endParaRPr lang="en-US" dirty="0"/>
        </a:p>
      </dgm:t>
    </dgm:pt>
    <dgm:pt modelId="{C8132C0F-2CF8-4A9A-BBB3-F1C50F5A3B84}" type="parTrans" cxnId="{CF7E15B5-0D32-42A0-A661-CE73578FACBA}">
      <dgm:prSet/>
      <dgm:spPr/>
      <dgm:t>
        <a:bodyPr/>
        <a:lstStyle/>
        <a:p>
          <a:endParaRPr lang="en-US"/>
        </a:p>
      </dgm:t>
    </dgm:pt>
    <dgm:pt modelId="{0AFA11C4-F527-4DBA-BE3C-2B7B27BD90DF}" type="sibTrans" cxnId="{CF7E15B5-0D32-42A0-A661-CE73578FACBA}">
      <dgm:prSet/>
      <dgm:spPr/>
      <dgm:t>
        <a:bodyPr/>
        <a:lstStyle/>
        <a:p>
          <a:endParaRPr lang="en-US"/>
        </a:p>
      </dgm:t>
    </dgm:pt>
    <dgm:pt modelId="{2E497B59-00A9-4858-BB72-6989B6EA7EEA}">
      <dgm:prSet phldrT="[Text]" custT="1"/>
      <dgm:spPr/>
      <dgm:t>
        <a:bodyPr/>
        <a:lstStyle/>
        <a:p>
          <a:r>
            <a:rPr lang="en-US" sz="1800" b="0" i="0" dirty="0" smtClean="0">
              <a:hlinkClick xmlns:r="http://schemas.openxmlformats.org/officeDocument/2006/relationships" r:id="rId1"/>
            </a:rPr>
            <a:t>BEREC sessions at ENISA Telecom and Digital Infrastructure Security Forum 2025</a:t>
          </a:r>
          <a:endParaRPr lang="en-US" sz="1800" dirty="0"/>
        </a:p>
      </dgm:t>
    </dgm:pt>
    <dgm:pt modelId="{463A22BE-1EA7-4368-A568-6028767225A0}" type="parTrans" cxnId="{0B44D2A7-DEBC-4D8A-88CB-35FF04E9E10F}">
      <dgm:prSet/>
      <dgm:spPr/>
      <dgm:t>
        <a:bodyPr/>
        <a:lstStyle/>
        <a:p>
          <a:endParaRPr lang="en-US"/>
        </a:p>
      </dgm:t>
    </dgm:pt>
    <dgm:pt modelId="{4DF34B15-9250-4E17-91A2-E31059BF38D3}" type="sibTrans" cxnId="{0B44D2A7-DEBC-4D8A-88CB-35FF04E9E10F}">
      <dgm:prSet/>
      <dgm:spPr/>
      <dgm:t>
        <a:bodyPr/>
        <a:lstStyle/>
        <a:p>
          <a:endParaRPr lang="en-US"/>
        </a:p>
      </dgm:t>
    </dgm:pt>
    <dgm:pt modelId="{33C9F6F0-D075-446C-8AEC-5A2C74026335}">
      <dgm:prSet phldrT="[Text]"/>
      <dgm:spPr/>
      <dgm:t>
        <a:bodyPr/>
        <a:lstStyle/>
        <a:p>
          <a:r>
            <a:rPr lang="en-GB" dirty="0" smtClean="0"/>
            <a:t>Surveys and Data</a:t>
          </a:r>
          <a:endParaRPr lang="en-US" dirty="0"/>
        </a:p>
      </dgm:t>
    </dgm:pt>
    <dgm:pt modelId="{4908021C-FA89-4923-997D-EEFB683DA288}" type="parTrans" cxnId="{33710212-E70E-4F85-8F8C-FB10C00E34C4}">
      <dgm:prSet/>
      <dgm:spPr/>
      <dgm:t>
        <a:bodyPr/>
        <a:lstStyle/>
        <a:p>
          <a:endParaRPr lang="en-US"/>
        </a:p>
      </dgm:t>
    </dgm:pt>
    <dgm:pt modelId="{3D4B05F3-CA7D-42D8-8992-5443F8122E13}" type="sibTrans" cxnId="{33710212-E70E-4F85-8F8C-FB10C00E34C4}">
      <dgm:prSet/>
      <dgm:spPr/>
      <dgm:t>
        <a:bodyPr/>
        <a:lstStyle/>
        <a:p>
          <a:endParaRPr lang="en-US"/>
        </a:p>
      </dgm:t>
    </dgm:pt>
    <dgm:pt modelId="{ABA26812-A253-4005-A883-D0BEB996BDBD}">
      <dgm:prSet phldrT="[Text]"/>
      <dgm:spPr/>
      <dgm:t>
        <a:bodyPr/>
        <a:lstStyle/>
        <a:p>
          <a:r>
            <a:rPr lang="en-GB" dirty="0" smtClean="0"/>
            <a:t> </a:t>
          </a:r>
          <a:endParaRPr lang="en-US" dirty="0"/>
        </a:p>
      </dgm:t>
    </dgm:pt>
    <dgm:pt modelId="{4F16554D-D842-4706-87E6-23502534FED6}" type="parTrans" cxnId="{2FA12B7C-B992-47DB-81D2-7E077E9CC796}">
      <dgm:prSet/>
      <dgm:spPr/>
      <dgm:t>
        <a:bodyPr/>
        <a:lstStyle/>
        <a:p>
          <a:endParaRPr lang="en-US"/>
        </a:p>
      </dgm:t>
    </dgm:pt>
    <dgm:pt modelId="{D443FF7F-1C8F-4D41-A9CE-E61F44FCF731}" type="sibTrans" cxnId="{2FA12B7C-B992-47DB-81D2-7E077E9CC796}">
      <dgm:prSet/>
      <dgm:spPr/>
      <dgm:t>
        <a:bodyPr/>
        <a:lstStyle/>
        <a:p>
          <a:endParaRPr lang="en-US"/>
        </a:p>
      </dgm:t>
    </dgm:pt>
    <dgm:pt modelId="{95BFF974-8A7C-44FE-B6C5-68E5D2BBFE85}">
      <dgm:prSet phldrT="[Text]" custT="1"/>
      <dgm:spPr/>
      <dgm:t>
        <a:bodyPr/>
        <a:lstStyle/>
        <a:p>
          <a:r>
            <a:rPr lang="en-US" sz="1800" dirty="0" smtClean="0"/>
            <a:t>Internal BEREC </a:t>
          </a:r>
          <a:r>
            <a:rPr lang="en-DE" sz="1800" dirty="0" smtClean="0"/>
            <a:t>–</a:t>
          </a:r>
          <a:r>
            <a:rPr lang="en-US" sz="1800" dirty="0" smtClean="0"/>
            <a:t> NIS CG Survey on the Supplier Landscape and Supply Chain of European Fixed and Satellite Communications Networks 2025 (internal report in Q1/2026)</a:t>
          </a:r>
          <a:endParaRPr lang="en-US" sz="1800" dirty="0"/>
        </a:p>
      </dgm:t>
    </dgm:pt>
    <dgm:pt modelId="{F0D7BB8F-5E50-497D-BC7D-D9498372F76D}" type="parTrans" cxnId="{0F040F19-BD7D-4874-8492-E1680E82ACD6}">
      <dgm:prSet/>
      <dgm:spPr/>
      <dgm:t>
        <a:bodyPr/>
        <a:lstStyle/>
        <a:p>
          <a:endParaRPr lang="en-US"/>
        </a:p>
      </dgm:t>
    </dgm:pt>
    <dgm:pt modelId="{75339EC8-6B33-40EB-BF71-9ACB2E7E0209}" type="sibTrans" cxnId="{0F040F19-BD7D-4874-8492-E1680E82ACD6}">
      <dgm:prSet/>
      <dgm:spPr/>
      <dgm:t>
        <a:bodyPr/>
        <a:lstStyle/>
        <a:p>
          <a:endParaRPr lang="en-US"/>
        </a:p>
      </dgm:t>
    </dgm:pt>
    <dgm:pt modelId="{D1525707-93BD-41FA-8A76-E5F0922B0EF2}">
      <dgm:prSet phldrT="[Text]"/>
      <dgm:spPr/>
      <dgm:t>
        <a:bodyPr/>
        <a:lstStyle/>
        <a:p>
          <a:r>
            <a:rPr lang="en-GB" dirty="0" smtClean="0"/>
            <a:t> </a:t>
          </a:r>
          <a:endParaRPr lang="en-US" dirty="0"/>
        </a:p>
      </dgm:t>
    </dgm:pt>
    <dgm:pt modelId="{8D109E22-6181-4932-B5EA-D5E7203A8370}" type="sibTrans" cxnId="{B9CCCE25-1F12-4BAB-8FB3-50778479286C}">
      <dgm:prSet/>
      <dgm:spPr/>
      <dgm:t>
        <a:bodyPr/>
        <a:lstStyle/>
        <a:p>
          <a:endParaRPr lang="en-US"/>
        </a:p>
      </dgm:t>
    </dgm:pt>
    <dgm:pt modelId="{28F1386A-8F18-4345-8935-FE707575A42C}" type="parTrans" cxnId="{B9CCCE25-1F12-4BAB-8FB3-50778479286C}">
      <dgm:prSet/>
      <dgm:spPr/>
      <dgm:t>
        <a:bodyPr/>
        <a:lstStyle/>
        <a:p>
          <a:endParaRPr lang="en-US"/>
        </a:p>
      </dgm:t>
    </dgm:pt>
    <dgm:pt modelId="{B0BF613A-A947-4842-BB3A-CB05471990A3}">
      <dgm:prSet phldrT="[Text]" custT="1"/>
      <dgm:spPr/>
      <dgm:t>
        <a:bodyPr/>
        <a:lstStyle/>
        <a:p>
          <a:r>
            <a:rPr lang="hr-HR" sz="1800" dirty="0" smtClean="0"/>
            <a:t>Summary </a:t>
          </a:r>
          <a:r>
            <a:rPr lang="hr-HR" sz="1800" dirty="0" err="1" smtClean="0"/>
            <a:t>of</a:t>
          </a:r>
          <a:r>
            <a:rPr lang="hr-HR" sz="1800" dirty="0" smtClean="0"/>
            <a:t> </a:t>
          </a:r>
          <a:r>
            <a:rPr lang="hr-HR" sz="1800" dirty="0" err="1" smtClean="0"/>
            <a:t>the</a:t>
          </a:r>
          <a:r>
            <a:rPr lang="hr-HR" sz="1800" dirty="0" smtClean="0"/>
            <a:t> BEREC </a:t>
          </a:r>
          <a:r>
            <a:rPr lang="hr-HR" sz="1800" dirty="0" err="1" smtClean="0"/>
            <a:t>sessions</a:t>
          </a:r>
          <a:r>
            <a:rPr lang="hr-HR" sz="1800" dirty="0" smtClean="0"/>
            <a:t> at </a:t>
          </a:r>
          <a:r>
            <a:rPr lang="hr-HR" sz="1800" dirty="0" err="1" smtClean="0"/>
            <a:t>the</a:t>
          </a:r>
          <a:r>
            <a:rPr lang="hr-HR" sz="1800" dirty="0" smtClean="0"/>
            <a:t> ENISA Telecom </a:t>
          </a:r>
          <a:r>
            <a:rPr lang="hr-HR" sz="1800" dirty="0" err="1" smtClean="0"/>
            <a:t>and</a:t>
          </a:r>
          <a:r>
            <a:rPr lang="hr-HR" sz="1800" dirty="0" smtClean="0"/>
            <a:t> Digital </a:t>
          </a:r>
          <a:r>
            <a:rPr lang="hr-HR" sz="1800" dirty="0" err="1" smtClean="0"/>
            <a:t>Infrastructure</a:t>
          </a:r>
          <a:r>
            <a:rPr lang="hr-HR" sz="1800" dirty="0" smtClean="0"/>
            <a:t> </a:t>
          </a:r>
          <a:r>
            <a:rPr lang="hr-HR" sz="1800" dirty="0" err="1" smtClean="0"/>
            <a:t>Security</a:t>
          </a:r>
          <a:r>
            <a:rPr lang="hr-HR" sz="1800" dirty="0" smtClean="0"/>
            <a:t> Forum</a:t>
          </a:r>
          <a:endParaRPr lang="en-US" sz="1800" dirty="0"/>
        </a:p>
      </dgm:t>
    </dgm:pt>
    <dgm:pt modelId="{30FD14C1-591A-47F0-8F46-25D5FB0C3BEF}" type="parTrans" cxnId="{9EBDB3C1-EE78-470F-909C-D7251ABCB37F}">
      <dgm:prSet/>
      <dgm:spPr/>
      <dgm:t>
        <a:bodyPr/>
        <a:lstStyle/>
        <a:p>
          <a:endParaRPr lang="en-US"/>
        </a:p>
      </dgm:t>
    </dgm:pt>
    <dgm:pt modelId="{8EAACCCC-5259-4B8B-8754-81B3C9043A79}" type="sibTrans" cxnId="{9EBDB3C1-EE78-470F-909C-D7251ABCB37F}">
      <dgm:prSet/>
      <dgm:spPr/>
      <dgm:t>
        <a:bodyPr/>
        <a:lstStyle/>
        <a:p>
          <a:endParaRPr lang="en-US"/>
        </a:p>
      </dgm:t>
    </dgm:pt>
    <dgm:pt modelId="{1203F22B-8D8E-4A8D-B7B7-9821FBCFDC12}" type="pres">
      <dgm:prSet presAssocID="{D99DF37A-E5C0-47C4-888A-3C8128FBCBE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E34B4D2-BDD6-4104-96EF-C15810E69DB3}" type="pres">
      <dgm:prSet presAssocID="{81A2BE51-BFBE-4F10-82C8-EA245A7D2441}" presName="composite" presStyleCnt="0"/>
      <dgm:spPr/>
    </dgm:pt>
    <dgm:pt modelId="{C23AD42A-A219-4BF3-9460-2D3A47AA6084}" type="pres">
      <dgm:prSet presAssocID="{81A2BE51-BFBE-4F10-82C8-EA245A7D2441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21AFD-BE0E-4004-888F-3695F4C6B125}" type="pres">
      <dgm:prSet presAssocID="{81A2BE51-BFBE-4F10-82C8-EA245A7D2441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FD472-659A-4177-8C4F-D6CD55093955}" type="pres">
      <dgm:prSet presAssocID="{81A2BE51-BFBE-4F10-82C8-EA245A7D2441}" presName="Accent" presStyleLbl="parChTrans1D1" presStyleIdx="0" presStyleCnt="3"/>
      <dgm:spPr/>
    </dgm:pt>
    <dgm:pt modelId="{19B99EA2-F3A8-4CB3-AA35-D9EFB2B3741D}" type="pres">
      <dgm:prSet presAssocID="{81A2BE51-BFBE-4F10-82C8-EA245A7D2441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E8E6F-F5CF-4D57-9CDB-85E4F72AB9A7}" type="pres">
      <dgm:prSet presAssocID="{4D643ED6-7FE8-4461-81BA-BB5C9DC42E4B}" presName="sibTrans" presStyleCnt="0"/>
      <dgm:spPr/>
    </dgm:pt>
    <dgm:pt modelId="{B5B3F562-91D1-49C1-9DB8-1275E70ADEBF}" type="pres">
      <dgm:prSet presAssocID="{8930A8D6-8B78-410E-8A7E-9AE82E907534}" presName="composite" presStyleCnt="0"/>
      <dgm:spPr/>
    </dgm:pt>
    <dgm:pt modelId="{5A907B88-9241-4ED8-B15E-06AAB6F8AD08}" type="pres">
      <dgm:prSet presAssocID="{8930A8D6-8B78-410E-8A7E-9AE82E907534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14F0F-8BDD-4A9E-B073-6F89F69B400E}" type="pres">
      <dgm:prSet presAssocID="{8930A8D6-8B78-410E-8A7E-9AE82E907534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B3817-5C9C-4E51-88BB-DDEF07A8E36C}" type="pres">
      <dgm:prSet presAssocID="{8930A8D6-8B78-410E-8A7E-9AE82E907534}" presName="Accent" presStyleLbl="parChTrans1D1" presStyleIdx="1" presStyleCnt="3"/>
      <dgm:spPr/>
    </dgm:pt>
    <dgm:pt modelId="{3393235B-4E1D-4DAE-AE72-8728633AAB98}" type="pres">
      <dgm:prSet presAssocID="{8930A8D6-8B78-410E-8A7E-9AE82E907534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EADFC-71A0-4865-81D5-20EE50BDFA63}" type="pres">
      <dgm:prSet presAssocID="{0AFA11C4-F527-4DBA-BE3C-2B7B27BD90DF}" presName="sibTrans" presStyleCnt="0"/>
      <dgm:spPr/>
    </dgm:pt>
    <dgm:pt modelId="{5BD8C131-FB67-414B-B57F-590B82311B9F}" type="pres">
      <dgm:prSet presAssocID="{33C9F6F0-D075-446C-8AEC-5A2C74026335}" presName="composite" presStyleCnt="0"/>
      <dgm:spPr/>
    </dgm:pt>
    <dgm:pt modelId="{3457490D-0E73-4E49-85FD-66A47CCEF276}" type="pres">
      <dgm:prSet presAssocID="{33C9F6F0-D075-446C-8AEC-5A2C74026335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2947A-F0C5-40D1-BCE0-ED714B7D5779}" type="pres">
      <dgm:prSet presAssocID="{33C9F6F0-D075-446C-8AEC-5A2C74026335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5962C-6791-4EFE-97D9-444337D31838}" type="pres">
      <dgm:prSet presAssocID="{33C9F6F0-D075-446C-8AEC-5A2C74026335}" presName="Accent" presStyleLbl="parChTrans1D1" presStyleIdx="2" presStyleCnt="3"/>
      <dgm:spPr/>
    </dgm:pt>
    <dgm:pt modelId="{80C754A6-D242-41D0-86BD-DB9F969927BB}" type="pres">
      <dgm:prSet presAssocID="{33C9F6F0-D075-446C-8AEC-5A2C74026335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A12B7C-B992-47DB-81D2-7E077E9CC796}" srcId="{33C9F6F0-D075-446C-8AEC-5A2C74026335}" destId="{ABA26812-A253-4005-A883-D0BEB996BDBD}" srcOrd="0" destOrd="0" parTransId="{4F16554D-D842-4706-87E6-23502534FED6}" sibTransId="{D443FF7F-1C8F-4D41-A9CE-E61F44FCF731}"/>
    <dgm:cxn modelId="{FDE2ACB3-D504-4DB6-B6CD-4EBE6DD8CF46}" type="presOf" srcId="{9D968FDF-2EFF-413E-A9FD-2A3B4F4F1E15}" destId="{19B99EA2-F3A8-4CB3-AA35-D9EFB2B3741D}" srcOrd="0" destOrd="0" presId="urn:microsoft.com/office/officeart/2011/layout/TabList"/>
    <dgm:cxn modelId="{7390C63C-09D8-4A2F-95AC-0DA40E567793}" type="presOf" srcId="{B0BF613A-A947-4842-BB3A-CB05471990A3}" destId="{19B99EA2-F3A8-4CB3-AA35-D9EFB2B3741D}" srcOrd="0" destOrd="1" presId="urn:microsoft.com/office/officeart/2011/layout/TabList"/>
    <dgm:cxn modelId="{C7BAFBCA-D4EB-4BBB-A699-E9F2F3831149}" type="presOf" srcId="{2E497B59-00A9-4858-BB72-6989B6EA7EEA}" destId="{3393235B-4E1D-4DAE-AE72-8728633AAB98}" srcOrd="0" destOrd="0" presId="urn:microsoft.com/office/officeart/2011/layout/TabList"/>
    <dgm:cxn modelId="{877BD323-EE2E-454E-BE69-323AB13BDB08}" srcId="{D99DF37A-E5C0-47C4-888A-3C8128FBCBE9}" destId="{81A2BE51-BFBE-4F10-82C8-EA245A7D2441}" srcOrd="0" destOrd="0" parTransId="{0130190B-52D7-47B6-A754-83F400363901}" sibTransId="{4D643ED6-7FE8-4461-81BA-BB5C9DC42E4B}"/>
    <dgm:cxn modelId="{9EBDB3C1-EE78-470F-909C-D7251ABCB37F}" srcId="{81A2BE51-BFBE-4F10-82C8-EA245A7D2441}" destId="{B0BF613A-A947-4842-BB3A-CB05471990A3}" srcOrd="2" destOrd="0" parTransId="{30FD14C1-591A-47F0-8F46-25D5FB0C3BEF}" sibTransId="{8EAACCCC-5259-4B8B-8754-81B3C9043A79}"/>
    <dgm:cxn modelId="{33710212-E70E-4F85-8F8C-FB10C00E34C4}" srcId="{D99DF37A-E5C0-47C4-888A-3C8128FBCBE9}" destId="{33C9F6F0-D075-446C-8AEC-5A2C74026335}" srcOrd="2" destOrd="0" parTransId="{4908021C-FA89-4923-997D-EEFB683DA288}" sibTransId="{3D4B05F3-CA7D-42D8-8992-5443F8122E13}"/>
    <dgm:cxn modelId="{F299C63B-6971-4D59-A2B6-AF832869992B}" srcId="{81A2BE51-BFBE-4F10-82C8-EA245A7D2441}" destId="{064DF783-F0DE-457C-A8DC-4C7F03BDDB07}" srcOrd="0" destOrd="0" parTransId="{F256EDEF-1FB1-4F00-869E-C23C9F57D69A}" sibTransId="{ED204E52-9E73-4103-848D-D46DF59B997B}"/>
    <dgm:cxn modelId="{75A015E1-CB17-45E8-8CCF-D7A187CD9D62}" type="presOf" srcId="{95BFF974-8A7C-44FE-B6C5-68E5D2BBFE85}" destId="{80C754A6-D242-41D0-86BD-DB9F969927BB}" srcOrd="0" destOrd="0" presId="urn:microsoft.com/office/officeart/2011/layout/TabList"/>
    <dgm:cxn modelId="{0B44D2A7-DEBC-4D8A-88CB-35FF04E9E10F}" srcId="{8930A8D6-8B78-410E-8A7E-9AE82E907534}" destId="{2E497B59-00A9-4858-BB72-6989B6EA7EEA}" srcOrd="1" destOrd="0" parTransId="{463A22BE-1EA7-4368-A568-6028767225A0}" sibTransId="{4DF34B15-9250-4E17-91A2-E31059BF38D3}"/>
    <dgm:cxn modelId="{CF7E15B5-0D32-42A0-A661-CE73578FACBA}" srcId="{D99DF37A-E5C0-47C4-888A-3C8128FBCBE9}" destId="{8930A8D6-8B78-410E-8A7E-9AE82E907534}" srcOrd="1" destOrd="0" parTransId="{C8132C0F-2CF8-4A9A-BBB3-F1C50F5A3B84}" sibTransId="{0AFA11C4-F527-4DBA-BE3C-2B7B27BD90DF}"/>
    <dgm:cxn modelId="{051398F4-2E49-41A5-A15C-337947A78CC5}" type="presOf" srcId="{81A2BE51-BFBE-4F10-82C8-EA245A7D2441}" destId="{C0421AFD-BE0E-4004-888F-3695F4C6B125}" srcOrd="0" destOrd="0" presId="urn:microsoft.com/office/officeart/2011/layout/TabList"/>
    <dgm:cxn modelId="{0F040F19-BD7D-4874-8492-E1680E82ACD6}" srcId="{33C9F6F0-D075-446C-8AEC-5A2C74026335}" destId="{95BFF974-8A7C-44FE-B6C5-68E5D2BBFE85}" srcOrd="1" destOrd="0" parTransId="{F0D7BB8F-5E50-497D-BC7D-D9498372F76D}" sibTransId="{75339EC8-6B33-40EB-BF71-9ACB2E7E0209}"/>
    <dgm:cxn modelId="{8CF4DAAB-0C46-4036-85FC-FF842052DA9E}" type="presOf" srcId="{8930A8D6-8B78-410E-8A7E-9AE82E907534}" destId="{EF714F0F-8BDD-4A9E-B073-6F89F69B400E}" srcOrd="0" destOrd="0" presId="urn:microsoft.com/office/officeart/2011/layout/TabList"/>
    <dgm:cxn modelId="{409B063A-D8E8-416D-9E39-65C847FC790B}" srcId="{81A2BE51-BFBE-4F10-82C8-EA245A7D2441}" destId="{9D968FDF-2EFF-413E-A9FD-2A3B4F4F1E15}" srcOrd="1" destOrd="0" parTransId="{0E4767B9-7035-4706-AA0F-2264E5F78174}" sibTransId="{B3130351-642D-49AE-BD02-27FC105B67D6}"/>
    <dgm:cxn modelId="{A25B479A-D102-4636-B4C1-E7F1FDECDEBD}" type="presOf" srcId="{D99DF37A-E5C0-47C4-888A-3C8128FBCBE9}" destId="{1203F22B-8D8E-4A8D-B7B7-9821FBCFDC12}" srcOrd="0" destOrd="0" presId="urn:microsoft.com/office/officeart/2011/layout/TabList"/>
    <dgm:cxn modelId="{74EAF2CF-24B8-4CEA-8608-06B3A7E57AEC}" type="presOf" srcId="{ABA26812-A253-4005-A883-D0BEB996BDBD}" destId="{3457490D-0E73-4E49-85FD-66A47CCEF276}" srcOrd="0" destOrd="0" presId="urn:microsoft.com/office/officeart/2011/layout/TabList"/>
    <dgm:cxn modelId="{91FF893C-0D9C-412A-AA91-5E274BBAB3C8}" type="presOf" srcId="{064DF783-F0DE-457C-A8DC-4C7F03BDDB07}" destId="{C23AD42A-A219-4BF3-9460-2D3A47AA6084}" srcOrd="0" destOrd="0" presId="urn:microsoft.com/office/officeart/2011/layout/TabList"/>
    <dgm:cxn modelId="{EB311781-F8D0-462B-A7E0-D6D646016308}" type="presOf" srcId="{33C9F6F0-D075-446C-8AEC-5A2C74026335}" destId="{C422947A-F0C5-40D1-BCE0-ED714B7D5779}" srcOrd="0" destOrd="0" presId="urn:microsoft.com/office/officeart/2011/layout/TabList"/>
    <dgm:cxn modelId="{B9CCCE25-1F12-4BAB-8FB3-50778479286C}" srcId="{8930A8D6-8B78-410E-8A7E-9AE82E907534}" destId="{D1525707-93BD-41FA-8A76-E5F0922B0EF2}" srcOrd="0" destOrd="0" parTransId="{28F1386A-8F18-4345-8935-FE707575A42C}" sibTransId="{8D109E22-6181-4932-B5EA-D5E7203A8370}"/>
    <dgm:cxn modelId="{C772E0F4-D198-4E5C-87BA-51851201F8B0}" type="presOf" srcId="{D1525707-93BD-41FA-8A76-E5F0922B0EF2}" destId="{5A907B88-9241-4ED8-B15E-06AAB6F8AD08}" srcOrd="0" destOrd="0" presId="urn:microsoft.com/office/officeart/2011/layout/TabList"/>
    <dgm:cxn modelId="{FCDBAFD7-F7BA-4F99-9FB1-F670F8414AF9}" type="presParOf" srcId="{1203F22B-8D8E-4A8D-B7B7-9821FBCFDC12}" destId="{2E34B4D2-BDD6-4104-96EF-C15810E69DB3}" srcOrd="0" destOrd="0" presId="urn:microsoft.com/office/officeart/2011/layout/TabList"/>
    <dgm:cxn modelId="{5C2638BB-8787-45A8-94A5-947161CCF57F}" type="presParOf" srcId="{2E34B4D2-BDD6-4104-96EF-C15810E69DB3}" destId="{C23AD42A-A219-4BF3-9460-2D3A47AA6084}" srcOrd="0" destOrd="0" presId="urn:microsoft.com/office/officeart/2011/layout/TabList"/>
    <dgm:cxn modelId="{58EE3CF2-08F8-4DA4-A949-586918A16008}" type="presParOf" srcId="{2E34B4D2-BDD6-4104-96EF-C15810E69DB3}" destId="{C0421AFD-BE0E-4004-888F-3695F4C6B125}" srcOrd="1" destOrd="0" presId="urn:microsoft.com/office/officeart/2011/layout/TabList"/>
    <dgm:cxn modelId="{6EB269AC-70D6-4294-B7AF-4F803EB551F1}" type="presParOf" srcId="{2E34B4D2-BDD6-4104-96EF-C15810E69DB3}" destId="{C80FD472-659A-4177-8C4F-D6CD55093955}" srcOrd="2" destOrd="0" presId="urn:microsoft.com/office/officeart/2011/layout/TabList"/>
    <dgm:cxn modelId="{75230938-6654-4F41-A508-7700626085AD}" type="presParOf" srcId="{1203F22B-8D8E-4A8D-B7B7-9821FBCFDC12}" destId="{19B99EA2-F3A8-4CB3-AA35-D9EFB2B3741D}" srcOrd="1" destOrd="0" presId="urn:microsoft.com/office/officeart/2011/layout/TabList"/>
    <dgm:cxn modelId="{D42581FE-780F-4347-B1D9-BD7F1701BA68}" type="presParOf" srcId="{1203F22B-8D8E-4A8D-B7B7-9821FBCFDC12}" destId="{B99E8E6F-F5CF-4D57-9CDB-85E4F72AB9A7}" srcOrd="2" destOrd="0" presId="urn:microsoft.com/office/officeart/2011/layout/TabList"/>
    <dgm:cxn modelId="{A36FF403-ABAE-47E7-B159-4EEAA1801051}" type="presParOf" srcId="{1203F22B-8D8E-4A8D-B7B7-9821FBCFDC12}" destId="{B5B3F562-91D1-49C1-9DB8-1275E70ADEBF}" srcOrd="3" destOrd="0" presId="urn:microsoft.com/office/officeart/2011/layout/TabList"/>
    <dgm:cxn modelId="{A9D41D70-B46F-420F-B8C7-95BEC1B859D0}" type="presParOf" srcId="{B5B3F562-91D1-49C1-9DB8-1275E70ADEBF}" destId="{5A907B88-9241-4ED8-B15E-06AAB6F8AD08}" srcOrd="0" destOrd="0" presId="urn:microsoft.com/office/officeart/2011/layout/TabList"/>
    <dgm:cxn modelId="{92616C29-0522-44D6-8F54-FDFFFA5BC5B2}" type="presParOf" srcId="{B5B3F562-91D1-49C1-9DB8-1275E70ADEBF}" destId="{EF714F0F-8BDD-4A9E-B073-6F89F69B400E}" srcOrd="1" destOrd="0" presId="urn:microsoft.com/office/officeart/2011/layout/TabList"/>
    <dgm:cxn modelId="{604F0DF9-26D3-4389-B7D7-18BCBB7E11DA}" type="presParOf" srcId="{B5B3F562-91D1-49C1-9DB8-1275E70ADEBF}" destId="{AE5B3817-5C9C-4E51-88BB-DDEF07A8E36C}" srcOrd="2" destOrd="0" presId="urn:microsoft.com/office/officeart/2011/layout/TabList"/>
    <dgm:cxn modelId="{83250F4F-D669-4798-A001-5CF7C1C1FCA3}" type="presParOf" srcId="{1203F22B-8D8E-4A8D-B7B7-9821FBCFDC12}" destId="{3393235B-4E1D-4DAE-AE72-8728633AAB98}" srcOrd="4" destOrd="0" presId="urn:microsoft.com/office/officeart/2011/layout/TabList"/>
    <dgm:cxn modelId="{A7C7062E-8468-40B1-BE7E-EA6417D1EBEB}" type="presParOf" srcId="{1203F22B-8D8E-4A8D-B7B7-9821FBCFDC12}" destId="{43DEADFC-71A0-4865-81D5-20EE50BDFA63}" srcOrd="5" destOrd="0" presId="urn:microsoft.com/office/officeart/2011/layout/TabList"/>
    <dgm:cxn modelId="{8403D60E-EC50-46F8-A958-F628E35BE750}" type="presParOf" srcId="{1203F22B-8D8E-4A8D-B7B7-9821FBCFDC12}" destId="{5BD8C131-FB67-414B-B57F-590B82311B9F}" srcOrd="6" destOrd="0" presId="urn:microsoft.com/office/officeart/2011/layout/TabList"/>
    <dgm:cxn modelId="{7824A745-FB12-4312-B5D0-4CEBE915BA6A}" type="presParOf" srcId="{5BD8C131-FB67-414B-B57F-590B82311B9F}" destId="{3457490D-0E73-4E49-85FD-66A47CCEF276}" srcOrd="0" destOrd="0" presId="urn:microsoft.com/office/officeart/2011/layout/TabList"/>
    <dgm:cxn modelId="{9B5CAF24-D557-4DA7-BE89-46B74A57FE80}" type="presParOf" srcId="{5BD8C131-FB67-414B-B57F-590B82311B9F}" destId="{C422947A-F0C5-40D1-BCE0-ED714B7D5779}" srcOrd="1" destOrd="0" presId="urn:microsoft.com/office/officeart/2011/layout/TabList"/>
    <dgm:cxn modelId="{39BB05DB-7A84-4D32-BDA3-A1A6C7E9BF34}" type="presParOf" srcId="{5BD8C131-FB67-414B-B57F-590B82311B9F}" destId="{7355962C-6791-4EFE-97D9-444337D31838}" srcOrd="2" destOrd="0" presId="urn:microsoft.com/office/officeart/2011/layout/TabList"/>
    <dgm:cxn modelId="{62449C0D-AF51-4A3D-9FCD-9E815F52F5F7}" type="presParOf" srcId="{1203F22B-8D8E-4A8D-B7B7-9821FBCFDC12}" destId="{80C754A6-D242-41D0-86BD-DB9F969927BB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F5F4A3-4B1F-45DD-B3D3-A2518AB1932B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804877-7E92-44F7-91A2-4CAD1F6BD63E}">
      <dgm:prSet phldrT="[Text]"/>
      <dgm:spPr/>
      <dgm:t>
        <a:bodyPr/>
        <a:lstStyle/>
        <a:p>
          <a:r>
            <a:rPr lang="en-US" b="1" dirty="0" smtClean="0"/>
            <a:t>Ad hoc work on EU’s cybersecurity capabilities</a:t>
          </a:r>
          <a:endParaRPr lang="en-US" dirty="0"/>
        </a:p>
      </dgm:t>
    </dgm:pt>
    <dgm:pt modelId="{B31D9A03-B5D9-4078-BC1C-39086DFB1647}" type="parTrans" cxnId="{8217481C-67A0-4CA4-9E79-311E4F6C6DBA}">
      <dgm:prSet/>
      <dgm:spPr/>
      <dgm:t>
        <a:bodyPr/>
        <a:lstStyle/>
        <a:p>
          <a:endParaRPr lang="en-US"/>
        </a:p>
      </dgm:t>
    </dgm:pt>
    <dgm:pt modelId="{2643D901-9E81-4175-978E-C77CF50BA9C1}" type="sibTrans" cxnId="{8217481C-67A0-4CA4-9E79-311E4F6C6DBA}">
      <dgm:prSet/>
      <dgm:spPr/>
      <dgm:t>
        <a:bodyPr/>
        <a:lstStyle/>
        <a:p>
          <a:endParaRPr lang="en-US"/>
        </a:p>
      </dgm:t>
    </dgm:pt>
    <dgm:pt modelId="{8FF8B808-2D71-465E-88C0-6832F610150A}">
      <dgm:prSet phldrT="[Text]" custT="1"/>
      <dgm:spPr/>
      <dgm:t>
        <a:bodyPr/>
        <a:lstStyle/>
        <a:p>
          <a:r>
            <a:rPr lang="en-GB" sz="2000" noProof="0" dirty="0" smtClean="0"/>
            <a:t>Data collection, </a:t>
          </a:r>
          <a:r>
            <a:rPr lang="en-GB" sz="2000" noProof="0" dirty="0" err="1" smtClean="0"/>
            <a:t>anonymisation</a:t>
          </a:r>
          <a:r>
            <a:rPr lang="en-GB" sz="2000" noProof="0" dirty="0" smtClean="0"/>
            <a:t> and analysis of data from market players</a:t>
          </a:r>
          <a:endParaRPr lang="en-GB" sz="2000" noProof="0" dirty="0"/>
        </a:p>
      </dgm:t>
    </dgm:pt>
    <dgm:pt modelId="{3443E7FE-32A6-4A29-B4E0-04F459F9B52A}" type="parTrans" cxnId="{251AE560-F01B-4905-ADF1-2E82C86A8CBD}">
      <dgm:prSet/>
      <dgm:spPr/>
      <dgm:t>
        <a:bodyPr/>
        <a:lstStyle/>
        <a:p>
          <a:endParaRPr lang="en-US"/>
        </a:p>
      </dgm:t>
    </dgm:pt>
    <dgm:pt modelId="{A61F6688-6358-415B-9FA8-9A4FF35FA7F6}" type="sibTrans" cxnId="{251AE560-F01B-4905-ADF1-2E82C86A8CBD}">
      <dgm:prSet/>
      <dgm:spPr/>
      <dgm:t>
        <a:bodyPr/>
        <a:lstStyle/>
        <a:p>
          <a:endParaRPr lang="en-US"/>
        </a:p>
      </dgm:t>
    </dgm:pt>
    <dgm:pt modelId="{09CC7C48-3A57-45D3-B157-23D0B98E0AAE}">
      <dgm:prSet phldrT="[Text]"/>
      <dgm:spPr/>
      <dgm:t>
        <a:bodyPr/>
        <a:lstStyle/>
        <a:p>
          <a:r>
            <a:rPr lang="en-GB" b="1" dirty="0" smtClean="0"/>
            <a:t>Enhancing Network Resilience</a:t>
          </a:r>
          <a:endParaRPr lang="en-US" b="1" dirty="0"/>
        </a:p>
      </dgm:t>
    </dgm:pt>
    <dgm:pt modelId="{30BBA7A2-11F9-4FEF-B755-5C81737B0C37}" type="parTrans" cxnId="{92BC4FB1-9EA9-4416-9135-D59C7BEA942F}">
      <dgm:prSet/>
      <dgm:spPr/>
      <dgm:t>
        <a:bodyPr/>
        <a:lstStyle/>
        <a:p>
          <a:endParaRPr lang="en-US"/>
        </a:p>
      </dgm:t>
    </dgm:pt>
    <dgm:pt modelId="{DD47F15C-AE16-44FB-A280-BE04F9C2C6AE}" type="sibTrans" cxnId="{92BC4FB1-9EA9-4416-9135-D59C7BEA942F}">
      <dgm:prSet/>
      <dgm:spPr/>
      <dgm:t>
        <a:bodyPr/>
        <a:lstStyle/>
        <a:p>
          <a:endParaRPr lang="en-US"/>
        </a:p>
      </dgm:t>
    </dgm:pt>
    <dgm:pt modelId="{D843665D-3114-4A20-8E34-1ACC81E7D61B}">
      <dgm:prSet phldrT="[Text]"/>
      <dgm:spPr/>
      <dgm:t>
        <a:bodyPr/>
        <a:lstStyle/>
        <a:p>
          <a:endParaRPr lang="en-US" dirty="0"/>
        </a:p>
      </dgm:t>
    </dgm:pt>
    <dgm:pt modelId="{BF584202-9C09-44CC-B0AC-4C2FEBE908D7}" type="parTrans" cxnId="{B95295BC-B0E5-40AC-9424-68BE7DF22015}">
      <dgm:prSet/>
      <dgm:spPr/>
      <dgm:t>
        <a:bodyPr/>
        <a:lstStyle/>
        <a:p>
          <a:endParaRPr lang="en-US"/>
        </a:p>
      </dgm:t>
    </dgm:pt>
    <dgm:pt modelId="{5BA77F31-E2A6-4E53-BA4E-7D24F44311BC}" type="sibTrans" cxnId="{B95295BC-B0E5-40AC-9424-68BE7DF22015}">
      <dgm:prSet/>
      <dgm:spPr/>
      <dgm:t>
        <a:bodyPr/>
        <a:lstStyle/>
        <a:p>
          <a:endParaRPr lang="en-US"/>
        </a:p>
      </dgm:t>
    </dgm:pt>
    <dgm:pt modelId="{D1280C3A-B206-4519-A287-646657DC2580}">
      <dgm:prSet phldrT="[Text]" custT="1"/>
      <dgm:spPr/>
      <dgm:t>
        <a:bodyPr/>
        <a:lstStyle/>
        <a:p>
          <a:r>
            <a:rPr lang="en-GB" sz="2000" noProof="0" dirty="0" smtClean="0">
              <a:uFillTx/>
            </a:rPr>
            <a:t>Mapping of NRAs roles and competences in the area of network resilience </a:t>
          </a:r>
          <a:endParaRPr lang="en-GB" sz="2000" noProof="0" dirty="0"/>
        </a:p>
      </dgm:t>
    </dgm:pt>
    <dgm:pt modelId="{328CC32B-2A95-49A6-92CB-5997D3F69A9C}" type="parTrans" cxnId="{CB717606-6A12-4D19-AE64-3F234E6268CC}">
      <dgm:prSet/>
      <dgm:spPr/>
      <dgm:t>
        <a:bodyPr/>
        <a:lstStyle/>
        <a:p>
          <a:endParaRPr lang="en-US"/>
        </a:p>
      </dgm:t>
    </dgm:pt>
    <dgm:pt modelId="{0781C587-3CAE-4AAC-A40E-6A47C5463EB9}" type="sibTrans" cxnId="{CB717606-6A12-4D19-AE64-3F234E6268CC}">
      <dgm:prSet/>
      <dgm:spPr/>
      <dgm:t>
        <a:bodyPr/>
        <a:lstStyle/>
        <a:p>
          <a:endParaRPr lang="en-US"/>
        </a:p>
      </dgm:t>
    </dgm:pt>
    <dgm:pt modelId="{DEF085F5-3501-47CB-9EE1-1A4BC3404FD0}">
      <dgm:prSet phldrT="[Text]"/>
      <dgm:spPr/>
      <dgm:t>
        <a:bodyPr/>
        <a:lstStyle/>
        <a:p>
          <a:r>
            <a:rPr lang="en-GB" b="1" dirty="0" smtClean="0"/>
            <a:t>Combating fraud</a:t>
          </a:r>
          <a:endParaRPr lang="en-US" dirty="0"/>
        </a:p>
      </dgm:t>
    </dgm:pt>
    <dgm:pt modelId="{9E51B62B-E6AB-482E-979E-A57F61523497}" type="parTrans" cxnId="{D59D51A5-A121-49F2-B148-2B63D0913B52}">
      <dgm:prSet/>
      <dgm:spPr/>
      <dgm:t>
        <a:bodyPr/>
        <a:lstStyle/>
        <a:p>
          <a:endParaRPr lang="en-US"/>
        </a:p>
      </dgm:t>
    </dgm:pt>
    <dgm:pt modelId="{C6F27051-BDA6-46BF-AB18-A731F8763154}" type="sibTrans" cxnId="{D59D51A5-A121-49F2-B148-2B63D0913B52}">
      <dgm:prSet/>
      <dgm:spPr/>
      <dgm:t>
        <a:bodyPr/>
        <a:lstStyle/>
        <a:p>
          <a:endParaRPr lang="en-US"/>
        </a:p>
      </dgm:t>
    </dgm:pt>
    <dgm:pt modelId="{55BF9628-0AF8-47CD-BE1F-487730D08EE5}">
      <dgm:prSet phldrT="[Text]"/>
      <dgm:spPr/>
      <dgm:t>
        <a:bodyPr/>
        <a:lstStyle/>
        <a:p>
          <a:endParaRPr lang="en-US" b="1" dirty="0"/>
        </a:p>
      </dgm:t>
    </dgm:pt>
    <dgm:pt modelId="{9EB5AD23-D1DF-4BA9-BD21-E5E77ABADEC7}" type="parTrans" cxnId="{76F8CED9-BB78-4FF5-9324-F65A377726A5}">
      <dgm:prSet/>
      <dgm:spPr/>
      <dgm:t>
        <a:bodyPr/>
        <a:lstStyle/>
        <a:p>
          <a:endParaRPr lang="en-US"/>
        </a:p>
      </dgm:t>
    </dgm:pt>
    <dgm:pt modelId="{F76B2D4C-8C89-4244-B048-A6FF78BC02AB}" type="sibTrans" cxnId="{76F8CED9-BB78-4FF5-9324-F65A377726A5}">
      <dgm:prSet/>
      <dgm:spPr/>
      <dgm:t>
        <a:bodyPr/>
        <a:lstStyle/>
        <a:p>
          <a:endParaRPr lang="en-US"/>
        </a:p>
      </dgm:t>
    </dgm:pt>
    <dgm:pt modelId="{2FB7AF1E-EAFF-48D1-8B8D-E32BBD4C8196}">
      <dgm:prSet phldrT="[Text]" custT="1"/>
      <dgm:spPr/>
      <dgm:t>
        <a:bodyPr/>
        <a:lstStyle/>
        <a:p>
          <a:r>
            <a:rPr lang="en-IE" sz="2000" dirty="0" smtClean="0"/>
            <a:t>External Workshops on Combating Fraud with relevant stakeholders; summary report</a:t>
          </a:r>
          <a:endParaRPr lang="en-US" sz="2000" dirty="0"/>
        </a:p>
      </dgm:t>
    </dgm:pt>
    <dgm:pt modelId="{376AB7DD-A657-4F97-9EEE-19654423D2A5}" type="parTrans" cxnId="{42D9C670-8321-46C5-8F12-018162F36778}">
      <dgm:prSet/>
      <dgm:spPr/>
      <dgm:t>
        <a:bodyPr/>
        <a:lstStyle/>
        <a:p>
          <a:endParaRPr lang="en-US"/>
        </a:p>
      </dgm:t>
    </dgm:pt>
    <dgm:pt modelId="{C8F408D0-BBA3-4E27-BDD3-53AA421C285A}" type="sibTrans" cxnId="{42D9C670-8321-46C5-8F12-018162F36778}">
      <dgm:prSet/>
      <dgm:spPr/>
      <dgm:t>
        <a:bodyPr/>
        <a:lstStyle/>
        <a:p>
          <a:endParaRPr lang="en-US"/>
        </a:p>
      </dgm:t>
    </dgm:pt>
    <dgm:pt modelId="{0BA26F46-8BDB-429A-A1E3-7EE79722ED3A}">
      <dgm:prSet phldrT="[Text]" custT="1"/>
      <dgm:spPr/>
      <dgm:t>
        <a:bodyPr/>
        <a:lstStyle/>
        <a:p>
          <a:r>
            <a:rPr lang="en-GB" sz="2000" noProof="0" dirty="0" smtClean="0"/>
            <a:t>Workshops/meetings with other EU or international institutions and stakeholders</a:t>
          </a:r>
          <a:endParaRPr lang="en-GB" sz="2000" noProof="0" dirty="0"/>
        </a:p>
      </dgm:t>
    </dgm:pt>
    <dgm:pt modelId="{29B0B5C8-C362-48D2-8524-B128DC1C660B}" type="parTrans" cxnId="{655EFFF0-DC11-4502-B55F-BCE1DC084F86}">
      <dgm:prSet/>
      <dgm:spPr/>
      <dgm:t>
        <a:bodyPr/>
        <a:lstStyle/>
        <a:p>
          <a:endParaRPr lang="en-US"/>
        </a:p>
      </dgm:t>
    </dgm:pt>
    <dgm:pt modelId="{08C6751F-5CAC-4038-B049-4408471BD28B}" type="sibTrans" cxnId="{655EFFF0-DC11-4502-B55F-BCE1DC084F86}">
      <dgm:prSet/>
      <dgm:spPr/>
      <dgm:t>
        <a:bodyPr/>
        <a:lstStyle/>
        <a:p>
          <a:endParaRPr lang="en-US"/>
        </a:p>
      </dgm:t>
    </dgm:pt>
    <dgm:pt modelId="{D8E2E0D3-A928-4E08-BA73-E9C1E20323D1}">
      <dgm:prSet phldrT="[Text]" custT="1"/>
      <dgm:spPr/>
      <dgm:t>
        <a:bodyPr/>
        <a:lstStyle/>
        <a:p>
          <a:r>
            <a:rPr lang="en-GB" sz="2000" noProof="0" dirty="0" smtClean="0"/>
            <a:t>Report on the Supplier Landscape for fixed and satellite networks (BEREC and NIS CG only)</a:t>
          </a:r>
          <a:endParaRPr lang="en-GB" sz="2000" noProof="0" dirty="0"/>
        </a:p>
      </dgm:t>
    </dgm:pt>
    <dgm:pt modelId="{422158DE-FFB8-45C2-890F-C652730C0151}" type="parTrans" cxnId="{5596E538-590F-4B19-BE4E-5F6DDC87B00F}">
      <dgm:prSet/>
      <dgm:spPr/>
      <dgm:t>
        <a:bodyPr/>
        <a:lstStyle/>
        <a:p>
          <a:endParaRPr lang="en-US"/>
        </a:p>
      </dgm:t>
    </dgm:pt>
    <dgm:pt modelId="{A89EBE12-1E1C-455D-9782-C20AFC0A6AD5}" type="sibTrans" cxnId="{5596E538-590F-4B19-BE4E-5F6DDC87B00F}">
      <dgm:prSet/>
      <dgm:spPr/>
      <dgm:t>
        <a:bodyPr/>
        <a:lstStyle/>
        <a:p>
          <a:endParaRPr lang="en-US"/>
        </a:p>
      </dgm:t>
    </dgm:pt>
    <dgm:pt modelId="{516711B1-68BF-4C64-A94B-8ABE4CA80F60}">
      <dgm:prSet phldrT="[Text]" custT="1"/>
      <dgm:spPr/>
      <dgm:t>
        <a:bodyPr/>
        <a:lstStyle/>
        <a:p>
          <a:r>
            <a:rPr lang="en-GB" sz="2000" b="0" i="0" noProof="0" dirty="0" smtClean="0"/>
            <a:t>Providing input for BEREC position related to the DNA proposal</a:t>
          </a:r>
          <a:endParaRPr lang="en-GB" sz="2000" noProof="0" dirty="0"/>
        </a:p>
      </dgm:t>
    </dgm:pt>
    <dgm:pt modelId="{E486B108-6F24-48F0-8346-7C51F4780DCB}" type="parTrans" cxnId="{A497ED10-6514-4B26-B71C-004FAB1D8759}">
      <dgm:prSet/>
      <dgm:spPr/>
      <dgm:t>
        <a:bodyPr/>
        <a:lstStyle/>
        <a:p>
          <a:endParaRPr lang="en-US"/>
        </a:p>
      </dgm:t>
    </dgm:pt>
    <dgm:pt modelId="{A0F29306-4458-426A-9250-19F58E16E786}" type="sibTrans" cxnId="{A497ED10-6514-4B26-B71C-004FAB1D8759}">
      <dgm:prSet/>
      <dgm:spPr/>
      <dgm:t>
        <a:bodyPr/>
        <a:lstStyle/>
        <a:p>
          <a:endParaRPr lang="en-US"/>
        </a:p>
      </dgm:t>
    </dgm:pt>
    <dgm:pt modelId="{04A5CFF3-FC28-4779-A82E-93A742A8B3ED}">
      <dgm:prSet phldrT="[Text]" custT="1"/>
      <dgm:spPr/>
      <dgm:t>
        <a:bodyPr/>
        <a:lstStyle/>
        <a:p>
          <a:r>
            <a:rPr lang="en-GB" sz="2000" noProof="0" dirty="0" smtClean="0"/>
            <a:t>Providing input for BEREC position on the CSA2 proposal</a:t>
          </a:r>
          <a:endParaRPr lang="en-GB" sz="2000" noProof="0" dirty="0"/>
        </a:p>
      </dgm:t>
    </dgm:pt>
    <dgm:pt modelId="{47245D45-F6BD-416C-8DD1-4111CBB39C0A}" type="parTrans" cxnId="{837EA6BE-59B9-4FC5-BE68-9D4B6B5C37E6}">
      <dgm:prSet/>
      <dgm:spPr/>
      <dgm:t>
        <a:bodyPr/>
        <a:lstStyle/>
        <a:p>
          <a:endParaRPr lang="en-US"/>
        </a:p>
      </dgm:t>
    </dgm:pt>
    <dgm:pt modelId="{AD207717-56DC-47BF-A9F3-E9438EEC78D9}" type="sibTrans" cxnId="{837EA6BE-59B9-4FC5-BE68-9D4B6B5C37E6}">
      <dgm:prSet/>
      <dgm:spPr/>
      <dgm:t>
        <a:bodyPr/>
        <a:lstStyle/>
        <a:p>
          <a:endParaRPr lang="en-US"/>
        </a:p>
      </dgm:t>
    </dgm:pt>
    <dgm:pt modelId="{69288D86-6767-466B-A11B-FB774295F4DB}">
      <dgm:prSet phldrT="[Text]" custT="1"/>
      <dgm:spPr/>
      <dgm:t>
        <a:bodyPr/>
        <a:lstStyle/>
        <a:p>
          <a:r>
            <a:rPr lang="en-GB" sz="2000" dirty="0" smtClean="0"/>
            <a:t>Joint document with ECASEC: “Best practices on combating fraud” </a:t>
          </a:r>
          <a:endParaRPr lang="en-US" sz="2000" dirty="0"/>
        </a:p>
      </dgm:t>
    </dgm:pt>
    <dgm:pt modelId="{B0DB413D-BFCF-4978-8AD7-3106498960A9}" type="parTrans" cxnId="{F9754596-38C6-403D-A963-85F49777E69C}">
      <dgm:prSet/>
      <dgm:spPr/>
      <dgm:t>
        <a:bodyPr/>
        <a:lstStyle/>
        <a:p>
          <a:endParaRPr lang="en-US"/>
        </a:p>
      </dgm:t>
    </dgm:pt>
    <dgm:pt modelId="{A4853036-DE00-49D5-AE86-1E9C35576E8A}" type="sibTrans" cxnId="{F9754596-38C6-403D-A963-85F49777E69C}">
      <dgm:prSet/>
      <dgm:spPr/>
      <dgm:t>
        <a:bodyPr/>
        <a:lstStyle/>
        <a:p>
          <a:endParaRPr lang="en-US"/>
        </a:p>
      </dgm:t>
    </dgm:pt>
    <dgm:pt modelId="{40C0B064-EC56-4D5C-B163-6B2C3F769226}">
      <dgm:prSet phldrT="[Text]"/>
      <dgm:spPr/>
      <dgm:t>
        <a:bodyPr/>
        <a:lstStyle/>
        <a:p>
          <a:endParaRPr lang="en-US" dirty="0"/>
        </a:p>
      </dgm:t>
    </dgm:pt>
    <dgm:pt modelId="{C2548C89-F27E-457D-B626-7CB86F294EB5}" type="sibTrans" cxnId="{56D965E3-3446-4240-80EA-5CEE60B61F5A}">
      <dgm:prSet/>
      <dgm:spPr/>
      <dgm:t>
        <a:bodyPr/>
        <a:lstStyle/>
        <a:p>
          <a:endParaRPr lang="en-US"/>
        </a:p>
      </dgm:t>
    </dgm:pt>
    <dgm:pt modelId="{707BB63B-CF31-4511-AB68-17395603E704}" type="parTrans" cxnId="{56D965E3-3446-4240-80EA-5CEE60B61F5A}">
      <dgm:prSet/>
      <dgm:spPr/>
      <dgm:t>
        <a:bodyPr/>
        <a:lstStyle/>
        <a:p>
          <a:endParaRPr lang="en-US"/>
        </a:p>
      </dgm:t>
    </dgm:pt>
    <dgm:pt modelId="{47868CEE-D62B-44FE-B21C-6CCAC2054AB3}" type="pres">
      <dgm:prSet presAssocID="{2DF5F4A3-4B1F-45DD-B3D3-A2518AB1932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64FA298-D270-4CE8-A05C-E298B2DDB90A}" type="pres">
      <dgm:prSet presAssocID="{84804877-7E92-44F7-91A2-4CAD1F6BD63E}" presName="composite" presStyleCnt="0"/>
      <dgm:spPr/>
    </dgm:pt>
    <dgm:pt modelId="{817E3035-222D-4812-9E5C-6BBDA605C027}" type="pres">
      <dgm:prSet presAssocID="{84804877-7E92-44F7-91A2-4CAD1F6BD63E}" presName="FirstChild" presStyleLbl="revTx" presStyleIdx="0" presStyleCnt="6" custScaleX="658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5A287-44C9-4DE4-BF4C-BBDB3DB8F427}" type="pres">
      <dgm:prSet presAssocID="{84804877-7E92-44F7-91A2-4CAD1F6BD63E}" presName="Parent" presStyleLbl="alignNode1" presStyleIdx="0" presStyleCnt="3" custScaleX="99729" custLinFactNeighborX="1059" custLinFactNeighborY="188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58E88-0435-4E28-A46F-6E0AE598C6B5}" type="pres">
      <dgm:prSet presAssocID="{84804877-7E92-44F7-91A2-4CAD1F6BD63E}" presName="Accent" presStyleLbl="parChTrans1D1" presStyleIdx="0" presStyleCnt="3"/>
      <dgm:spPr/>
    </dgm:pt>
    <dgm:pt modelId="{6CACCF69-3B2C-4C72-AAEF-183B097D86B0}" type="pres">
      <dgm:prSet presAssocID="{84804877-7E92-44F7-91A2-4CAD1F6BD63E}" presName="Child" presStyleLbl="revTx" presStyleIdx="1" presStyleCnt="6" custScaleY="1210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E9D4D-E2DD-4077-B22B-1C38684228CB}" type="pres">
      <dgm:prSet presAssocID="{2643D901-9E81-4175-978E-C77CF50BA9C1}" presName="sibTrans" presStyleCnt="0"/>
      <dgm:spPr/>
    </dgm:pt>
    <dgm:pt modelId="{F5272DC7-686E-4053-A3B5-51690971C290}" type="pres">
      <dgm:prSet presAssocID="{09CC7C48-3A57-45D3-B157-23D0B98E0AAE}" presName="composite" presStyleCnt="0"/>
      <dgm:spPr/>
    </dgm:pt>
    <dgm:pt modelId="{E39FEFED-8B47-4B1E-B429-6C4843E9CC85}" type="pres">
      <dgm:prSet presAssocID="{09CC7C48-3A57-45D3-B157-23D0B98E0AAE}" presName="FirstChild" presStyleLbl="revTx" presStyleIdx="2" presStyleCnt="6" custScaleX="59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2B8F-F584-4B66-844D-03187C0786D4}" type="pres">
      <dgm:prSet presAssocID="{09CC7C48-3A57-45D3-B157-23D0B98E0AAE}" presName="Parent" presStyleLbl="alignNode1" presStyleIdx="1" presStyleCnt="3" custScaleX="99729" custLinFactNeighborX="1760" custLinFactNeighborY="-253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74727-2C31-4203-BEDC-1E70D3DD521E}" type="pres">
      <dgm:prSet presAssocID="{09CC7C48-3A57-45D3-B157-23D0B98E0AAE}" presName="Accent" presStyleLbl="parChTrans1D1" presStyleIdx="1" presStyleCnt="3"/>
      <dgm:spPr/>
    </dgm:pt>
    <dgm:pt modelId="{D6CEE99B-040B-4F32-AE52-53766669E829}" type="pres">
      <dgm:prSet presAssocID="{09CC7C48-3A57-45D3-B157-23D0B98E0AAE}" presName="Child" presStyleLbl="revTx" presStyleIdx="3" presStyleCnt="6" custScaleY="1567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836A9-3741-44C4-AEFD-543FE6E16ED5}" type="pres">
      <dgm:prSet presAssocID="{DD47F15C-AE16-44FB-A280-BE04F9C2C6AE}" presName="sibTrans" presStyleCnt="0"/>
      <dgm:spPr/>
    </dgm:pt>
    <dgm:pt modelId="{32CB0B97-F52D-4D0C-B196-32A1212D698A}" type="pres">
      <dgm:prSet presAssocID="{DEF085F5-3501-47CB-9EE1-1A4BC3404FD0}" presName="composite" presStyleCnt="0"/>
      <dgm:spPr/>
    </dgm:pt>
    <dgm:pt modelId="{04C9645A-4AD2-4CDE-9571-8D393ABE60C9}" type="pres">
      <dgm:prSet presAssocID="{DEF085F5-3501-47CB-9EE1-1A4BC3404FD0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D8948-06B5-4F85-8DD9-85A57C4D1CE0}" type="pres">
      <dgm:prSet presAssocID="{DEF085F5-3501-47CB-9EE1-1A4BC3404FD0}" presName="Parent" presStyleLbl="alignNode1" presStyleIdx="2" presStyleCnt="3" custScaleX="9972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025BA-FE2E-4AFD-816B-4CC41F334E07}" type="pres">
      <dgm:prSet presAssocID="{DEF085F5-3501-47CB-9EE1-1A4BC3404FD0}" presName="Accent" presStyleLbl="parChTrans1D1" presStyleIdx="2" presStyleCnt="3"/>
      <dgm:spPr/>
    </dgm:pt>
    <dgm:pt modelId="{D501BAC9-700E-44AC-A07B-4A8858A3267E}" type="pres">
      <dgm:prSet presAssocID="{DEF085F5-3501-47CB-9EE1-1A4BC3404FD0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D51A5-A121-49F2-B148-2B63D0913B52}" srcId="{2DF5F4A3-4B1F-45DD-B3D3-A2518AB1932B}" destId="{DEF085F5-3501-47CB-9EE1-1A4BC3404FD0}" srcOrd="2" destOrd="0" parTransId="{9E51B62B-E6AB-482E-979E-A57F61523497}" sibTransId="{C6F27051-BDA6-46BF-AB18-A731F8763154}"/>
    <dgm:cxn modelId="{D7A195AC-1886-4EFA-B840-7454120BED3A}" type="presOf" srcId="{D1280C3A-B206-4519-A287-646657DC2580}" destId="{D6CEE99B-040B-4F32-AE52-53766669E829}" srcOrd="0" destOrd="0" presId="urn:microsoft.com/office/officeart/2011/layout/TabList"/>
    <dgm:cxn modelId="{A497ED10-6514-4B26-B71C-004FAB1D8759}" srcId="{09CC7C48-3A57-45D3-B157-23D0B98E0AAE}" destId="{516711B1-68BF-4C64-A94B-8ABE4CA80F60}" srcOrd="2" destOrd="0" parTransId="{E486B108-6F24-48F0-8346-7C51F4780DCB}" sibTransId="{A0F29306-4458-426A-9250-19F58E16E786}"/>
    <dgm:cxn modelId="{CB717606-6A12-4D19-AE64-3F234E6268CC}" srcId="{09CC7C48-3A57-45D3-B157-23D0B98E0AAE}" destId="{D1280C3A-B206-4519-A287-646657DC2580}" srcOrd="1" destOrd="0" parTransId="{328CC32B-2A95-49A6-92CB-5997D3F69A9C}" sibTransId="{0781C587-3CAE-4AAC-A40E-6A47C5463EB9}"/>
    <dgm:cxn modelId="{8217481C-67A0-4CA4-9E79-311E4F6C6DBA}" srcId="{2DF5F4A3-4B1F-45DD-B3D3-A2518AB1932B}" destId="{84804877-7E92-44F7-91A2-4CAD1F6BD63E}" srcOrd="0" destOrd="0" parTransId="{B31D9A03-B5D9-4078-BC1C-39086DFB1647}" sibTransId="{2643D901-9E81-4175-978E-C77CF50BA9C1}"/>
    <dgm:cxn modelId="{272F4E06-8A05-40F3-A050-B246CF973EA6}" type="presOf" srcId="{40C0B064-EC56-4D5C-B163-6B2C3F769226}" destId="{817E3035-222D-4812-9E5C-6BBDA605C027}" srcOrd="0" destOrd="0" presId="urn:microsoft.com/office/officeart/2011/layout/TabList"/>
    <dgm:cxn modelId="{3F23350C-56F5-40B8-96F4-AC6DE3713217}" type="presOf" srcId="{0BA26F46-8BDB-429A-A1E3-7EE79722ED3A}" destId="{6CACCF69-3B2C-4C72-AAEF-183B097D86B0}" srcOrd="0" destOrd="1" presId="urn:microsoft.com/office/officeart/2011/layout/TabList"/>
    <dgm:cxn modelId="{626A963C-7D30-417D-BA33-8F3183B13F3B}" type="presOf" srcId="{8FF8B808-2D71-465E-88C0-6832F610150A}" destId="{6CACCF69-3B2C-4C72-AAEF-183B097D86B0}" srcOrd="0" destOrd="0" presId="urn:microsoft.com/office/officeart/2011/layout/TabList"/>
    <dgm:cxn modelId="{5596E538-590F-4B19-BE4E-5F6DDC87B00F}" srcId="{84804877-7E92-44F7-91A2-4CAD1F6BD63E}" destId="{D8E2E0D3-A928-4E08-BA73-E9C1E20323D1}" srcOrd="3" destOrd="0" parTransId="{422158DE-FFB8-45C2-890F-C652730C0151}" sibTransId="{A89EBE12-1E1C-455D-9782-C20AFC0A6AD5}"/>
    <dgm:cxn modelId="{F9754596-38C6-403D-A963-85F49777E69C}" srcId="{DEF085F5-3501-47CB-9EE1-1A4BC3404FD0}" destId="{69288D86-6767-466B-A11B-FB774295F4DB}" srcOrd="2" destOrd="0" parTransId="{B0DB413D-BFCF-4978-8AD7-3106498960A9}" sibTransId="{A4853036-DE00-49D5-AE86-1E9C35576E8A}"/>
    <dgm:cxn modelId="{D647884D-CBD1-4C9E-B454-CC5AF8C6ADE5}" type="presOf" srcId="{84804877-7E92-44F7-91A2-4CAD1F6BD63E}" destId="{EA55A287-44C9-4DE4-BF4C-BBDB3DB8F427}" srcOrd="0" destOrd="0" presId="urn:microsoft.com/office/officeart/2011/layout/TabList"/>
    <dgm:cxn modelId="{655EFFF0-DC11-4502-B55F-BCE1DC084F86}" srcId="{84804877-7E92-44F7-91A2-4CAD1F6BD63E}" destId="{0BA26F46-8BDB-429A-A1E3-7EE79722ED3A}" srcOrd="2" destOrd="0" parTransId="{29B0B5C8-C362-48D2-8524-B128DC1C660B}" sibTransId="{08C6751F-5CAC-4038-B049-4408471BD28B}"/>
    <dgm:cxn modelId="{C0B28946-939B-4AFA-96D4-4F5F9E89C99A}" type="presOf" srcId="{55BF9628-0AF8-47CD-BE1F-487730D08EE5}" destId="{04C9645A-4AD2-4CDE-9571-8D393ABE60C9}" srcOrd="0" destOrd="0" presId="urn:microsoft.com/office/officeart/2011/layout/TabList"/>
    <dgm:cxn modelId="{1B6CD8CF-C023-4575-BBC4-6B8D8FAEDF20}" type="presOf" srcId="{2FB7AF1E-EAFF-48D1-8B8D-E32BBD4C8196}" destId="{D501BAC9-700E-44AC-A07B-4A8858A3267E}" srcOrd="0" destOrd="0" presId="urn:microsoft.com/office/officeart/2011/layout/TabList"/>
    <dgm:cxn modelId="{251AE560-F01B-4905-ADF1-2E82C86A8CBD}" srcId="{84804877-7E92-44F7-91A2-4CAD1F6BD63E}" destId="{8FF8B808-2D71-465E-88C0-6832F610150A}" srcOrd="1" destOrd="0" parTransId="{3443E7FE-32A6-4A29-B4E0-04F459F9B52A}" sibTransId="{A61F6688-6358-415B-9FA8-9A4FF35FA7F6}"/>
    <dgm:cxn modelId="{B95295BC-B0E5-40AC-9424-68BE7DF22015}" srcId="{09CC7C48-3A57-45D3-B157-23D0B98E0AAE}" destId="{D843665D-3114-4A20-8E34-1ACC81E7D61B}" srcOrd="0" destOrd="0" parTransId="{BF584202-9C09-44CC-B0AC-4C2FEBE908D7}" sibTransId="{5BA77F31-E2A6-4E53-BA4E-7D24F44311BC}"/>
    <dgm:cxn modelId="{F587340A-B499-437C-BF6F-407787834147}" type="presOf" srcId="{2DF5F4A3-4B1F-45DD-B3D3-A2518AB1932B}" destId="{47868CEE-D62B-44FE-B21C-6CCAC2054AB3}" srcOrd="0" destOrd="0" presId="urn:microsoft.com/office/officeart/2011/layout/TabList"/>
    <dgm:cxn modelId="{837EA6BE-59B9-4FC5-BE68-9D4B6B5C37E6}" srcId="{09CC7C48-3A57-45D3-B157-23D0B98E0AAE}" destId="{04A5CFF3-FC28-4779-A82E-93A742A8B3ED}" srcOrd="3" destOrd="0" parTransId="{47245D45-F6BD-416C-8DD1-4111CBB39C0A}" sibTransId="{AD207717-56DC-47BF-A9F3-E9438EEC78D9}"/>
    <dgm:cxn modelId="{92BC4FB1-9EA9-4416-9135-D59C7BEA942F}" srcId="{2DF5F4A3-4B1F-45DD-B3D3-A2518AB1932B}" destId="{09CC7C48-3A57-45D3-B157-23D0B98E0AAE}" srcOrd="1" destOrd="0" parTransId="{30BBA7A2-11F9-4FEF-B755-5C81737B0C37}" sibTransId="{DD47F15C-AE16-44FB-A280-BE04F9C2C6AE}"/>
    <dgm:cxn modelId="{42D9C670-8321-46C5-8F12-018162F36778}" srcId="{DEF085F5-3501-47CB-9EE1-1A4BC3404FD0}" destId="{2FB7AF1E-EAFF-48D1-8B8D-E32BBD4C8196}" srcOrd="1" destOrd="0" parTransId="{376AB7DD-A657-4F97-9EEE-19654423D2A5}" sibTransId="{C8F408D0-BBA3-4E27-BDD3-53AA421C285A}"/>
    <dgm:cxn modelId="{E9F8C569-93C8-4A66-B623-2C25C11AF313}" type="presOf" srcId="{09CC7C48-3A57-45D3-B157-23D0B98E0AAE}" destId="{C3282B8F-F584-4B66-844D-03187C0786D4}" srcOrd="0" destOrd="0" presId="urn:microsoft.com/office/officeart/2011/layout/TabList"/>
    <dgm:cxn modelId="{B0213211-1BDC-41EC-8593-6473237B07E3}" type="presOf" srcId="{D8E2E0D3-A928-4E08-BA73-E9C1E20323D1}" destId="{6CACCF69-3B2C-4C72-AAEF-183B097D86B0}" srcOrd="0" destOrd="2" presId="urn:microsoft.com/office/officeart/2011/layout/TabList"/>
    <dgm:cxn modelId="{76F8CED9-BB78-4FF5-9324-F65A377726A5}" srcId="{DEF085F5-3501-47CB-9EE1-1A4BC3404FD0}" destId="{55BF9628-0AF8-47CD-BE1F-487730D08EE5}" srcOrd="0" destOrd="0" parTransId="{9EB5AD23-D1DF-4BA9-BD21-E5E77ABADEC7}" sibTransId="{F76B2D4C-8C89-4244-B048-A6FF78BC02AB}"/>
    <dgm:cxn modelId="{56D965E3-3446-4240-80EA-5CEE60B61F5A}" srcId="{84804877-7E92-44F7-91A2-4CAD1F6BD63E}" destId="{40C0B064-EC56-4D5C-B163-6B2C3F769226}" srcOrd="0" destOrd="0" parTransId="{707BB63B-CF31-4511-AB68-17395603E704}" sibTransId="{C2548C89-F27E-457D-B626-7CB86F294EB5}"/>
    <dgm:cxn modelId="{C1A98523-1A9B-4587-B294-3BE5D6ACA66B}" type="presOf" srcId="{04A5CFF3-FC28-4779-A82E-93A742A8B3ED}" destId="{D6CEE99B-040B-4F32-AE52-53766669E829}" srcOrd="0" destOrd="2" presId="urn:microsoft.com/office/officeart/2011/layout/TabList"/>
    <dgm:cxn modelId="{9157D3D3-1E0C-4A9E-99DA-2041DE5FF323}" type="presOf" srcId="{D843665D-3114-4A20-8E34-1ACC81E7D61B}" destId="{E39FEFED-8B47-4B1E-B429-6C4843E9CC85}" srcOrd="0" destOrd="0" presId="urn:microsoft.com/office/officeart/2011/layout/TabList"/>
    <dgm:cxn modelId="{8E299D93-3C02-4472-82F5-8392A82E0F38}" type="presOf" srcId="{516711B1-68BF-4C64-A94B-8ABE4CA80F60}" destId="{D6CEE99B-040B-4F32-AE52-53766669E829}" srcOrd="0" destOrd="1" presId="urn:microsoft.com/office/officeart/2011/layout/TabList"/>
    <dgm:cxn modelId="{DD012E67-0034-4945-BD0B-6B293711CDF8}" type="presOf" srcId="{69288D86-6767-466B-A11B-FB774295F4DB}" destId="{D501BAC9-700E-44AC-A07B-4A8858A3267E}" srcOrd="0" destOrd="1" presId="urn:microsoft.com/office/officeart/2011/layout/TabList"/>
    <dgm:cxn modelId="{E7AC8C57-D918-4FB3-8167-6510F0CB9EB9}" type="presOf" srcId="{DEF085F5-3501-47CB-9EE1-1A4BC3404FD0}" destId="{89FD8948-06B5-4F85-8DD9-85A57C4D1CE0}" srcOrd="0" destOrd="0" presId="urn:microsoft.com/office/officeart/2011/layout/TabList"/>
    <dgm:cxn modelId="{794602E8-7341-4904-BD8D-0EA966ADD8E2}" type="presParOf" srcId="{47868CEE-D62B-44FE-B21C-6CCAC2054AB3}" destId="{364FA298-D270-4CE8-A05C-E298B2DDB90A}" srcOrd="0" destOrd="0" presId="urn:microsoft.com/office/officeart/2011/layout/TabList"/>
    <dgm:cxn modelId="{F130BAA0-25F4-4DE6-9889-2AC91C9E46F5}" type="presParOf" srcId="{364FA298-D270-4CE8-A05C-E298B2DDB90A}" destId="{817E3035-222D-4812-9E5C-6BBDA605C027}" srcOrd="0" destOrd="0" presId="urn:microsoft.com/office/officeart/2011/layout/TabList"/>
    <dgm:cxn modelId="{84B7F44B-7A15-44E9-AD63-2D2B92C260D4}" type="presParOf" srcId="{364FA298-D270-4CE8-A05C-E298B2DDB90A}" destId="{EA55A287-44C9-4DE4-BF4C-BBDB3DB8F427}" srcOrd="1" destOrd="0" presId="urn:microsoft.com/office/officeart/2011/layout/TabList"/>
    <dgm:cxn modelId="{96D917C7-F1D1-4045-81F8-D2CB19C7361A}" type="presParOf" srcId="{364FA298-D270-4CE8-A05C-E298B2DDB90A}" destId="{F8458E88-0435-4E28-A46F-6E0AE598C6B5}" srcOrd="2" destOrd="0" presId="urn:microsoft.com/office/officeart/2011/layout/TabList"/>
    <dgm:cxn modelId="{16CDADB2-F44C-40D6-B50B-BACD05E671BF}" type="presParOf" srcId="{47868CEE-D62B-44FE-B21C-6CCAC2054AB3}" destId="{6CACCF69-3B2C-4C72-AAEF-183B097D86B0}" srcOrd="1" destOrd="0" presId="urn:microsoft.com/office/officeart/2011/layout/TabList"/>
    <dgm:cxn modelId="{7313E877-6029-4024-9953-008AAB49B8EA}" type="presParOf" srcId="{47868CEE-D62B-44FE-B21C-6CCAC2054AB3}" destId="{0F5E9D4D-E2DD-4077-B22B-1C38684228CB}" srcOrd="2" destOrd="0" presId="urn:microsoft.com/office/officeart/2011/layout/TabList"/>
    <dgm:cxn modelId="{B28181C1-4229-4FAC-879C-FCF6286A1786}" type="presParOf" srcId="{47868CEE-D62B-44FE-B21C-6CCAC2054AB3}" destId="{F5272DC7-686E-4053-A3B5-51690971C290}" srcOrd="3" destOrd="0" presId="urn:microsoft.com/office/officeart/2011/layout/TabList"/>
    <dgm:cxn modelId="{8C81103D-8563-4487-BBF9-77837B07AF76}" type="presParOf" srcId="{F5272DC7-686E-4053-A3B5-51690971C290}" destId="{E39FEFED-8B47-4B1E-B429-6C4843E9CC85}" srcOrd="0" destOrd="0" presId="urn:microsoft.com/office/officeart/2011/layout/TabList"/>
    <dgm:cxn modelId="{B573E720-3B7E-4489-B6F4-7B66B96821A3}" type="presParOf" srcId="{F5272DC7-686E-4053-A3B5-51690971C290}" destId="{C3282B8F-F584-4B66-844D-03187C0786D4}" srcOrd="1" destOrd="0" presId="urn:microsoft.com/office/officeart/2011/layout/TabList"/>
    <dgm:cxn modelId="{BEEB8CC8-A62A-4CDD-8C16-1CB52DAD0CB6}" type="presParOf" srcId="{F5272DC7-686E-4053-A3B5-51690971C290}" destId="{B7574727-2C31-4203-BEDC-1E70D3DD521E}" srcOrd="2" destOrd="0" presId="urn:microsoft.com/office/officeart/2011/layout/TabList"/>
    <dgm:cxn modelId="{0127FA74-FF41-4CCA-8CFF-7D487C87FA19}" type="presParOf" srcId="{47868CEE-D62B-44FE-B21C-6CCAC2054AB3}" destId="{D6CEE99B-040B-4F32-AE52-53766669E829}" srcOrd="4" destOrd="0" presId="urn:microsoft.com/office/officeart/2011/layout/TabList"/>
    <dgm:cxn modelId="{48860AC0-A7C6-42BA-B838-763C65555BBC}" type="presParOf" srcId="{47868CEE-D62B-44FE-B21C-6CCAC2054AB3}" destId="{EFA836A9-3741-44C4-AEFD-543FE6E16ED5}" srcOrd="5" destOrd="0" presId="urn:microsoft.com/office/officeart/2011/layout/TabList"/>
    <dgm:cxn modelId="{54248170-961E-4564-A080-52855835635C}" type="presParOf" srcId="{47868CEE-D62B-44FE-B21C-6CCAC2054AB3}" destId="{32CB0B97-F52D-4D0C-B196-32A1212D698A}" srcOrd="6" destOrd="0" presId="urn:microsoft.com/office/officeart/2011/layout/TabList"/>
    <dgm:cxn modelId="{3D27E18C-9490-40FB-8A36-F427D9B88AD5}" type="presParOf" srcId="{32CB0B97-F52D-4D0C-B196-32A1212D698A}" destId="{04C9645A-4AD2-4CDE-9571-8D393ABE60C9}" srcOrd="0" destOrd="0" presId="urn:microsoft.com/office/officeart/2011/layout/TabList"/>
    <dgm:cxn modelId="{6D8F46D1-9E83-4AB2-9B27-E6F9D252D61C}" type="presParOf" srcId="{32CB0B97-F52D-4D0C-B196-32A1212D698A}" destId="{89FD8948-06B5-4F85-8DD9-85A57C4D1CE0}" srcOrd="1" destOrd="0" presId="urn:microsoft.com/office/officeart/2011/layout/TabList"/>
    <dgm:cxn modelId="{8E3F7BC6-02A2-4942-9CB4-706227199621}" type="presParOf" srcId="{32CB0B97-F52D-4D0C-B196-32A1212D698A}" destId="{9E5025BA-FE2E-4AFD-816B-4CC41F334E07}" srcOrd="2" destOrd="0" presId="urn:microsoft.com/office/officeart/2011/layout/TabList"/>
    <dgm:cxn modelId="{72FBEA23-AB54-49AC-8001-C4030C8358AF}" type="presParOf" srcId="{47868CEE-D62B-44FE-B21C-6CCAC2054AB3}" destId="{D501BAC9-700E-44AC-A07B-4A8858A3267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186D4-0A78-4E10-B52C-06FBBE5AE9D8}">
      <dsp:nvSpPr>
        <dsp:cNvPr id="0" name=""/>
        <dsp:cNvSpPr/>
      </dsp:nvSpPr>
      <dsp:spPr>
        <a:xfrm rot="16200000">
          <a:off x="-624718" y="625541"/>
          <a:ext cx="3390901" cy="213981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41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Promotion of secure, resilient electronic communications networks to full gigabit connectivity </a:t>
          </a:r>
          <a:endParaRPr lang="en-US" sz="2000" kern="1200" dirty="0"/>
        </a:p>
      </dsp:txBody>
      <dsp:txXfrm rot="5400000">
        <a:off x="824" y="678179"/>
        <a:ext cx="2139818" cy="2034541"/>
      </dsp:txXfrm>
    </dsp:sp>
    <dsp:sp modelId="{30B1C7F2-B31A-42AE-B792-F836DB466D45}">
      <dsp:nvSpPr>
        <dsp:cNvPr id="0" name=""/>
        <dsp:cNvSpPr/>
      </dsp:nvSpPr>
      <dsp:spPr>
        <a:xfrm rot="16200000">
          <a:off x="1675586" y="625541"/>
          <a:ext cx="3390901" cy="213981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41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NRAs’ day-to-day oversight and operator engagement to strengthen national network resilience</a:t>
          </a:r>
          <a:endParaRPr lang="en-US" sz="2000" kern="1200" dirty="0"/>
        </a:p>
      </dsp:txBody>
      <dsp:txXfrm rot="5400000">
        <a:off x="2301128" y="678179"/>
        <a:ext cx="2139818" cy="2034541"/>
      </dsp:txXfrm>
    </dsp:sp>
    <dsp:sp modelId="{C4F563DB-E805-4D74-8B94-279C41529D72}">
      <dsp:nvSpPr>
        <dsp:cNvPr id="0" name=""/>
        <dsp:cNvSpPr/>
      </dsp:nvSpPr>
      <dsp:spPr>
        <a:xfrm rot="16200000">
          <a:off x="3975890" y="625541"/>
          <a:ext cx="3390901" cy="213981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41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Collaboration with member-state authorities, NIS CG, ENISA, the EC </a:t>
          </a:r>
          <a:endParaRPr lang="en-US" sz="2000" kern="1200" dirty="0"/>
        </a:p>
      </dsp:txBody>
      <dsp:txXfrm rot="5400000">
        <a:off x="4601432" y="678179"/>
        <a:ext cx="2139818" cy="2034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57939-1DE2-48F5-BFDA-B4E8AB43556F}">
      <dsp:nvSpPr>
        <dsp:cNvPr id="0" name=""/>
        <dsp:cNvSpPr/>
      </dsp:nvSpPr>
      <dsp:spPr>
        <a:xfrm>
          <a:off x="1196963" y="647836"/>
          <a:ext cx="383514" cy="145178"/>
        </a:xfrm>
        <a:custGeom>
          <a:avLst/>
          <a:gdLst/>
          <a:ahLst/>
          <a:cxnLst/>
          <a:rect l="0" t="0" r="0" b="0"/>
          <a:pathLst>
            <a:path>
              <a:moveTo>
                <a:pt x="383514" y="0"/>
              </a:moveTo>
              <a:lnTo>
                <a:pt x="383514" y="145178"/>
              </a:lnTo>
              <a:lnTo>
                <a:pt x="0" y="1451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3FE7F-1E98-448D-B0C6-F794057892A8}">
      <dsp:nvSpPr>
        <dsp:cNvPr id="0" name=""/>
        <dsp:cNvSpPr/>
      </dsp:nvSpPr>
      <dsp:spPr>
        <a:xfrm>
          <a:off x="1580478" y="647836"/>
          <a:ext cx="1118200" cy="718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107"/>
              </a:lnTo>
              <a:lnTo>
                <a:pt x="1118200" y="621107"/>
              </a:lnTo>
              <a:lnTo>
                <a:pt x="1118200" y="7181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E58B8-F00D-40C6-B81C-3183B36018F6}">
      <dsp:nvSpPr>
        <dsp:cNvPr id="0" name=""/>
        <dsp:cNvSpPr/>
      </dsp:nvSpPr>
      <dsp:spPr>
        <a:xfrm>
          <a:off x="1534758" y="647836"/>
          <a:ext cx="91440" cy="7181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1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8940B-CF33-4FA0-93AE-400A7D3CAB5D}">
      <dsp:nvSpPr>
        <dsp:cNvPr id="0" name=""/>
        <dsp:cNvSpPr/>
      </dsp:nvSpPr>
      <dsp:spPr>
        <a:xfrm>
          <a:off x="462278" y="647836"/>
          <a:ext cx="1118200" cy="718141"/>
        </a:xfrm>
        <a:custGeom>
          <a:avLst/>
          <a:gdLst/>
          <a:ahLst/>
          <a:cxnLst/>
          <a:rect l="0" t="0" r="0" b="0"/>
          <a:pathLst>
            <a:path>
              <a:moveTo>
                <a:pt x="1118200" y="0"/>
              </a:moveTo>
              <a:lnTo>
                <a:pt x="1118200" y="621107"/>
              </a:lnTo>
              <a:lnTo>
                <a:pt x="0" y="621107"/>
              </a:lnTo>
              <a:lnTo>
                <a:pt x="0" y="7181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423DF-38B4-4981-9163-18CD8D63C22E}">
      <dsp:nvSpPr>
        <dsp:cNvPr id="0" name=""/>
        <dsp:cNvSpPr/>
      </dsp:nvSpPr>
      <dsp:spPr>
        <a:xfrm>
          <a:off x="1349445" y="185770"/>
          <a:ext cx="462066" cy="4620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925C3-5D9D-4E46-818D-FDA794FB5D59}">
      <dsp:nvSpPr>
        <dsp:cNvPr id="0" name=""/>
        <dsp:cNvSpPr/>
      </dsp:nvSpPr>
      <dsp:spPr>
        <a:xfrm>
          <a:off x="1349445" y="185770"/>
          <a:ext cx="462066" cy="4620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A753B-A5CC-4C22-8A31-B04D391391FA}">
      <dsp:nvSpPr>
        <dsp:cNvPr id="0" name=""/>
        <dsp:cNvSpPr/>
      </dsp:nvSpPr>
      <dsp:spPr>
        <a:xfrm>
          <a:off x="1118412" y="268942"/>
          <a:ext cx="924132" cy="2957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cap="none" spc="0" dirty="0" smtClean="0">
              <a:ln/>
              <a:solidFill>
                <a:schemeClr val="accent3"/>
              </a:solidFill>
              <a:effectLst/>
            </a:rPr>
            <a:t>CSR WG</a:t>
          </a:r>
          <a:endParaRPr lang="en-US" sz="1400" b="1" kern="1200" cap="none" spc="0" dirty="0">
            <a:ln/>
            <a:solidFill>
              <a:schemeClr val="accent3"/>
            </a:solidFill>
            <a:effectLst/>
          </a:endParaRPr>
        </a:p>
      </dsp:txBody>
      <dsp:txXfrm>
        <a:off x="1118412" y="268942"/>
        <a:ext cx="924132" cy="295722"/>
      </dsp:txXfrm>
    </dsp:sp>
    <dsp:sp modelId="{2F43B2A4-5A81-4FF6-AF7D-1269F809B58B}">
      <dsp:nvSpPr>
        <dsp:cNvPr id="0" name=""/>
        <dsp:cNvSpPr/>
      </dsp:nvSpPr>
      <dsp:spPr>
        <a:xfrm>
          <a:off x="231245" y="1365977"/>
          <a:ext cx="462066" cy="4620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8441B-44DD-42CC-843A-92003275C924}">
      <dsp:nvSpPr>
        <dsp:cNvPr id="0" name=""/>
        <dsp:cNvSpPr/>
      </dsp:nvSpPr>
      <dsp:spPr>
        <a:xfrm>
          <a:off x="231245" y="1365977"/>
          <a:ext cx="462066" cy="4620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2680D-4509-48BF-B245-D240E2730C0B}">
      <dsp:nvSpPr>
        <dsp:cNvPr id="0" name=""/>
        <dsp:cNvSpPr/>
      </dsp:nvSpPr>
      <dsp:spPr>
        <a:xfrm>
          <a:off x="212" y="1449149"/>
          <a:ext cx="924132" cy="2957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25 Active Drafters</a:t>
          </a:r>
          <a:endParaRPr lang="en-US" sz="1000" kern="1200" dirty="0"/>
        </a:p>
      </dsp:txBody>
      <dsp:txXfrm>
        <a:off x="212" y="1449149"/>
        <a:ext cx="924132" cy="295722"/>
      </dsp:txXfrm>
    </dsp:sp>
    <dsp:sp modelId="{06EB74AA-432F-4AF7-97B2-1185725CBCD3}">
      <dsp:nvSpPr>
        <dsp:cNvPr id="0" name=""/>
        <dsp:cNvSpPr/>
      </dsp:nvSpPr>
      <dsp:spPr>
        <a:xfrm>
          <a:off x="1349445" y="1365977"/>
          <a:ext cx="462066" cy="4620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C3E5D-A66D-457D-9024-433E437FBED0}">
      <dsp:nvSpPr>
        <dsp:cNvPr id="0" name=""/>
        <dsp:cNvSpPr/>
      </dsp:nvSpPr>
      <dsp:spPr>
        <a:xfrm>
          <a:off x="1349445" y="1365977"/>
          <a:ext cx="462066" cy="4620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8D480-6113-40DC-B435-A38CBEC8985C}">
      <dsp:nvSpPr>
        <dsp:cNvPr id="0" name=""/>
        <dsp:cNvSpPr/>
      </dsp:nvSpPr>
      <dsp:spPr>
        <a:xfrm>
          <a:off x="1118412" y="1449149"/>
          <a:ext cx="924132" cy="2957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185 Full Group Members</a:t>
          </a:r>
          <a:endParaRPr lang="en-US" sz="1000" kern="1200" dirty="0"/>
        </a:p>
      </dsp:txBody>
      <dsp:txXfrm>
        <a:off x="1118412" y="1449149"/>
        <a:ext cx="924132" cy="295722"/>
      </dsp:txXfrm>
    </dsp:sp>
    <dsp:sp modelId="{1C5BC5C2-E4F5-42FC-8E7B-41D6C4D7024B}">
      <dsp:nvSpPr>
        <dsp:cNvPr id="0" name=""/>
        <dsp:cNvSpPr/>
      </dsp:nvSpPr>
      <dsp:spPr>
        <a:xfrm>
          <a:off x="2467645" y="1365977"/>
          <a:ext cx="462066" cy="4620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32523-5A6F-4942-BC3D-B53E1F462A54}">
      <dsp:nvSpPr>
        <dsp:cNvPr id="0" name=""/>
        <dsp:cNvSpPr/>
      </dsp:nvSpPr>
      <dsp:spPr>
        <a:xfrm>
          <a:off x="2467645" y="1365977"/>
          <a:ext cx="462066" cy="4620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90A6D-184C-4D99-9A6D-D91CC78ECE13}">
      <dsp:nvSpPr>
        <dsp:cNvPr id="0" name=""/>
        <dsp:cNvSpPr/>
      </dsp:nvSpPr>
      <dsp:spPr>
        <a:xfrm>
          <a:off x="2236612" y="1449149"/>
          <a:ext cx="924132" cy="2957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BEREC Office Support</a:t>
          </a:r>
          <a:endParaRPr lang="en-US" sz="1000" kern="1200" dirty="0"/>
        </a:p>
      </dsp:txBody>
      <dsp:txXfrm>
        <a:off x="2236612" y="1449149"/>
        <a:ext cx="924132" cy="295722"/>
      </dsp:txXfrm>
    </dsp:sp>
    <dsp:sp modelId="{96DB34CC-F6C7-4EA5-A725-D529BBECA118}">
      <dsp:nvSpPr>
        <dsp:cNvPr id="0" name=""/>
        <dsp:cNvSpPr/>
      </dsp:nvSpPr>
      <dsp:spPr>
        <a:xfrm>
          <a:off x="790345" y="709843"/>
          <a:ext cx="462066" cy="4620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4BC0D-709F-4301-9145-359199837899}">
      <dsp:nvSpPr>
        <dsp:cNvPr id="0" name=""/>
        <dsp:cNvSpPr/>
      </dsp:nvSpPr>
      <dsp:spPr>
        <a:xfrm>
          <a:off x="790345" y="709843"/>
          <a:ext cx="462066" cy="4620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E7A00-1EC3-4D74-9ADC-39D65BD78BCA}">
      <dsp:nvSpPr>
        <dsp:cNvPr id="0" name=""/>
        <dsp:cNvSpPr/>
      </dsp:nvSpPr>
      <dsp:spPr>
        <a:xfrm>
          <a:off x="559312" y="793015"/>
          <a:ext cx="924132" cy="2957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2 Co-Chairs</a:t>
          </a:r>
          <a:endParaRPr lang="en-US" sz="1000" kern="1200" dirty="0"/>
        </a:p>
      </dsp:txBody>
      <dsp:txXfrm>
        <a:off x="559312" y="793015"/>
        <a:ext cx="924132" cy="295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5962C-6791-4EFE-97D9-444337D31838}">
      <dsp:nvSpPr>
        <dsp:cNvPr id="0" name=""/>
        <dsp:cNvSpPr/>
      </dsp:nvSpPr>
      <dsp:spPr>
        <a:xfrm>
          <a:off x="0" y="3375250"/>
          <a:ext cx="602763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B3817-5C9C-4E51-88BB-DDEF07A8E36C}">
      <dsp:nvSpPr>
        <dsp:cNvPr id="0" name=""/>
        <dsp:cNvSpPr/>
      </dsp:nvSpPr>
      <dsp:spPr>
        <a:xfrm>
          <a:off x="0" y="1925526"/>
          <a:ext cx="602763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FD472-659A-4177-8C4F-D6CD55093955}">
      <dsp:nvSpPr>
        <dsp:cNvPr id="0" name=""/>
        <dsp:cNvSpPr/>
      </dsp:nvSpPr>
      <dsp:spPr>
        <a:xfrm>
          <a:off x="0" y="475802"/>
          <a:ext cx="602763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AD42A-A219-4BF3-9460-2D3A47AA6084}">
      <dsp:nvSpPr>
        <dsp:cNvPr id="0" name=""/>
        <dsp:cNvSpPr/>
      </dsp:nvSpPr>
      <dsp:spPr>
        <a:xfrm>
          <a:off x="1567184" y="530"/>
          <a:ext cx="4460447" cy="47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 </a:t>
          </a:r>
          <a:endParaRPr lang="en-US" sz="1500" kern="1200" dirty="0"/>
        </a:p>
      </dsp:txBody>
      <dsp:txXfrm>
        <a:off x="1567184" y="530"/>
        <a:ext cx="4460447" cy="475272"/>
      </dsp:txXfrm>
    </dsp:sp>
    <dsp:sp modelId="{C0421AFD-BE0E-4004-888F-3695F4C6B125}">
      <dsp:nvSpPr>
        <dsp:cNvPr id="0" name=""/>
        <dsp:cNvSpPr/>
      </dsp:nvSpPr>
      <dsp:spPr>
        <a:xfrm>
          <a:off x="0" y="530"/>
          <a:ext cx="1567184" cy="47527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Public Reports</a:t>
          </a:r>
          <a:endParaRPr lang="en-US" sz="1500" kern="1200" dirty="0"/>
        </a:p>
      </dsp:txBody>
      <dsp:txXfrm>
        <a:off x="23205" y="23735"/>
        <a:ext cx="1520774" cy="452067"/>
      </dsp:txXfrm>
    </dsp:sp>
    <dsp:sp modelId="{19B99EA2-F3A8-4CB3-AA35-D9EFB2B3741D}">
      <dsp:nvSpPr>
        <dsp:cNvPr id="0" name=""/>
        <dsp:cNvSpPr/>
      </dsp:nvSpPr>
      <dsp:spPr>
        <a:xfrm>
          <a:off x="0" y="475802"/>
          <a:ext cx="6027632" cy="95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Summary </a:t>
          </a:r>
          <a:r>
            <a:rPr lang="hr-HR" sz="1800" kern="1200" dirty="0" err="1" smtClean="0"/>
            <a:t>of</a:t>
          </a:r>
          <a:r>
            <a:rPr lang="hr-HR" sz="1800" kern="1200" dirty="0" smtClean="0"/>
            <a:t> </a:t>
          </a:r>
          <a:r>
            <a:rPr lang="hr-HR" sz="1800" kern="1200" dirty="0" err="1" smtClean="0"/>
            <a:t>the</a:t>
          </a:r>
          <a:r>
            <a:rPr lang="hr-HR" sz="1800" kern="1200" dirty="0" smtClean="0"/>
            <a:t> BEREC WS on Network </a:t>
          </a:r>
          <a:r>
            <a:rPr lang="hr-HR" sz="1800" kern="1200" dirty="0" err="1" smtClean="0"/>
            <a:t>Resilience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Summary </a:t>
          </a:r>
          <a:r>
            <a:rPr lang="hr-HR" sz="1800" kern="1200" dirty="0" err="1" smtClean="0"/>
            <a:t>of</a:t>
          </a:r>
          <a:r>
            <a:rPr lang="hr-HR" sz="1800" kern="1200" dirty="0" smtClean="0"/>
            <a:t> </a:t>
          </a:r>
          <a:r>
            <a:rPr lang="hr-HR" sz="1800" kern="1200" dirty="0" err="1" smtClean="0"/>
            <a:t>the</a:t>
          </a:r>
          <a:r>
            <a:rPr lang="hr-HR" sz="1800" kern="1200" dirty="0" smtClean="0"/>
            <a:t> BEREC </a:t>
          </a:r>
          <a:r>
            <a:rPr lang="hr-HR" sz="1800" kern="1200" dirty="0" err="1" smtClean="0"/>
            <a:t>sessions</a:t>
          </a:r>
          <a:r>
            <a:rPr lang="hr-HR" sz="1800" kern="1200" dirty="0" smtClean="0"/>
            <a:t> at </a:t>
          </a:r>
          <a:r>
            <a:rPr lang="hr-HR" sz="1800" kern="1200" dirty="0" err="1" smtClean="0"/>
            <a:t>the</a:t>
          </a:r>
          <a:r>
            <a:rPr lang="hr-HR" sz="1800" kern="1200" dirty="0" smtClean="0"/>
            <a:t> ENISA Telecom </a:t>
          </a:r>
          <a:r>
            <a:rPr lang="hr-HR" sz="1800" kern="1200" dirty="0" err="1" smtClean="0"/>
            <a:t>and</a:t>
          </a:r>
          <a:r>
            <a:rPr lang="hr-HR" sz="1800" kern="1200" dirty="0" smtClean="0"/>
            <a:t> Digital </a:t>
          </a:r>
          <a:r>
            <a:rPr lang="hr-HR" sz="1800" kern="1200" dirty="0" err="1" smtClean="0"/>
            <a:t>Infrastructure</a:t>
          </a:r>
          <a:r>
            <a:rPr lang="hr-HR" sz="1800" kern="1200" dirty="0" smtClean="0"/>
            <a:t> </a:t>
          </a:r>
          <a:r>
            <a:rPr lang="hr-HR" sz="1800" kern="1200" dirty="0" err="1" smtClean="0"/>
            <a:t>Security</a:t>
          </a:r>
          <a:r>
            <a:rPr lang="hr-HR" sz="1800" kern="1200" dirty="0" smtClean="0"/>
            <a:t> Forum</a:t>
          </a:r>
          <a:endParaRPr lang="en-US" sz="1800" kern="1200" dirty="0"/>
        </a:p>
      </dsp:txBody>
      <dsp:txXfrm>
        <a:off x="0" y="475802"/>
        <a:ext cx="6027632" cy="950687"/>
      </dsp:txXfrm>
    </dsp:sp>
    <dsp:sp modelId="{5A907B88-9241-4ED8-B15E-06AAB6F8AD08}">
      <dsp:nvSpPr>
        <dsp:cNvPr id="0" name=""/>
        <dsp:cNvSpPr/>
      </dsp:nvSpPr>
      <dsp:spPr>
        <a:xfrm>
          <a:off x="1567184" y="1450254"/>
          <a:ext cx="4460447" cy="47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 </a:t>
          </a:r>
          <a:endParaRPr lang="en-US" sz="1500" kern="1200" dirty="0"/>
        </a:p>
      </dsp:txBody>
      <dsp:txXfrm>
        <a:off x="1567184" y="1450254"/>
        <a:ext cx="4460447" cy="475272"/>
      </dsp:txXfrm>
    </dsp:sp>
    <dsp:sp modelId="{EF714F0F-8BDD-4A9E-B073-6F89F69B400E}">
      <dsp:nvSpPr>
        <dsp:cNvPr id="0" name=""/>
        <dsp:cNvSpPr/>
      </dsp:nvSpPr>
      <dsp:spPr>
        <a:xfrm>
          <a:off x="0" y="1450254"/>
          <a:ext cx="1567184" cy="47527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Workshops</a:t>
          </a:r>
          <a:endParaRPr lang="en-US" sz="1500" kern="1200" dirty="0"/>
        </a:p>
      </dsp:txBody>
      <dsp:txXfrm>
        <a:off x="23205" y="1473459"/>
        <a:ext cx="1520774" cy="452067"/>
      </dsp:txXfrm>
    </dsp:sp>
    <dsp:sp modelId="{3393235B-4E1D-4DAE-AE72-8728633AAB98}">
      <dsp:nvSpPr>
        <dsp:cNvPr id="0" name=""/>
        <dsp:cNvSpPr/>
      </dsp:nvSpPr>
      <dsp:spPr>
        <a:xfrm>
          <a:off x="0" y="1925526"/>
          <a:ext cx="6027632" cy="95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dirty="0" smtClean="0">
              <a:hlinkClick xmlns:r="http://schemas.openxmlformats.org/officeDocument/2006/relationships" r:id="rId1"/>
            </a:rPr>
            <a:t>BEREC sessions at ENISA Telecom and Digital Infrastructure Security Forum 2025</a:t>
          </a:r>
          <a:endParaRPr lang="en-US" sz="1800" kern="1200" dirty="0"/>
        </a:p>
      </dsp:txBody>
      <dsp:txXfrm>
        <a:off x="0" y="1925526"/>
        <a:ext cx="6027632" cy="950687"/>
      </dsp:txXfrm>
    </dsp:sp>
    <dsp:sp modelId="{3457490D-0E73-4E49-85FD-66A47CCEF276}">
      <dsp:nvSpPr>
        <dsp:cNvPr id="0" name=""/>
        <dsp:cNvSpPr/>
      </dsp:nvSpPr>
      <dsp:spPr>
        <a:xfrm>
          <a:off x="1567184" y="2899977"/>
          <a:ext cx="4460447" cy="47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 </a:t>
          </a:r>
          <a:endParaRPr lang="en-US" sz="1500" kern="1200" dirty="0"/>
        </a:p>
      </dsp:txBody>
      <dsp:txXfrm>
        <a:off x="1567184" y="2899977"/>
        <a:ext cx="4460447" cy="475272"/>
      </dsp:txXfrm>
    </dsp:sp>
    <dsp:sp modelId="{C422947A-F0C5-40D1-BCE0-ED714B7D5779}">
      <dsp:nvSpPr>
        <dsp:cNvPr id="0" name=""/>
        <dsp:cNvSpPr/>
      </dsp:nvSpPr>
      <dsp:spPr>
        <a:xfrm>
          <a:off x="0" y="2899977"/>
          <a:ext cx="1567184" cy="47527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Surveys and Data</a:t>
          </a:r>
          <a:endParaRPr lang="en-US" sz="1500" kern="1200" dirty="0"/>
        </a:p>
      </dsp:txBody>
      <dsp:txXfrm>
        <a:off x="23205" y="2923182"/>
        <a:ext cx="1520774" cy="452067"/>
      </dsp:txXfrm>
    </dsp:sp>
    <dsp:sp modelId="{80C754A6-D242-41D0-86BD-DB9F969927BB}">
      <dsp:nvSpPr>
        <dsp:cNvPr id="0" name=""/>
        <dsp:cNvSpPr/>
      </dsp:nvSpPr>
      <dsp:spPr>
        <a:xfrm>
          <a:off x="0" y="3375250"/>
          <a:ext cx="6027632" cy="95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Internal BEREC </a:t>
          </a:r>
          <a:r>
            <a:rPr lang="en-DE" sz="1800" kern="1200" dirty="0" smtClean="0"/>
            <a:t>–</a:t>
          </a:r>
          <a:r>
            <a:rPr lang="en-US" sz="1800" kern="1200" dirty="0" smtClean="0"/>
            <a:t> NIS CG Survey on the Supplier Landscape and Supply Chain of European Fixed and Satellite Communications Networks 2025 (internal report in Q1/2026)</a:t>
          </a:r>
          <a:endParaRPr lang="en-US" sz="1800" kern="1200" dirty="0"/>
        </a:p>
      </dsp:txBody>
      <dsp:txXfrm>
        <a:off x="0" y="3375250"/>
        <a:ext cx="6027632" cy="950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025BA-FE2E-4AFD-816B-4CC41F334E07}">
      <dsp:nvSpPr>
        <dsp:cNvPr id="0" name=""/>
        <dsp:cNvSpPr/>
      </dsp:nvSpPr>
      <dsp:spPr>
        <a:xfrm>
          <a:off x="0" y="3610932"/>
          <a:ext cx="1075533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74727-2C31-4203-BEDC-1E70D3DD521E}">
      <dsp:nvSpPr>
        <dsp:cNvPr id="0" name=""/>
        <dsp:cNvSpPr/>
      </dsp:nvSpPr>
      <dsp:spPr>
        <a:xfrm>
          <a:off x="0" y="1866325"/>
          <a:ext cx="1075533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58E88-0435-4E28-A46F-6E0AE598C6B5}">
      <dsp:nvSpPr>
        <dsp:cNvPr id="0" name=""/>
        <dsp:cNvSpPr/>
      </dsp:nvSpPr>
      <dsp:spPr>
        <a:xfrm>
          <a:off x="0" y="418961"/>
          <a:ext cx="1075533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E3035-222D-4812-9E5C-6BBDA605C027}">
      <dsp:nvSpPr>
        <dsp:cNvPr id="0" name=""/>
        <dsp:cNvSpPr/>
      </dsp:nvSpPr>
      <dsp:spPr>
        <a:xfrm>
          <a:off x="4153427" y="2109"/>
          <a:ext cx="5244867" cy="416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153427" y="2109"/>
        <a:ext cx="5244867" cy="416852"/>
      </dsp:txXfrm>
    </dsp:sp>
    <dsp:sp modelId="{EA55A287-44C9-4DE4-BF4C-BBDB3DB8F427}">
      <dsp:nvSpPr>
        <dsp:cNvPr id="0" name=""/>
        <dsp:cNvSpPr/>
      </dsp:nvSpPr>
      <dsp:spPr>
        <a:xfrm>
          <a:off x="33402" y="9966"/>
          <a:ext cx="2788809" cy="41685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Ad hoc work on EU’s cybersecurity capabilities</a:t>
          </a:r>
          <a:endParaRPr lang="en-US" sz="1300" kern="1200" dirty="0"/>
        </a:p>
      </dsp:txBody>
      <dsp:txXfrm>
        <a:off x="53755" y="30319"/>
        <a:ext cx="2748103" cy="396499"/>
      </dsp:txXfrm>
    </dsp:sp>
    <dsp:sp modelId="{6CACCF69-3B2C-4C72-AAEF-183B097D86B0}">
      <dsp:nvSpPr>
        <dsp:cNvPr id="0" name=""/>
        <dsp:cNvSpPr/>
      </dsp:nvSpPr>
      <dsp:spPr>
        <a:xfrm>
          <a:off x="0" y="418961"/>
          <a:ext cx="10755336" cy="1009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/>
            <a:t>Data collection, </a:t>
          </a:r>
          <a:r>
            <a:rPr lang="en-GB" sz="2000" kern="1200" noProof="0" dirty="0" err="1" smtClean="0"/>
            <a:t>anonymisation</a:t>
          </a:r>
          <a:r>
            <a:rPr lang="en-GB" sz="2000" kern="1200" noProof="0" dirty="0" smtClean="0"/>
            <a:t> and analysis of data from market players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/>
            <a:t>Workshops/meetings with other EU or international institutions and stakeholders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/>
            <a:t>Report on the Supplier Landscape for fixed and satellite networks (BEREC and NIS CG only)</a:t>
          </a:r>
          <a:endParaRPr lang="en-GB" sz="2000" kern="1200" noProof="0" dirty="0"/>
        </a:p>
      </dsp:txBody>
      <dsp:txXfrm>
        <a:off x="0" y="418961"/>
        <a:ext cx="10755336" cy="1009668"/>
      </dsp:txXfrm>
    </dsp:sp>
    <dsp:sp modelId="{E39FEFED-8B47-4B1E-B429-6C4843E9CC85}">
      <dsp:nvSpPr>
        <dsp:cNvPr id="0" name=""/>
        <dsp:cNvSpPr/>
      </dsp:nvSpPr>
      <dsp:spPr>
        <a:xfrm>
          <a:off x="4389530" y="1449472"/>
          <a:ext cx="4772663" cy="416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389530" y="1449472"/>
        <a:ext cx="4772663" cy="416852"/>
      </dsp:txXfrm>
    </dsp:sp>
    <dsp:sp modelId="{C3282B8F-F584-4B66-844D-03187C0786D4}">
      <dsp:nvSpPr>
        <dsp:cNvPr id="0" name=""/>
        <dsp:cNvSpPr/>
      </dsp:nvSpPr>
      <dsp:spPr>
        <a:xfrm>
          <a:off x="53005" y="1438901"/>
          <a:ext cx="2788809" cy="41685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Enhancing Network Resilience</a:t>
          </a:r>
          <a:endParaRPr lang="en-US" sz="1300" b="1" kern="1200" dirty="0"/>
        </a:p>
      </dsp:txBody>
      <dsp:txXfrm>
        <a:off x="73358" y="1459254"/>
        <a:ext cx="2748103" cy="396499"/>
      </dsp:txXfrm>
    </dsp:sp>
    <dsp:sp modelId="{D6CEE99B-040B-4F32-AE52-53766669E829}">
      <dsp:nvSpPr>
        <dsp:cNvPr id="0" name=""/>
        <dsp:cNvSpPr/>
      </dsp:nvSpPr>
      <dsp:spPr>
        <a:xfrm>
          <a:off x="0" y="1866325"/>
          <a:ext cx="10755336" cy="1306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>
              <a:uFillTx/>
            </a:rPr>
            <a:t>Mapping of NRAs roles and competences in the area of network resilience 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noProof="0" dirty="0" smtClean="0"/>
            <a:t>Providing input for BEREC position related to the DNA proposal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/>
            <a:t>Providing input for BEREC position on the CSA2 proposal</a:t>
          </a:r>
          <a:endParaRPr lang="en-GB" sz="2000" kern="1200" noProof="0" dirty="0"/>
        </a:p>
      </dsp:txBody>
      <dsp:txXfrm>
        <a:off x="0" y="1866325"/>
        <a:ext cx="10755336" cy="1306912"/>
      </dsp:txXfrm>
    </dsp:sp>
    <dsp:sp modelId="{04C9645A-4AD2-4CDE-9571-8D393ABE60C9}">
      <dsp:nvSpPr>
        <dsp:cNvPr id="0" name=""/>
        <dsp:cNvSpPr/>
      </dsp:nvSpPr>
      <dsp:spPr>
        <a:xfrm>
          <a:off x="2796387" y="3194080"/>
          <a:ext cx="7958948" cy="416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/>
        </a:p>
      </dsp:txBody>
      <dsp:txXfrm>
        <a:off x="2796387" y="3194080"/>
        <a:ext cx="7958948" cy="416852"/>
      </dsp:txXfrm>
    </dsp:sp>
    <dsp:sp modelId="{89FD8948-06B5-4F85-8DD9-85A57C4D1CE0}">
      <dsp:nvSpPr>
        <dsp:cNvPr id="0" name=""/>
        <dsp:cNvSpPr/>
      </dsp:nvSpPr>
      <dsp:spPr>
        <a:xfrm>
          <a:off x="3789" y="3194080"/>
          <a:ext cx="2788809" cy="41685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Combating fraud</a:t>
          </a:r>
          <a:endParaRPr lang="en-US" sz="1300" kern="1200" dirty="0"/>
        </a:p>
      </dsp:txBody>
      <dsp:txXfrm>
        <a:off x="24142" y="3214433"/>
        <a:ext cx="2748103" cy="396499"/>
      </dsp:txXfrm>
    </dsp:sp>
    <dsp:sp modelId="{D501BAC9-700E-44AC-A07B-4A8858A3267E}">
      <dsp:nvSpPr>
        <dsp:cNvPr id="0" name=""/>
        <dsp:cNvSpPr/>
      </dsp:nvSpPr>
      <dsp:spPr>
        <a:xfrm>
          <a:off x="0" y="3610932"/>
          <a:ext cx="10755336" cy="833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kern="1200" dirty="0" smtClean="0"/>
            <a:t>External Workshops on Combating Fraud with relevant stakeholders; summary report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Joint document with ECASEC: “Best practices on combating fraud” </a:t>
          </a:r>
          <a:endParaRPr lang="en-US" sz="2000" kern="1200" dirty="0"/>
        </a:p>
      </dsp:txBody>
      <dsp:txXfrm>
        <a:off x="0" y="3610932"/>
        <a:ext cx="10755336" cy="833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AAF38-9F0A-7549-BD3D-FE7FDE6BDEB2}" type="datetimeFigureOut">
              <a:rPr lang="en-BE" smtClean="0"/>
              <a:t>06/03/2026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53AAC-7319-0843-86DB-F5F58161FF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1722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4">
            <a:extLst>
              <a:ext uri="{FF2B5EF4-FFF2-40B4-BE49-F238E27FC236}">
                <a16:creationId xmlns:a16="http://schemas.microsoft.com/office/drawing/2014/main" id="{28974D42-E165-A774-B0E6-B894BF211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728" y="486321"/>
            <a:ext cx="5331615" cy="6375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A2F7DB-CDAE-9CFA-2A4D-2F4060460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681" y="1773507"/>
            <a:ext cx="9744166" cy="2279118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BE" sz="6000" b="1" kern="1200" dirty="0">
                <a:solidFill>
                  <a:srgbClr val="224099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962EB-E382-53E5-9228-931AF6587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682" y="4118122"/>
            <a:ext cx="6166957" cy="1153756"/>
          </a:xfrm>
        </p:spPr>
        <p:txBody>
          <a:bodyPr>
            <a:normAutofit/>
          </a:bodyPr>
          <a:lstStyle>
            <a:lvl1pPr marL="0" indent="0" algn="l">
              <a:buNone/>
              <a:defRPr lang="en-BE" sz="3200" kern="1200" dirty="0">
                <a:solidFill>
                  <a:srgbClr val="224099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24099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subtitle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BD1D3-9BCD-8C69-FD59-B2017164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0681" y="6115200"/>
            <a:ext cx="2743200" cy="365125"/>
          </a:xfrm>
        </p:spPr>
        <p:txBody>
          <a:bodyPr/>
          <a:lstStyle>
            <a:lvl1pPr>
              <a:defRPr lang="en-US" sz="2000" kern="1200" smtClean="0">
                <a:solidFill>
                  <a:srgbClr val="224099"/>
                </a:solidFill>
                <a:latin typeface="Arial"/>
                <a:ea typeface="+mn-ea"/>
                <a:cs typeface="Arial"/>
              </a:defRPr>
            </a:lvl1pPr>
          </a:lstStyle>
          <a:p>
            <a:fld id="{5CFFACDD-95E9-2E45-829C-575F84DF8E48}" type="datetime3">
              <a:rPr lang="en-US" smtClean="0"/>
              <a:t>3 June 2026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2AAB4-E840-74DC-FE90-6CDE08E27A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6" y="478380"/>
            <a:ext cx="2769629" cy="804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5146C4-7E25-4F57-EE3B-010024541E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981" y="6080666"/>
            <a:ext cx="1909450" cy="4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4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82FA-4D6D-FB15-B38B-903EE282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301" y="728330"/>
            <a:ext cx="5977499" cy="962358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BE" sz="4400" b="1" kern="1200" dirty="0">
                <a:solidFill>
                  <a:srgbClr val="224099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FBEF7-8373-E2D9-A0EC-4F09E2E8E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301" y="2028258"/>
            <a:ext cx="5977499" cy="3986656"/>
          </a:xfrm>
        </p:spPr>
        <p:txBody>
          <a:bodyPr anchor="ctr"/>
          <a:lstStyle>
            <a:lvl1pPr marL="514350" indent="-514350">
              <a:buFont typeface="+mj-lt"/>
              <a:buAutoNum type="arabicPeriod"/>
              <a:defRPr sz="3200"/>
            </a:lvl1pPr>
            <a:lvl2pPr marL="811213" indent="-312738">
              <a:tabLst/>
              <a:defRPr>
                <a:solidFill>
                  <a:srgbClr val="224099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12322-1CA8-7114-DD61-BCDBE9F6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510A73BA-6640-4B20-4AF4-3A95F44F5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96760" y="1500083"/>
            <a:ext cx="4271442" cy="4077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9AB1CA-0C0E-EE8D-F85B-028B00BED5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6" y="493769"/>
            <a:ext cx="1911961" cy="469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062EAA-E01F-D01D-D652-761E218482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6" y="6115199"/>
            <a:ext cx="1793585" cy="44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1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C03BE8-6A02-FBE4-E30E-882F19190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49" y="-1"/>
            <a:ext cx="1219835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9CDA8-E157-A65F-4DD5-309A15534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64291"/>
            <a:ext cx="10515600" cy="2139085"/>
          </a:xfrm>
        </p:spPr>
        <p:txBody>
          <a:bodyPr anchor="t">
            <a:normAutofit/>
          </a:bodyPr>
          <a:lstStyle>
            <a:lvl1pPr algn="ctr">
              <a:defRPr lang="en-BE" sz="48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B1E31-5FC8-48D6-F3C1-520554F7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624EA6-04DA-E34D-B358-E966DE8F3244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8" name="Pie 7">
            <a:extLst>
              <a:ext uri="{FF2B5EF4-FFF2-40B4-BE49-F238E27FC236}">
                <a16:creationId xmlns:a16="http://schemas.microsoft.com/office/drawing/2014/main" id="{9506D102-D5AF-0A20-1CC1-5D58AB4D3CF6}"/>
              </a:ext>
            </a:extLst>
          </p:cNvPr>
          <p:cNvSpPr/>
          <p:nvPr userDrawn="1"/>
        </p:nvSpPr>
        <p:spPr>
          <a:xfrm>
            <a:off x="5277394" y="1077602"/>
            <a:ext cx="2808515" cy="2808515"/>
          </a:xfrm>
          <a:prstGeom prst="pie">
            <a:avLst>
              <a:gd name="adj1" fmla="val 10799999"/>
              <a:gd name="adj2" fmla="val 1620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091BF5-E6FF-A22B-B10E-82ED1B0F8A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3733" y="1495615"/>
            <a:ext cx="1771834" cy="93753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2E6B7C-6443-F4A4-C6DA-A79D84BA1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5" y="493768"/>
            <a:ext cx="1911961" cy="4691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D9A44B-0DFD-B782-D034-9A4F56EBC2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5" y="6115198"/>
            <a:ext cx="1793585" cy="44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CDA8-E157-A65F-4DD5-309A15534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64291"/>
            <a:ext cx="10515600" cy="2139085"/>
          </a:xfrm>
        </p:spPr>
        <p:txBody>
          <a:bodyPr anchor="t">
            <a:normAutofit/>
          </a:bodyPr>
          <a:lstStyle>
            <a:lvl1pPr algn="ctr">
              <a:defRPr lang="en-BE" sz="48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B1E31-5FC8-48D6-F3C1-520554F7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624EA6-04DA-E34D-B358-E966DE8F3244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8" name="Pie 7">
            <a:extLst>
              <a:ext uri="{FF2B5EF4-FFF2-40B4-BE49-F238E27FC236}">
                <a16:creationId xmlns:a16="http://schemas.microsoft.com/office/drawing/2014/main" id="{9506D102-D5AF-0A20-1CC1-5D58AB4D3CF6}"/>
              </a:ext>
            </a:extLst>
          </p:cNvPr>
          <p:cNvSpPr/>
          <p:nvPr userDrawn="1"/>
        </p:nvSpPr>
        <p:spPr>
          <a:xfrm>
            <a:off x="5277394" y="1077602"/>
            <a:ext cx="2808515" cy="2808515"/>
          </a:xfrm>
          <a:prstGeom prst="pie">
            <a:avLst>
              <a:gd name="adj1" fmla="val 10799999"/>
              <a:gd name="adj2" fmla="val 1620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091BF5-E6FF-A22B-B10E-82ED1B0F8A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3733" y="1495615"/>
            <a:ext cx="1771834" cy="93753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2E6B7C-6443-F4A4-C6DA-A79D84BA1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5" y="493768"/>
            <a:ext cx="1911961" cy="4691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D9A44B-0DFD-B782-D034-9A4F56EBC2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5" y="6115198"/>
            <a:ext cx="1793585" cy="44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4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CDA8-E157-A65F-4DD5-309A15534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64291"/>
            <a:ext cx="10515600" cy="2139085"/>
          </a:xfrm>
        </p:spPr>
        <p:txBody>
          <a:bodyPr anchor="t">
            <a:normAutofit/>
          </a:bodyPr>
          <a:lstStyle>
            <a:lvl1pPr algn="ctr">
              <a:defRPr lang="en-BE" sz="48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B1E31-5FC8-48D6-F3C1-520554F7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624EA6-04DA-E34D-B358-E966DE8F3244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8" name="Pie 7">
            <a:extLst>
              <a:ext uri="{FF2B5EF4-FFF2-40B4-BE49-F238E27FC236}">
                <a16:creationId xmlns:a16="http://schemas.microsoft.com/office/drawing/2014/main" id="{9506D102-D5AF-0A20-1CC1-5D58AB4D3CF6}"/>
              </a:ext>
            </a:extLst>
          </p:cNvPr>
          <p:cNvSpPr/>
          <p:nvPr userDrawn="1"/>
        </p:nvSpPr>
        <p:spPr>
          <a:xfrm>
            <a:off x="5277394" y="1077602"/>
            <a:ext cx="2808515" cy="2808515"/>
          </a:xfrm>
          <a:prstGeom prst="pie">
            <a:avLst>
              <a:gd name="adj1" fmla="val 10799999"/>
              <a:gd name="adj2" fmla="val 1620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091BF5-E6FF-A22B-B10E-82ED1B0F8A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3733" y="1495615"/>
            <a:ext cx="1771834" cy="93753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2E6B7C-6443-F4A4-C6DA-A79D84BA1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5" y="493768"/>
            <a:ext cx="1911961" cy="4691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D9A44B-0DFD-B782-D034-9A4F56EBC2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5" y="6115198"/>
            <a:ext cx="1793585" cy="44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0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8268-A8AE-4CE3-DB54-F8299F80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EB751-C01D-2B46-3683-596B2C88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t>‹#›</a:t>
            </a:fld>
            <a:endParaRPr lang="en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0EE554-62DB-85E6-F90B-F86F1D77C4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51" y="1917700"/>
            <a:ext cx="10885449" cy="3479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96BD9F-92A5-12DF-56A4-0BECCF226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51" y="6198743"/>
            <a:ext cx="1374963" cy="33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9BE7C-8D6E-B216-4FBB-DAB2AF2B7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086" y="6135800"/>
            <a:ext cx="1602715" cy="395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C6F58-47E0-3187-2362-418DA45D8E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18815" y="-212273"/>
            <a:ext cx="2960913" cy="3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8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8268-A8AE-4CE3-DB54-F8299F80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EB751-C01D-2B46-3683-596B2C88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96BD9F-92A5-12DF-56A4-0BECCF226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51" y="6198743"/>
            <a:ext cx="1374963" cy="33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9BE7C-8D6E-B216-4FBB-DAB2AF2B7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086" y="6135800"/>
            <a:ext cx="1602715" cy="3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5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AC1AD-9DCB-66B0-0977-41C5C6941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4536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E75A1-4AA5-5916-665B-40939AC3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51" y="365125"/>
            <a:ext cx="10885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6B0C9-FF72-0B7C-719F-26EB74119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51" y="1825625"/>
            <a:ext cx="108854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B29D3-6DF0-52EC-8C44-1B0BEC2EB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4995" y="63103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BE" sz="1600" kern="1200" smtClean="0">
                <a:solidFill>
                  <a:srgbClr val="224099"/>
                </a:solidFill>
                <a:latin typeface="Arial"/>
                <a:ea typeface="+mn-ea"/>
                <a:cs typeface="Arial"/>
              </a:defRPr>
            </a:lvl1pPr>
          </a:lstStyle>
          <a:p>
            <a:fld id="{4D205688-C9EF-7A4E-81C1-E191D3BCA823}" type="datetime3">
              <a:rPr lang="en-US" smtClean="0"/>
              <a:t>3 June 2026</a:t>
            </a:fld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E0264-EECF-056D-1D41-BAB032A09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1503" y="6310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BE" sz="1400" kern="1200" smtClean="0">
                <a:solidFill>
                  <a:srgbClr val="224099"/>
                </a:solidFill>
                <a:latin typeface="Arial"/>
                <a:ea typeface="+mn-ea"/>
                <a:cs typeface="Arial"/>
              </a:defRPr>
            </a:lvl1pPr>
          </a:lstStyle>
          <a:p>
            <a:fld id="{D9624EA6-04DA-E34D-B358-E966DE8F3244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2871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5" r:id="rId3"/>
    <p:sldLayoutId id="2147483666" r:id="rId4"/>
    <p:sldLayoutId id="2147483667" r:id="rId5"/>
    <p:sldLayoutId id="2147483668" r:id="rId6"/>
    <p:sldLayoutId id="2147483663" r:id="rId7"/>
    <p:sldLayoutId id="2147483664" r:id="rId8"/>
  </p:sldLayoutIdLst>
  <p:hf hdr="0" ft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BE" sz="4800" b="1" kern="1200" dirty="0">
          <a:solidFill>
            <a:srgbClr val="224099"/>
          </a:solidFill>
          <a:latin typeface="Arial"/>
          <a:ea typeface="+mn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24099"/>
        </a:buClr>
        <a:buFont typeface="Arial" panose="020B0604020202020204" pitchFamily="34" charset="0"/>
        <a:buChar char="•"/>
        <a:defRPr sz="2800" kern="1200">
          <a:solidFill>
            <a:srgbClr val="3B3F4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24099"/>
        </a:buClr>
        <a:buFont typeface="Arial" panose="020B0604020202020204" pitchFamily="34" charset="0"/>
        <a:buChar char="•"/>
        <a:defRPr sz="2400" kern="1200">
          <a:solidFill>
            <a:srgbClr val="3B3F4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24099"/>
        </a:buClr>
        <a:buFont typeface="Arial" panose="020B0604020202020204" pitchFamily="34" charset="0"/>
        <a:buChar char="•"/>
        <a:defRPr sz="2000" kern="1200">
          <a:solidFill>
            <a:srgbClr val="3B3F4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24099"/>
        </a:buClr>
        <a:buFont typeface="Arial" panose="020B0604020202020204" pitchFamily="34" charset="0"/>
        <a:buChar char="•"/>
        <a:defRPr sz="1800" kern="1200">
          <a:solidFill>
            <a:srgbClr val="3B3F4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24099"/>
        </a:buClr>
        <a:buFont typeface="Arial" panose="020B0604020202020204" pitchFamily="34" charset="0"/>
        <a:buChar char="•"/>
        <a:defRPr sz="1800" kern="1200">
          <a:solidFill>
            <a:srgbClr val="3B3F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9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8.jpeg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2DE40A-00A7-C22B-20E2-F60C29D79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 smtClean="0"/>
              <a:t>BEREC </a:t>
            </a:r>
            <a:r>
              <a:rPr lang="en-GB" dirty="0" smtClean="0"/>
              <a:t>Cybersecurity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GB" dirty="0" smtClean="0"/>
              <a:t>and Resilience WG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50197-B9A1-8444-E4D0-6B96F1FFC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000" dirty="0" smtClean="0"/>
          </a:p>
          <a:p>
            <a:endParaRPr lang="en-US" sz="1000" dirty="0" smtClean="0"/>
          </a:p>
          <a:p>
            <a:r>
              <a:rPr lang="hr-HR" dirty="0" smtClean="0"/>
              <a:t>RIPE NCC </a:t>
            </a:r>
            <a:r>
              <a:rPr lang="hr-HR" dirty="0" err="1" smtClean="0"/>
              <a:t>Days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651D1-5C26-9ED3-5415-11B6302B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0681" y="6112566"/>
            <a:ext cx="4865902" cy="367760"/>
          </a:xfrm>
        </p:spPr>
        <p:txBody>
          <a:bodyPr/>
          <a:lstStyle/>
          <a:p>
            <a:r>
              <a:rPr lang="hr-HR" b="1" dirty="0" smtClean="0"/>
              <a:t>Riga, 3 June</a:t>
            </a:r>
            <a:r>
              <a:rPr lang="en-GB" b="1" dirty="0" smtClean="0"/>
              <a:t>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CSR WG </a:t>
            </a:r>
            <a:r>
              <a:rPr lang="hr-HR" dirty="0" err="1" smtClean="0"/>
              <a:t>in</a:t>
            </a:r>
            <a:r>
              <a:rPr lang="en-GB" dirty="0" smtClean="0"/>
              <a:t> 2026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t>10</a:t>
            </a:fld>
            <a:endParaRPr lang="en-BE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56311578"/>
              </p:ext>
            </p:extLst>
          </p:nvPr>
        </p:nvGraphicFramePr>
        <p:xfrm>
          <a:off x="598464" y="1549667"/>
          <a:ext cx="10755336" cy="444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7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7" y="67218"/>
            <a:ext cx="10885449" cy="1325563"/>
          </a:xfrm>
        </p:spPr>
        <p:txBody>
          <a:bodyPr/>
          <a:lstStyle/>
          <a:p>
            <a:r>
              <a:rPr lang="en-GB" dirty="0" smtClean="0"/>
              <a:t>CSR WG </a:t>
            </a:r>
            <a:r>
              <a:rPr lang="hr-HR" dirty="0" err="1" smtClean="0"/>
              <a:t>in</a:t>
            </a:r>
            <a:r>
              <a:rPr lang="en-GB" dirty="0" smtClean="0"/>
              <a:t> 2026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t>11</a:t>
            </a:fld>
            <a:endParaRPr lang="en-BE"/>
          </a:p>
        </p:txBody>
      </p:sp>
      <p:sp>
        <p:nvSpPr>
          <p:cNvPr id="6" name="Straight Connector 5"/>
          <p:cNvSpPr/>
          <p:nvPr/>
        </p:nvSpPr>
        <p:spPr>
          <a:xfrm>
            <a:off x="598464" y="2531411"/>
            <a:ext cx="10755336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traight Connector 7"/>
          <p:cNvSpPr/>
          <p:nvPr/>
        </p:nvSpPr>
        <p:spPr>
          <a:xfrm>
            <a:off x="598464" y="1968628"/>
            <a:ext cx="10755336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4751891" y="1551776"/>
            <a:ext cx="5244867" cy="416852"/>
          </a:xfrm>
          <a:custGeom>
            <a:avLst/>
            <a:gdLst>
              <a:gd name="connsiteX0" fmla="*/ 0 w 5244867"/>
              <a:gd name="connsiteY0" fmla="*/ 0 h 416852"/>
              <a:gd name="connsiteX1" fmla="*/ 5244867 w 5244867"/>
              <a:gd name="connsiteY1" fmla="*/ 0 h 416852"/>
              <a:gd name="connsiteX2" fmla="*/ 5244867 w 5244867"/>
              <a:gd name="connsiteY2" fmla="*/ 416852 h 416852"/>
              <a:gd name="connsiteX3" fmla="*/ 0 w 5244867"/>
              <a:gd name="connsiteY3" fmla="*/ 416852 h 416852"/>
              <a:gd name="connsiteX4" fmla="*/ 0 w 5244867"/>
              <a:gd name="connsiteY4" fmla="*/ 0 h 4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4867" h="416852">
                <a:moveTo>
                  <a:pt x="0" y="0"/>
                </a:moveTo>
                <a:lnTo>
                  <a:pt x="5244867" y="0"/>
                </a:lnTo>
                <a:lnTo>
                  <a:pt x="5244867" y="416852"/>
                </a:lnTo>
                <a:lnTo>
                  <a:pt x="0" y="4168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24765" rIns="24765" bIns="24765" numCol="1" spcCol="1270" anchor="b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987994" y="2114558"/>
            <a:ext cx="4772663" cy="416852"/>
          </a:xfrm>
          <a:custGeom>
            <a:avLst/>
            <a:gdLst>
              <a:gd name="connsiteX0" fmla="*/ 0 w 4772663"/>
              <a:gd name="connsiteY0" fmla="*/ 0 h 416852"/>
              <a:gd name="connsiteX1" fmla="*/ 4772663 w 4772663"/>
              <a:gd name="connsiteY1" fmla="*/ 0 h 416852"/>
              <a:gd name="connsiteX2" fmla="*/ 4772663 w 4772663"/>
              <a:gd name="connsiteY2" fmla="*/ 416852 h 416852"/>
              <a:gd name="connsiteX3" fmla="*/ 0 w 4772663"/>
              <a:gd name="connsiteY3" fmla="*/ 416852 h 416852"/>
              <a:gd name="connsiteX4" fmla="*/ 0 w 4772663"/>
              <a:gd name="connsiteY4" fmla="*/ 0 h 4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663" h="416852">
                <a:moveTo>
                  <a:pt x="0" y="0"/>
                </a:moveTo>
                <a:lnTo>
                  <a:pt x="4772663" y="0"/>
                </a:lnTo>
                <a:lnTo>
                  <a:pt x="4772663" y="416852"/>
                </a:lnTo>
                <a:lnTo>
                  <a:pt x="0" y="4168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24765" rIns="24765" bIns="24765" numCol="1" spcCol="1270" anchor="b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651469" y="2103987"/>
            <a:ext cx="2788809" cy="416852"/>
          </a:xfrm>
          <a:custGeom>
            <a:avLst/>
            <a:gdLst>
              <a:gd name="connsiteX0" fmla="*/ 69489 w 2788809"/>
              <a:gd name="connsiteY0" fmla="*/ 0 h 416852"/>
              <a:gd name="connsiteX1" fmla="*/ 2719320 w 2788809"/>
              <a:gd name="connsiteY1" fmla="*/ 0 h 416852"/>
              <a:gd name="connsiteX2" fmla="*/ 2788809 w 2788809"/>
              <a:gd name="connsiteY2" fmla="*/ 69489 h 416852"/>
              <a:gd name="connsiteX3" fmla="*/ 2788809 w 2788809"/>
              <a:gd name="connsiteY3" fmla="*/ 416852 h 416852"/>
              <a:gd name="connsiteX4" fmla="*/ 2788809 w 2788809"/>
              <a:gd name="connsiteY4" fmla="*/ 416852 h 416852"/>
              <a:gd name="connsiteX5" fmla="*/ 0 w 2788809"/>
              <a:gd name="connsiteY5" fmla="*/ 416852 h 416852"/>
              <a:gd name="connsiteX6" fmla="*/ 0 w 2788809"/>
              <a:gd name="connsiteY6" fmla="*/ 416852 h 416852"/>
              <a:gd name="connsiteX7" fmla="*/ 0 w 2788809"/>
              <a:gd name="connsiteY7" fmla="*/ 69489 h 416852"/>
              <a:gd name="connsiteX8" fmla="*/ 69489 w 2788809"/>
              <a:gd name="connsiteY8" fmla="*/ 0 h 4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8809" h="416852">
                <a:moveTo>
                  <a:pt x="69489" y="0"/>
                </a:moveTo>
                <a:lnTo>
                  <a:pt x="2719320" y="0"/>
                </a:lnTo>
                <a:cubicBezTo>
                  <a:pt x="2757698" y="0"/>
                  <a:pt x="2788809" y="31111"/>
                  <a:pt x="2788809" y="69489"/>
                </a:cubicBezTo>
                <a:lnTo>
                  <a:pt x="2788809" y="416852"/>
                </a:lnTo>
                <a:lnTo>
                  <a:pt x="2788809" y="416852"/>
                </a:lnTo>
                <a:lnTo>
                  <a:pt x="0" y="416852"/>
                </a:lnTo>
                <a:lnTo>
                  <a:pt x="0" y="416852"/>
                </a:lnTo>
                <a:lnTo>
                  <a:pt x="0" y="69489"/>
                </a:lnTo>
                <a:cubicBezTo>
                  <a:pt x="0" y="31111"/>
                  <a:pt x="31111" y="0"/>
                  <a:pt x="69489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118" tIns="45118" rIns="45118" bIns="2476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00" b="1" kern="1200" dirty="0" smtClean="0"/>
              <a:t>Enhancing Network Resilience</a:t>
            </a:r>
            <a:endParaRPr lang="en-US" sz="13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598464" y="2531411"/>
            <a:ext cx="10755336" cy="1306912"/>
          </a:xfrm>
          <a:custGeom>
            <a:avLst/>
            <a:gdLst>
              <a:gd name="connsiteX0" fmla="*/ 0 w 10755336"/>
              <a:gd name="connsiteY0" fmla="*/ 0 h 1306912"/>
              <a:gd name="connsiteX1" fmla="*/ 10755336 w 10755336"/>
              <a:gd name="connsiteY1" fmla="*/ 0 h 1306912"/>
              <a:gd name="connsiteX2" fmla="*/ 10755336 w 10755336"/>
              <a:gd name="connsiteY2" fmla="*/ 1306912 h 1306912"/>
              <a:gd name="connsiteX3" fmla="*/ 0 w 10755336"/>
              <a:gd name="connsiteY3" fmla="*/ 1306912 h 1306912"/>
              <a:gd name="connsiteX4" fmla="*/ 0 w 10755336"/>
              <a:gd name="connsiteY4" fmla="*/ 0 h 130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336" h="1306912">
                <a:moveTo>
                  <a:pt x="0" y="0"/>
                </a:moveTo>
                <a:lnTo>
                  <a:pt x="10755336" y="0"/>
                </a:lnTo>
                <a:lnTo>
                  <a:pt x="10755336" y="1306912"/>
                </a:lnTo>
                <a:lnTo>
                  <a:pt x="0" y="13069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000" kern="1200" dirty="0" smtClean="0">
                <a:uFillTx/>
              </a:rPr>
              <a:t>Mapping of NRAs roles and competences in the area of network resilience </a:t>
            </a:r>
            <a:endParaRPr lang="en-GB" sz="2000" kern="1200" dirty="0" smtClean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000" b="0" i="0" kern="1200" dirty="0" smtClean="0"/>
              <a:t>Providing input for BEREC position related to the DNA proposal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/>
              <a:t>Union Preparedness Plan for Digital </a:t>
            </a:r>
            <a:r>
              <a:rPr lang="en-US" sz="2000" dirty="0" smtClean="0"/>
              <a:t>Infrastructures</a:t>
            </a:r>
            <a:endParaRPr lang="en-GB" sz="2000" kern="1200" dirty="0" smtClean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000" kern="1200" dirty="0" smtClean="0"/>
              <a:t>Providing input for BEREC position on the CSA2 proposal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000" dirty="0" smtClean="0"/>
              <a:t>Questions about national security, interaction with the DNA</a:t>
            </a:r>
            <a:endParaRPr lang="en-GB" sz="20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394851" y="3859166"/>
            <a:ext cx="7958948" cy="416852"/>
          </a:xfrm>
          <a:custGeom>
            <a:avLst/>
            <a:gdLst>
              <a:gd name="connsiteX0" fmla="*/ 0 w 7958948"/>
              <a:gd name="connsiteY0" fmla="*/ 0 h 416852"/>
              <a:gd name="connsiteX1" fmla="*/ 7958948 w 7958948"/>
              <a:gd name="connsiteY1" fmla="*/ 0 h 416852"/>
              <a:gd name="connsiteX2" fmla="*/ 7958948 w 7958948"/>
              <a:gd name="connsiteY2" fmla="*/ 416852 h 416852"/>
              <a:gd name="connsiteX3" fmla="*/ 0 w 7958948"/>
              <a:gd name="connsiteY3" fmla="*/ 416852 h 416852"/>
              <a:gd name="connsiteX4" fmla="*/ 0 w 7958948"/>
              <a:gd name="connsiteY4" fmla="*/ 0 h 4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8948" h="416852">
                <a:moveTo>
                  <a:pt x="0" y="0"/>
                </a:moveTo>
                <a:lnTo>
                  <a:pt x="7958948" y="0"/>
                </a:lnTo>
                <a:lnTo>
                  <a:pt x="7958948" y="416852"/>
                </a:lnTo>
                <a:lnTo>
                  <a:pt x="0" y="4168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24765" rIns="24765" bIns="24765" numCol="1" spcCol="1270" anchor="b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b="1" kern="1200" dirty="0"/>
          </a:p>
        </p:txBody>
      </p:sp>
    </p:spTree>
    <p:extLst>
      <p:ext uri="{BB962C8B-B14F-4D97-AF65-F5344CB8AC3E}">
        <p14:creationId xmlns:p14="http://schemas.microsoft.com/office/powerpoint/2010/main" val="40772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299CDF-95FE-ACCF-63A2-2F16D02E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996" y="2669116"/>
            <a:ext cx="6114482" cy="1325563"/>
          </a:xfrm>
        </p:spPr>
        <p:txBody>
          <a:bodyPr>
            <a:normAutofit/>
          </a:bodyPr>
          <a:lstStyle/>
          <a:p>
            <a:pPr algn="ctr"/>
            <a:r>
              <a:rPr lang="en-GB" sz="7200" dirty="0" smtClean="0">
                <a:solidFill>
                  <a:schemeClr val="accent1"/>
                </a:solidFill>
              </a:rPr>
              <a:t>Thank you!</a:t>
            </a:r>
            <a:endParaRPr lang="en-GB" sz="72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BF2AB-8443-944D-8F23-3523A87E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t>12</a:t>
            </a:fld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50197-B9A1-8444-E4D0-6B96F1FFC7AE}"/>
              </a:ext>
            </a:extLst>
          </p:cNvPr>
          <p:cNvSpPr txBox="1">
            <a:spLocks/>
          </p:cNvSpPr>
          <p:nvPr/>
        </p:nvSpPr>
        <p:spPr>
          <a:xfrm>
            <a:off x="342203" y="4277147"/>
            <a:ext cx="7698553" cy="115375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2409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3B3F4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24099"/>
              </a:buClr>
              <a:buFont typeface="Arial" panose="020B0604020202020204" pitchFamily="34" charset="0"/>
              <a:buChar char="•"/>
              <a:defRPr sz="2400" kern="1200">
                <a:solidFill>
                  <a:srgbClr val="3B3F4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24099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B3F4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24099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B3F4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24099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B3F4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/>
          </a:p>
          <a:p>
            <a:endParaRPr lang="en-US" sz="1000" dirty="0" smtClean="0"/>
          </a:p>
          <a:p>
            <a:pPr marL="0" indent="0">
              <a:buNone/>
            </a:pPr>
            <a:r>
              <a:rPr lang="hr-HR" dirty="0" smtClean="0"/>
              <a:t>Zdravko Jukić, BEREC CSR WG </a:t>
            </a:r>
            <a:r>
              <a:rPr lang="en-US" dirty="0" smtClean="0"/>
              <a:t>Co-Chair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z</a:t>
            </a:r>
            <a:r>
              <a:rPr lang="hr-HR" dirty="0" smtClean="0"/>
              <a:t>dravko.jukic@hakom.hr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87" t="262" r="29331" b="-262"/>
          <a:stretch/>
        </p:blipFill>
        <p:spPr>
          <a:xfrm>
            <a:off x="7421224" y="2108785"/>
            <a:ext cx="4303454" cy="30156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0FAC1F-5B94-A0F6-7391-7930D16D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pPr/>
              <a:t>2</a:t>
            </a:fld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299CDF-95FE-ACCF-63A2-2F16D02E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52" y="365126"/>
            <a:ext cx="9801716" cy="938742"/>
          </a:xfrm>
        </p:spPr>
        <p:txBody>
          <a:bodyPr>
            <a:normAutofit/>
          </a:bodyPr>
          <a:lstStyle/>
          <a:p>
            <a:r>
              <a:rPr lang="en-GB" sz="4000" dirty="0"/>
              <a:t>BEREC CSR WG mission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24165573"/>
              </p:ext>
            </p:extLst>
          </p:nvPr>
        </p:nvGraphicFramePr>
        <p:xfrm>
          <a:off x="468352" y="1895474"/>
          <a:ext cx="6742073" cy="3390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77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3AE98-851F-0005-A73E-3EB39425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 Body of European Regulators for Electronic Communication</a:t>
            </a:r>
            <a:r>
              <a:rPr lang="hr-HR" sz="4000" dirty="0" smtClean="0"/>
              <a:t>s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0FAC1F-5B94-A0F6-7391-7930D16D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pPr/>
              <a:t>3</a:t>
            </a:fld>
            <a:endParaRPr lang="en-BE" dirty="0"/>
          </a:p>
        </p:txBody>
      </p:sp>
      <p:pic>
        <p:nvPicPr>
          <p:cNvPr id="1026" name="Picture 2" descr="https://www.berec.europa.eu/sites/default/files/2023-04/BEREC%20Organisational%20Char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1" t="29244" r="4740" b="15941"/>
          <a:stretch/>
        </p:blipFill>
        <p:spPr bwMode="auto">
          <a:xfrm>
            <a:off x="654518" y="1758065"/>
            <a:ext cx="9846644" cy="411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299CDF-95FE-ACCF-63A2-2F16D02E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52" y="365126"/>
            <a:ext cx="9801716" cy="93874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Organisation and tasks of BEREC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BF2AB-8443-944D-8F23-3523A87E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t>4</a:t>
            </a:fld>
            <a:endParaRPr lang="en-BE"/>
          </a:p>
        </p:txBody>
      </p:sp>
      <p:pic>
        <p:nvPicPr>
          <p:cNvPr id="3074" name="Picture 2" descr="https://www.berec.europa.eu/sites/default/files/2025-01/BEREC%20Working%20Groups%20%28Infographic%2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9338" r="1381" b="10452"/>
          <a:stretch/>
        </p:blipFill>
        <p:spPr bwMode="auto">
          <a:xfrm>
            <a:off x="550333" y="1122338"/>
            <a:ext cx="10258838" cy="480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9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0660" y="230642"/>
            <a:ext cx="10290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         </a:t>
            </a:r>
          </a:p>
          <a:p>
            <a:pPr algn="just"/>
            <a:r>
              <a:rPr lang="en-US" b="1" dirty="0" smtClean="0"/>
              <a:t>            Members (</a:t>
            </a:r>
            <a:r>
              <a:rPr lang="en-US" b="1" dirty="0" smtClean="0"/>
              <a:t>15</a:t>
            </a:r>
            <a:r>
              <a:rPr lang="hr-HR" b="1" dirty="0" smtClean="0"/>
              <a:t>0 </a:t>
            </a:r>
            <a:r>
              <a:rPr lang="en-US" b="1" dirty="0" smtClean="0"/>
              <a:t>+ </a:t>
            </a:r>
            <a:r>
              <a:rPr lang="hr-HR" b="1" dirty="0" smtClean="0"/>
              <a:t>2 </a:t>
            </a:r>
            <a:r>
              <a:rPr lang="en-US" b="1" dirty="0" smtClean="0"/>
              <a:t>Co-chairs</a:t>
            </a:r>
            <a:r>
              <a:rPr lang="en-US" b="1" dirty="0" smtClean="0"/>
              <a:t>)	 	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					</a:t>
            </a:r>
          </a:p>
          <a:p>
            <a:pPr algn="just"/>
            <a:endParaRPr lang="en-US" dirty="0"/>
          </a:p>
          <a:p>
            <a:pPr algn="just"/>
            <a:r>
              <a:rPr lang="en-US" b="1" dirty="0" smtClean="0"/>
              <a:t>					  Active Drafters (14+ Co-chairs)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							+ EU Commission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						+ BEREC Office Supporters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0FAC1F-5B94-A0F6-7391-7930D16D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pPr/>
              <a:t>5</a:t>
            </a:fld>
            <a:endParaRPr lang="en-B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82356" y="1244837"/>
          <a:ext cx="3128981" cy="4718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7598">
                  <a:extLst>
                    <a:ext uri="{9D8B030D-6E8A-4147-A177-3AD203B41FA5}">
                      <a16:colId xmlns:a16="http://schemas.microsoft.com/office/drawing/2014/main" val="3021889269"/>
                    </a:ext>
                  </a:extLst>
                </a:gridCol>
                <a:gridCol w="1811383">
                  <a:extLst>
                    <a:ext uri="{9D8B030D-6E8A-4147-A177-3AD203B41FA5}">
                      <a16:colId xmlns:a16="http://schemas.microsoft.com/office/drawing/2014/main" val="1159168648"/>
                    </a:ext>
                  </a:extLst>
                </a:gridCol>
              </a:tblGrid>
              <a:tr h="79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Country 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</a:rPr>
                        <a:t>NRA</a:t>
                      </a: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1099598132"/>
                  </a:ext>
                </a:extLst>
              </a:tr>
              <a:tr h="79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 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 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3034220079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AUSTRIA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RTR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1540466323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BELGIUM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BIPT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559294849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BOSNIA HERZEGOVINA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RAK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3768633144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BULGARIA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CRC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4105354857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CROATIA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HAKOM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1969458814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CYPRUS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OCECPR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2029252675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 dirty="0">
                          <a:effectLst/>
                        </a:rPr>
                        <a:t>CZECH REPUBLIC</a:t>
                      </a: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CTU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691199720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DENMARK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DBA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4095610563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ESTONIA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TTJA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4138282903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FINLAND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TRAFICOM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429452657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FRANCE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ARCEP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2916153393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GERMANY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BNetzA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1547519460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GREECE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EETT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2288728713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HUNGARY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NMHH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261547808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ICELAND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FJARSKIPTASTOFA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1748865274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IRELAND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COMREG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2756577343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ITALY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AGCOM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1802286311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LATVIA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SPRK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295514146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LIECHTENSTEIN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AK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2716228742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LITHUANIA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RRT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3943128235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LUXEMBOURG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ILR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3967898453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MALTA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MCA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1822247170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MONTENEGRO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EKIP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2319715858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NETHERLANDS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ACM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4233374440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NORWAY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Nkom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1818327199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POLAND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UKE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1508681160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PORTUGAL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ANACOM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703808694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ROMANIA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ANCOM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1998790006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SERBIA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RATEL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4107169479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SLOVAK REPUBLIC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RÚ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1360491126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SLOVENIA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AKOS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1192797654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SPAIN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CNMC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3769404451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SWEDEN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PTS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3794518235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>
                          <a:effectLst/>
                        </a:rPr>
                        <a:t>SWITCERLAND</a:t>
                      </a:r>
                      <a:endParaRPr lang="en-US" sz="800" b="1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>
                          <a:effectLst/>
                        </a:rPr>
                        <a:t>BAKOM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40394708"/>
                  </a:ext>
                </a:extLst>
              </a:tr>
              <a:tr h="8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baseline="0" dirty="0">
                          <a:effectLst/>
                        </a:rPr>
                        <a:t>TURKEY</a:t>
                      </a: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</a:rPr>
                        <a:t>BTK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12" marR="5612" marT="5612" marB="0" anchor="ctr"/>
                </a:tc>
                <a:extLst>
                  <a:ext uri="{0D108BD9-81ED-4DB2-BD59-A6C34878D82A}">
                    <a16:rowId xmlns:a16="http://schemas.microsoft.com/office/drawing/2014/main" val="211885887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553033" y="2505184"/>
          <a:ext cx="3022600" cy="2197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9300">
                  <a:extLst>
                    <a:ext uri="{9D8B030D-6E8A-4147-A177-3AD203B41FA5}">
                      <a16:colId xmlns:a16="http://schemas.microsoft.com/office/drawing/2014/main" val="440243217"/>
                    </a:ext>
                  </a:extLst>
                </a:gridCol>
                <a:gridCol w="913300">
                  <a:extLst>
                    <a:ext uri="{9D8B030D-6E8A-4147-A177-3AD203B41FA5}">
                      <a16:colId xmlns:a16="http://schemas.microsoft.com/office/drawing/2014/main" val="31044626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Country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NRA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40736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AUSTRIA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RTR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0125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BELGIUM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BIPT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7123343"/>
                  </a:ext>
                </a:extLst>
              </a:tr>
              <a:tr h="207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CROATIA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HAKOM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18514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GERMANY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BNetzA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54630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IRELAND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COMREG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19125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ITALY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AGCOM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64139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MALTA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MCA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02099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ROMANIA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ANCOM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58956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SERBIA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RATEL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59325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SLOVENIA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AKOS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471101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E4299CDF-95FE-ACCF-63A2-2F16D02E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6" y="105878"/>
            <a:ext cx="7298433" cy="740454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BEREC </a:t>
            </a:r>
            <a:r>
              <a:rPr lang="en-GB" sz="3600" dirty="0" smtClean="0"/>
              <a:t>CSR </a:t>
            </a:r>
            <a:r>
              <a:rPr lang="en-GB" sz="3600" dirty="0"/>
              <a:t>WG </a:t>
            </a:r>
            <a:r>
              <a:rPr lang="en-GB" sz="3600" dirty="0" smtClean="0"/>
              <a:t>Members </a:t>
            </a:r>
            <a:r>
              <a:rPr lang="en-GB" sz="3600" dirty="0" smtClean="0"/>
              <a:t>202</a:t>
            </a:r>
            <a:r>
              <a:rPr lang="hr-HR" sz="3600" dirty="0" smtClean="0"/>
              <a:t>6</a:t>
            </a:r>
            <a:r>
              <a:rPr lang="en-GB" sz="3600" dirty="0" smtClean="0"/>
              <a:t>	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365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2" y="365126"/>
            <a:ext cx="8582516" cy="871008"/>
          </a:xfrm>
        </p:spPr>
        <p:txBody>
          <a:bodyPr/>
          <a:lstStyle/>
          <a:p>
            <a:r>
              <a:rPr lang="en-GB" dirty="0" smtClean="0"/>
              <a:t>Working together in Europe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t>6</a:t>
            </a:fld>
            <a:endParaRPr lang="en-BE"/>
          </a:p>
        </p:txBody>
      </p:sp>
      <p:pic>
        <p:nvPicPr>
          <p:cNvPr id="12" name="Picture 2" descr="https://www.enisa.europa.eu/sites/default/files/styles/large/public/topics_covers/telecoms.png?itok=Al8tz9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8" y="3945463"/>
            <a:ext cx="2654078" cy="181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www.enisa.europa.eu/sites/default/files/all_files/ENISALogo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14" y="2375008"/>
            <a:ext cx="1338391" cy="133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56" y="1483476"/>
            <a:ext cx="1710268" cy="1183555"/>
          </a:xfrm>
          <a:prstGeom prst="rect">
            <a:avLst/>
          </a:prstGeom>
        </p:spPr>
      </p:pic>
      <p:pic>
        <p:nvPicPr>
          <p:cNvPr id="15" name="Picture 8" descr="NIS EU Cooperation Grou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19916" r="8333" b="20295"/>
          <a:stretch/>
        </p:blipFill>
        <p:spPr bwMode="auto">
          <a:xfrm>
            <a:off x="7286768" y="2418361"/>
            <a:ext cx="2967538" cy="15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573264" y="2714068"/>
            <a:ext cx="1819515" cy="1887790"/>
            <a:chOff x="8585200" y="1421575"/>
            <a:chExt cx="2208896" cy="2163747"/>
          </a:xfrm>
        </p:grpSpPr>
        <p:pic>
          <p:nvPicPr>
            <p:cNvPr id="17" name="Picture 6" descr="https://fra.europa.eu/sites/default/files/fra_images/eu-ms-web-0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200" y="1929478"/>
              <a:ext cx="2208896" cy="1655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618838" y="1421575"/>
              <a:ext cx="2141621" cy="352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EU Member States</a:t>
              </a:r>
              <a:endParaRPr lang="en-US" sz="1400" b="1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68352" y="1236134"/>
            <a:ext cx="6790709" cy="3616139"/>
          </a:xfrm>
          <a:prstGeom prst="roundRect">
            <a:avLst/>
          </a:prstGeom>
          <a:noFill/>
          <a:ln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37088" r="6820" b="37934"/>
          <a:stretch/>
        </p:blipFill>
        <p:spPr>
          <a:xfrm>
            <a:off x="4137631" y="5647920"/>
            <a:ext cx="3378200" cy="999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25534" y="5012267"/>
            <a:ext cx="2285999" cy="646331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dirty="0" smtClean="0"/>
              <a:t>Support and input to </a:t>
            </a:r>
          </a:p>
          <a:p>
            <a:r>
              <a:rPr lang="en-GB" dirty="0" smtClean="0"/>
              <a:t>on-going initiatives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0800000">
            <a:off x="4605869" y="5012267"/>
            <a:ext cx="461198" cy="635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959148532"/>
              </p:ext>
            </p:extLst>
          </p:nvPr>
        </p:nvGraphicFramePr>
        <p:xfrm>
          <a:off x="8446964" y="4449452"/>
          <a:ext cx="3160957" cy="188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3" name="Elbow Connector 22"/>
          <p:cNvCxnSpPr/>
          <p:nvPr/>
        </p:nvCxnSpPr>
        <p:spPr>
          <a:xfrm rot="10800000" flipV="1">
            <a:off x="7390614" y="5279010"/>
            <a:ext cx="1094172" cy="10313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6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achievements/activities in 2025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t>7</a:t>
            </a:fld>
            <a:endParaRPr lang="en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988" y="1626835"/>
            <a:ext cx="4314055" cy="2427006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27379613"/>
              </p:ext>
            </p:extLst>
          </p:nvPr>
        </p:nvGraphicFramePr>
        <p:xfrm>
          <a:off x="736600" y="1540934"/>
          <a:ext cx="6027632" cy="4326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35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3AE98-851F-0005-A73E-3EB39425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BEREC </a:t>
            </a:r>
            <a:r>
              <a:rPr lang="en-US" sz="4000" dirty="0"/>
              <a:t>Stakeholder Workshop on Network </a:t>
            </a:r>
            <a:r>
              <a:rPr lang="en-US" sz="4000" dirty="0" smtClean="0"/>
              <a:t>Resilience </a:t>
            </a:r>
            <a:r>
              <a:rPr lang="en-US" sz="4000" dirty="0"/>
              <a:t>Summary </a:t>
            </a:r>
            <a:r>
              <a:rPr lang="en-US" sz="4000" dirty="0" smtClean="0"/>
              <a:t>Report 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0FAC1F-5B94-A0F6-7391-7930D16D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pPr/>
              <a:t>8</a:t>
            </a:fld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3FD48C-D01E-4293-A77B-3A706A82E6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/>
              <a:t>Participants</a:t>
            </a:r>
            <a:r>
              <a:rPr lang="hr-HR" b="1" dirty="0" smtClean="0"/>
              <a:t> (160)</a:t>
            </a:r>
            <a:r>
              <a:rPr lang="en-US" dirty="0" smtClean="0"/>
              <a:t>: </a:t>
            </a:r>
            <a:r>
              <a:rPr lang="en-GB" dirty="0"/>
              <a:t>NRAs, operators and </a:t>
            </a:r>
            <a:r>
              <a:rPr lang="en-GB" dirty="0" smtClean="0"/>
              <a:t>stakeholder associations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 smtClean="0"/>
              <a:t>Speakers from</a:t>
            </a:r>
            <a:r>
              <a:rPr lang="en-GB" dirty="0" smtClean="0"/>
              <a:t>: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2" name="AutoShape 2" descr="Fjarskiptastof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17" y="3237168"/>
            <a:ext cx="3450424" cy="837152"/>
          </a:xfrm>
          <a:prstGeom prst="rect">
            <a:avLst/>
          </a:prstGeom>
        </p:spPr>
      </p:pic>
      <p:pic>
        <p:nvPicPr>
          <p:cNvPr id="2052" name="Picture 4" descr="https://scandasia.com/wp-content/uploads/2015/09/nkom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356126"/>
            <a:ext cx="1954578" cy="130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55" y="4990542"/>
            <a:ext cx="2044159" cy="42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undefin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25" y="3082753"/>
            <a:ext cx="832102" cy="8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096" y="3162015"/>
            <a:ext cx="1277626" cy="91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www.kindpng.com/picc/m/740-7402460_eena-logo-hd-png-downloa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932" y="4761711"/>
            <a:ext cx="1999531" cy="8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t="17220" r="13294" b="13714"/>
          <a:stretch/>
        </p:blipFill>
        <p:spPr>
          <a:xfrm>
            <a:off x="4343215" y="2874684"/>
            <a:ext cx="2159001" cy="15917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7532" y="4938712"/>
            <a:ext cx="1895475" cy="685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21" y="5522781"/>
            <a:ext cx="1245899" cy="8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3AE98-851F-0005-A73E-3EB39425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BEREC </a:t>
            </a:r>
            <a:r>
              <a:rPr lang="en-US" sz="4000" dirty="0"/>
              <a:t>Stakeholder Workshop on Network </a:t>
            </a:r>
            <a:r>
              <a:rPr lang="en-US" sz="4000" dirty="0" smtClean="0"/>
              <a:t>Resilience </a:t>
            </a:r>
            <a:r>
              <a:rPr lang="en-US" sz="4000" dirty="0"/>
              <a:t>Summary </a:t>
            </a:r>
            <a:r>
              <a:rPr lang="en-US" sz="4000" dirty="0" smtClean="0"/>
              <a:t>Report 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0FAC1F-5B94-A0F6-7391-7930D16D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pPr/>
              <a:t>9</a:t>
            </a:fld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3FD48C-D01E-4293-A77B-3A706A82E6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51" y="1917700"/>
            <a:ext cx="10885449" cy="38989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Purpose</a:t>
            </a:r>
            <a:r>
              <a:rPr lang="en-US" dirty="0"/>
              <a:t>: </a:t>
            </a:r>
            <a:r>
              <a:rPr lang="en-GB" dirty="0"/>
              <a:t>raise awareness of the current resilience and security related challenges among NRAs, operators and other stakeholders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Main topics</a:t>
            </a:r>
            <a:r>
              <a:rPr lang="en-GB" dirty="0"/>
              <a:t> </a:t>
            </a:r>
            <a:r>
              <a:rPr lang="en-GB" dirty="0" smtClean="0"/>
              <a:t>(identified in </a:t>
            </a:r>
            <a:r>
              <a:rPr lang="en-GB" dirty="0"/>
              <a:t>stakeholder survey conducted in April 2024):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National strategies to increase resilience of the sector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Technical and operational solutions used by operators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Disaster response and collaboration between operators and authorities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Emergency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44164"/>
      </p:ext>
    </p:extLst>
  </p:cSld>
  <p:clrMapOvr>
    <a:masterClrMapping/>
  </p:clrMapOvr>
</p:sld>
</file>

<file path=ppt/theme/theme1.xml><?xml version="1.0" encoding="utf-8"?>
<a:theme xmlns:a="http://schemas.openxmlformats.org/drawingml/2006/main" name="BEREC_PPT_Template">
  <a:themeElements>
    <a:clrScheme name="BEREC">
      <a:dk1>
        <a:srgbClr val="0F1014"/>
      </a:dk1>
      <a:lt1>
        <a:srgbClr val="FFFFFF"/>
      </a:lt1>
      <a:dk2>
        <a:srgbClr val="3B3F4E"/>
      </a:dk2>
      <a:lt2>
        <a:srgbClr val="BDC6E0"/>
      </a:lt2>
      <a:accent1>
        <a:srgbClr val="C31065"/>
      </a:accent1>
      <a:accent2>
        <a:srgbClr val="224099"/>
      </a:accent2>
      <a:accent3>
        <a:srgbClr val="7792FF"/>
      </a:accent3>
      <a:accent4>
        <a:srgbClr val="2A7373"/>
      </a:accent4>
      <a:accent5>
        <a:srgbClr val="3CCEAC"/>
      </a:accent5>
      <a:accent6>
        <a:srgbClr val="3C3C3C"/>
      </a:accent6>
      <a:hlink>
        <a:srgbClr val="224099"/>
      </a:hlink>
      <a:folHlink>
        <a:srgbClr val="2240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EC_PowerPoint_Template_September_2022" id="{CC86C9BA-FA0E-4324-86A0-672E16250452}" vid="{09295193-CCD6-4ACB-B783-894E8A9A53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C25817B-EADF-B34C-828A-AD5C99F3D15C}">
  <we:reference id="wa200000729" version="3.19.222.0" store="en-US" storeType="OMEX"/>
  <we:alternateReferences>
    <we:reference id="WA200000729" version="3.19.222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390358-b15a-42f6-bd83-21182b663b60"/>
    <BERECNetIsFinal xmlns="0c390358-b15a-42f6-bd83-21182b663b60">false</BERECNetIsFinal>
    <BERECNetAresRegisterNumber xmlns="0c390358-b15a-42f6-bd83-21182b663b60">No Data</BERECNetAresRegisterNumber>
    <BERECNetAresSaveNumber xmlns="0c390358-b15a-42f6-bd83-21182b663b60" xsi:nil="true"/>
    <BERECNetAresDocumentId xmlns="0c390358-b15a-42f6-bd83-21182b663b60" xsi:nil="true"/>
    <BERECNetAresTransactionId xmlns="0c390358-b15a-42f6-bd83-21182b663b6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REC Document" ma:contentTypeID="0x010100348BBC749770A9448BF8F9835E32760A000C9DD64D814F2A4A9C9EE474B69CB880" ma:contentTypeVersion="16" ma:contentTypeDescription="Parent content type for BEREC documents" ma:contentTypeScope="" ma:versionID="81a4d78a8dd98f0b053b60d889355583">
  <xsd:schema xmlns:xsd="http://www.w3.org/2001/XMLSchema" xmlns:xs="http://www.w3.org/2001/XMLSchema" xmlns:p="http://schemas.microsoft.com/office/2006/metadata/properties" xmlns:ns2="0c390358-b15a-42f6-bd83-21182b663b60" targetNamespace="http://schemas.microsoft.com/office/2006/metadata/properties" ma:root="true" ma:fieldsID="2be0fb4ec8231d8d0ac474bb7fb2999b" ns2:_="">
    <xsd:import namespace="0c390358-b15a-42f6-bd83-21182b663b6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BERECNetIsFinal" minOccurs="0"/>
                <xsd:element ref="ns2:SharedWithUsers" minOccurs="0"/>
                <xsd:element ref="ns2:SharedWithDetails" minOccurs="0"/>
                <xsd:element ref="ns2:BERECNetAresDocumentId" minOccurs="0"/>
                <xsd:element ref="ns2:BERECNetAresSaveNumber" minOccurs="0"/>
                <xsd:element ref="ns2:BERECNetAresRegisterNumber" minOccurs="0"/>
                <xsd:element ref="ns2:BERECNetAresTransaction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90358-b15a-42f6-bd83-21182b663b60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ed292f76-978f-4fb5-adb9-914d0b40f8d6}" ma:internalName="TaxCatchAll" ma:readOnly="false" ma:showField="CatchAllData" ma:web="0c390358-b15a-42f6-bd83-21182b663b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ed292f76-978f-4fb5-adb9-914d0b40f8d6}" ma:internalName="TaxCatchAllLabel" ma:readOnly="true" ma:showField="CatchAllDataLabel" ma:web="0c390358-b15a-42f6-bd83-21182b663b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ERECNetIsFinal" ma:index="13" nillable="true" ma:displayName="Final Document" ma:default="0" ma:internalName="BERECNetIsFinal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BERECNetAresDocumentId" ma:index="16" nillable="true" ma:displayName="Ares Document Id" ma:internalName="BERECNetAresDocumentId">
      <xsd:simpleType>
        <xsd:restriction base="dms:Text"/>
      </xsd:simpleType>
    </xsd:element>
    <xsd:element name="BERECNetAresSaveNumber" ma:index="17" nillable="true" ma:displayName="Save Number" ma:internalName="BERECNetAresSaveNumber">
      <xsd:simpleType>
        <xsd:restriction base="dms:Text"/>
      </xsd:simpleType>
    </xsd:element>
    <xsd:element name="BERECNetAresRegisterNumber" ma:index="18" nillable="true" ma:displayName="Register Number" ma:default="No Data" ma:internalName="BERECNetAresRegisterNumber">
      <xsd:simpleType>
        <xsd:restriction base="dms:Text"/>
      </xsd:simpleType>
    </xsd:element>
    <xsd:element name="BERECNetAresTransactionId" ma:index="19" nillable="true" ma:displayName="Transaction Id" ma:internalName="BERECNetAresTransaction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2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0" ma:displayName="Subject"/>
        <xsd:element ref="dc:description" minOccurs="0" maxOccurs="1"/>
        <xsd:element name="keywords" minOccurs="0" maxOccurs="1" type="xsd:string" ma:index="11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EF1141-C25D-464D-A561-BDA478DDE2C0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0c390358-b15a-42f6-bd83-21182b663b6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DA471AC-AC4C-4FA1-B5C9-586D420E59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390358-b15a-42f6-bd83-21182b663b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3FB790-C799-4792-958F-CA1509415F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BEREC_PowerPoint_Template_v2</Template>
  <TotalTime>1267</TotalTime>
  <Words>594</Words>
  <Application>Microsoft Office PowerPoint</Application>
  <PresentationFormat>Widescreen</PresentationFormat>
  <Paragraphs>193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Calibri</vt:lpstr>
      <vt:lpstr>BEREC_PPT_Template</vt:lpstr>
      <vt:lpstr>BEREC Cybersecurity  and Resilience WG</vt:lpstr>
      <vt:lpstr>BEREC CSR WG mission</vt:lpstr>
      <vt:lpstr>The Body of European Regulators for Electronic Communications</vt:lpstr>
      <vt:lpstr>Organisation and tasks of BEREC</vt:lpstr>
      <vt:lpstr>BEREC CSR WG Members 2026 </vt:lpstr>
      <vt:lpstr>Working together in Europe</vt:lpstr>
      <vt:lpstr>Main achievements/activities in 2025</vt:lpstr>
      <vt:lpstr>BEREC Stakeholder Workshop on Network Resilience Summary Report </vt:lpstr>
      <vt:lpstr>BEREC Stakeholder Workshop on Network Resilience Summary Report </vt:lpstr>
      <vt:lpstr>CSR WG in 2026</vt:lpstr>
      <vt:lpstr>CSR WG in 2026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and Resiliance WG</dc:title>
  <dc:creator>Grischa HADJAMU</dc:creator>
  <cp:lastModifiedBy>Zdravko Jukić</cp:lastModifiedBy>
  <cp:revision>73</cp:revision>
  <dcterms:created xsi:type="dcterms:W3CDTF">2025-02-07T08:32:09Z</dcterms:created>
  <dcterms:modified xsi:type="dcterms:W3CDTF">2026-06-03T10:45:09Z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0x010100348BBC749770A9448BF8F9835E32760A000C9DD64D814F2A4A9C9EE474B69CB880</vt:lpwstr>
  </property>
  <property fmtid="{D5CDD505-2E9C-101B-9397-08002B2CF9AE}" pid="3" name="MediaServiceImageTags">
    <vt:lpwstr/>
  </property>
</Properties>
</file>