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9" r:id="rId2"/>
    <p:sldMasterId id="2147483678" r:id="rId3"/>
    <p:sldMasterId id="2147483732" r:id="rId4"/>
  </p:sldMasterIdLst>
  <p:notesMasterIdLst>
    <p:notesMasterId r:id="rId35"/>
  </p:notesMasterIdLst>
  <p:sldIdLst>
    <p:sldId id="2147310366" r:id="rId5"/>
    <p:sldId id="2147310404" r:id="rId6"/>
    <p:sldId id="2147310395" r:id="rId7"/>
    <p:sldId id="2147310398" r:id="rId8"/>
    <p:sldId id="1549" r:id="rId9"/>
    <p:sldId id="2147310389" r:id="rId10"/>
    <p:sldId id="2147310396" r:id="rId11"/>
    <p:sldId id="2147310390" r:id="rId12"/>
    <p:sldId id="1976" r:id="rId13"/>
    <p:sldId id="2147310392" r:id="rId14"/>
    <p:sldId id="2932" r:id="rId15"/>
    <p:sldId id="2147310400" r:id="rId16"/>
    <p:sldId id="2147310391" r:id="rId17"/>
    <p:sldId id="2061" r:id="rId18"/>
    <p:sldId id="2147310397" r:id="rId19"/>
    <p:sldId id="277" r:id="rId20"/>
    <p:sldId id="2147310402" r:id="rId21"/>
    <p:sldId id="2147310403" r:id="rId22"/>
    <p:sldId id="283" r:id="rId23"/>
    <p:sldId id="261" r:id="rId24"/>
    <p:sldId id="423" r:id="rId25"/>
    <p:sldId id="2901" r:id="rId26"/>
    <p:sldId id="2902" r:id="rId27"/>
    <p:sldId id="2903" r:id="rId28"/>
    <p:sldId id="2147310364" r:id="rId29"/>
    <p:sldId id="2147310393" r:id="rId30"/>
    <p:sldId id="2147310394" r:id="rId31"/>
    <p:sldId id="2147310401" r:id="rId32"/>
    <p:sldId id="2938" r:id="rId33"/>
    <p:sldId id="214731036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6C6697-5968-EC43-B85A-98593007BA91}" v="29" dt="2024-12-04T07:32:39.6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8" autoAdjust="0"/>
    <p:restoredTop sz="77366"/>
  </p:normalViewPr>
  <p:slideViewPr>
    <p:cSldViewPr snapToGrid="0">
      <p:cViewPr varScale="1">
        <p:scale>
          <a:sx n="97" d="100"/>
          <a:sy n="97" d="100"/>
        </p:scale>
        <p:origin x="172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kala, Rishad" userId="3366e515-d047-449b-85c7-854cf5d26906" providerId="ADAL" clId="{A16C6697-5968-EC43-B85A-98593007BA91}"/>
    <pc:docChg chg="undo custSel addSld modSld">
      <pc:chgData name="Karkala, Rishad" userId="3366e515-d047-449b-85c7-854cf5d26906" providerId="ADAL" clId="{A16C6697-5968-EC43-B85A-98593007BA91}" dt="2024-12-04T07:56:14.150" v="7845" actId="20577"/>
      <pc:docMkLst>
        <pc:docMk/>
      </pc:docMkLst>
      <pc:sldChg chg="modNotesTx">
        <pc:chgData name="Karkala, Rishad" userId="3366e515-d047-449b-85c7-854cf5d26906" providerId="ADAL" clId="{A16C6697-5968-EC43-B85A-98593007BA91}" dt="2024-12-04T06:30:23.521" v="6497" actId="20577"/>
        <pc:sldMkLst>
          <pc:docMk/>
          <pc:sldMk cId="2728295518" sldId="261"/>
        </pc:sldMkLst>
      </pc:sldChg>
      <pc:sldChg chg="modNotesTx">
        <pc:chgData name="Karkala, Rishad" userId="3366e515-d047-449b-85c7-854cf5d26906" providerId="ADAL" clId="{A16C6697-5968-EC43-B85A-98593007BA91}" dt="2024-12-04T06:10:34.426" v="5155" actId="20577"/>
        <pc:sldMkLst>
          <pc:docMk/>
          <pc:sldMk cId="2246018192" sldId="277"/>
        </pc:sldMkLst>
      </pc:sldChg>
      <pc:sldChg chg="modSp mod modNotesTx">
        <pc:chgData name="Karkala, Rishad" userId="3366e515-d047-449b-85c7-854cf5d26906" providerId="ADAL" clId="{A16C6697-5968-EC43-B85A-98593007BA91}" dt="2024-12-04T06:29:39.511" v="6368" actId="20577"/>
        <pc:sldMkLst>
          <pc:docMk/>
          <pc:sldMk cId="122498064" sldId="283"/>
        </pc:sldMkLst>
        <pc:spChg chg="mod">
          <ac:chgData name="Karkala, Rishad" userId="3366e515-d047-449b-85c7-854cf5d26906" providerId="ADAL" clId="{A16C6697-5968-EC43-B85A-98593007BA91}" dt="2024-12-04T03:15:37.963" v="1" actId="1036"/>
          <ac:spMkLst>
            <pc:docMk/>
            <pc:sldMk cId="122498064" sldId="283"/>
            <ac:spMk id="10" creationId="{2F0AD5B7-D8ED-CB44-B955-1898D2B4BE90}"/>
          </ac:spMkLst>
        </pc:spChg>
      </pc:sldChg>
      <pc:sldChg chg="modNotesTx">
        <pc:chgData name="Karkala, Rishad" userId="3366e515-d047-449b-85c7-854cf5d26906" providerId="ADAL" clId="{A16C6697-5968-EC43-B85A-98593007BA91}" dt="2024-12-04T05:46:29.918" v="1235" actId="20577"/>
        <pc:sldMkLst>
          <pc:docMk/>
          <pc:sldMk cId="1068654932" sldId="1549"/>
        </pc:sldMkLst>
      </pc:sldChg>
      <pc:sldChg chg="modNotesTx">
        <pc:chgData name="Karkala, Rishad" userId="3366e515-d047-449b-85c7-854cf5d26906" providerId="ADAL" clId="{A16C6697-5968-EC43-B85A-98593007BA91}" dt="2024-12-04T05:48:57.297" v="1623" actId="20577"/>
        <pc:sldMkLst>
          <pc:docMk/>
          <pc:sldMk cId="576177632" sldId="1976"/>
        </pc:sldMkLst>
      </pc:sldChg>
      <pc:sldChg chg="modNotesTx">
        <pc:chgData name="Karkala, Rishad" userId="3366e515-d047-449b-85c7-854cf5d26906" providerId="ADAL" clId="{A16C6697-5968-EC43-B85A-98593007BA91}" dt="2024-12-04T06:05:40.280" v="4188" actId="20577"/>
        <pc:sldMkLst>
          <pc:docMk/>
          <pc:sldMk cId="2596869271" sldId="2061"/>
        </pc:sldMkLst>
      </pc:sldChg>
      <pc:sldChg chg="modNotesTx">
        <pc:chgData name="Karkala, Rishad" userId="3366e515-d047-449b-85c7-854cf5d26906" providerId="ADAL" clId="{A16C6697-5968-EC43-B85A-98593007BA91}" dt="2024-12-04T06:30:48.954" v="6536" actId="20577"/>
        <pc:sldMkLst>
          <pc:docMk/>
          <pc:sldMk cId="2029649485" sldId="2902"/>
        </pc:sldMkLst>
      </pc:sldChg>
      <pc:sldChg chg="modNotesTx">
        <pc:chgData name="Karkala, Rishad" userId="3366e515-d047-449b-85c7-854cf5d26906" providerId="ADAL" clId="{A16C6697-5968-EC43-B85A-98593007BA91}" dt="2024-12-04T05:59:13.685" v="2941" actId="20577"/>
        <pc:sldMkLst>
          <pc:docMk/>
          <pc:sldMk cId="1226279617" sldId="2932"/>
        </pc:sldMkLst>
      </pc:sldChg>
      <pc:sldChg chg="modSp mod">
        <pc:chgData name="Karkala, Rishad" userId="3366e515-d047-449b-85c7-854cf5d26906" providerId="ADAL" clId="{A16C6697-5968-EC43-B85A-98593007BA91}" dt="2024-12-04T03:17:24.627" v="3" actId="1076"/>
        <pc:sldMkLst>
          <pc:docMk/>
          <pc:sldMk cId="1938372250" sldId="2938"/>
        </pc:sldMkLst>
        <pc:spChg chg="mod">
          <ac:chgData name="Karkala, Rishad" userId="3366e515-d047-449b-85c7-854cf5d26906" providerId="ADAL" clId="{A16C6697-5968-EC43-B85A-98593007BA91}" dt="2024-12-04T03:17:24.627" v="3" actId="1076"/>
          <ac:spMkLst>
            <pc:docMk/>
            <pc:sldMk cId="1938372250" sldId="2938"/>
            <ac:spMk id="3" creationId="{1EB5D8D7-A664-C830-0B04-7E40ACEFA13F}"/>
          </ac:spMkLst>
        </pc:spChg>
        <pc:spChg chg="mod">
          <ac:chgData name="Karkala, Rishad" userId="3366e515-d047-449b-85c7-854cf5d26906" providerId="ADAL" clId="{A16C6697-5968-EC43-B85A-98593007BA91}" dt="2024-12-04T03:17:19.409" v="2" actId="167"/>
          <ac:spMkLst>
            <pc:docMk/>
            <pc:sldMk cId="1938372250" sldId="2938"/>
            <ac:spMk id="9" creationId="{39BDFF62-67BF-A8E8-483F-CA7027081BFB}"/>
          </ac:spMkLst>
        </pc:spChg>
      </pc:sldChg>
      <pc:sldChg chg="modNotesTx">
        <pc:chgData name="Karkala, Rishad" userId="3366e515-d047-449b-85c7-854cf5d26906" providerId="ADAL" clId="{A16C6697-5968-EC43-B85A-98593007BA91}" dt="2024-12-04T05:39:44.185" v="278" actId="20577"/>
        <pc:sldMkLst>
          <pc:docMk/>
          <pc:sldMk cId="481922434" sldId="2147310366"/>
        </pc:sldMkLst>
      </pc:sldChg>
      <pc:sldChg chg="modNotesTx">
        <pc:chgData name="Karkala, Rishad" userId="3366e515-d047-449b-85c7-854cf5d26906" providerId="ADAL" clId="{A16C6697-5968-EC43-B85A-98593007BA91}" dt="2024-12-04T05:47:26.623" v="1411" actId="20577"/>
        <pc:sldMkLst>
          <pc:docMk/>
          <pc:sldMk cId="2230905289" sldId="2147310390"/>
        </pc:sldMkLst>
      </pc:sldChg>
      <pc:sldChg chg="modNotesTx">
        <pc:chgData name="Karkala, Rishad" userId="3366e515-d047-449b-85c7-854cf5d26906" providerId="ADAL" clId="{A16C6697-5968-EC43-B85A-98593007BA91}" dt="2024-12-04T06:04:09.992" v="3892" actId="20577"/>
        <pc:sldMkLst>
          <pc:docMk/>
          <pc:sldMk cId="1038775660" sldId="2147310391"/>
        </pc:sldMkLst>
      </pc:sldChg>
      <pc:sldChg chg="modNotesTx">
        <pc:chgData name="Karkala, Rishad" userId="3366e515-d047-449b-85c7-854cf5d26906" providerId="ADAL" clId="{A16C6697-5968-EC43-B85A-98593007BA91}" dt="2024-12-04T05:55:25.151" v="2210" actId="20577"/>
        <pc:sldMkLst>
          <pc:docMk/>
          <pc:sldMk cId="1117642772" sldId="2147310392"/>
        </pc:sldMkLst>
      </pc:sldChg>
      <pc:sldChg chg="modNotesTx">
        <pc:chgData name="Karkala, Rishad" userId="3366e515-d047-449b-85c7-854cf5d26906" providerId="ADAL" clId="{A16C6697-5968-EC43-B85A-98593007BA91}" dt="2024-12-04T05:41:10.691" v="531" actId="20577"/>
        <pc:sldMkLst>
          <pc:docMk/>
          <pc:sldMk cId="3809292459" sldId="2147310395"/>
        </pc:sldMkLst>
      </pc:sldChg>
      <pc:sldChg chg="modNotesTx">
        <pc:chgData name="Karkala, Rishad" userId="3366e515-d047-449b-85c7-854cf5d26906" providerId="ADAL" clId="{A16C6697-5968-EC43-B85A-98593007BA91}" dt="2024-12-04T05:46:45.665" v="1281" actId="20577"/>
        <pc:sldMkLst>
          <pc:docMk/>
          <pc:sldMk cId="3318542104" sldId="2147310396"/>
        </pc:sldMkLst>
      </pc:sldChg>
      <pc:sldChg chg="modNotesTx">
        <pc:chgData name="Karkala, Rishad" userId="3366e515-d047-449b-85c7-854cf5d26906" providerId="ADAL" clId="{A16C6697-5968-EC43-B85A-98593007BA91}" dt="2024-12-04T06:09:12.440" v="4848" actId="20577"/>
        <pc:sldMkLst>
          <pc:docMk/>
          <pc:sldMk cId="206449005" sldId="2147310397"/>
        </pc:sldMkLst>
      </pc:sldChg>
      <pc:sldChg chg="modNotesTx">
        <pc:chgData name="Karkala, Rishad" userId="3366e515-d047-449b-85c7-854cf5d26906" providerId="ADAL" clId="{A16C6697-5968-EC43-B85A-98593007BA91}" dt="2024-12-04T05:45:55.898" v="1136" actId="20577"/>
        <pc:sldMkLst>
          <pc:docMk/>
          <pc:sldMk cId="2253591131" sldId="2147310398"/>
        </pc:sldMkLst>
      </pc:sldChg>
      <pc:sldChg chg="modNotesTx">
        <pc:chgData name="Karkala, Rishad" userId="3366e515-d047-449b-85c7-854cf5d26906" providerId="ADAL" clId="{A16C6697-5968-EC43-B85A-98593007BA91}" dt="2024-12-04T06:03:29.266" v="3760" actId="20577"/>
        <pc:sldMkLst>
          <pc:docMk/>
          <pc:sldMk cId="4253393187" sldId="2147310400"/>
        </pc:sldMkLst>
      </pc:sldChg>
      <pc:sldChg chg="modNotesTx">
        <pc:chgData name="Karkala, Rishad" userId="3366e515-d047-449b-85c7-854cf5d26906" providerId="ADAL" clId="{A16C6697-5968-EC43-B85A-98593007BA91}" dt="2024-12-04T06:14:00.261" v="5618" actId="20577"/>
        <pc:sldMkLst>
          <pc:docMk/>
          <pc:sldMk cId="3684007504" sldId="2147310403"/>
        </pc:sldMkLst>
      </pc:sldChg>
      <pc:sldChg chg="addSp delSp modSp add mod modAnim modNotesTx">
        <pc:chgData name="Karkala, Rishad" userId="3366e515-d047-449b-85c7-854cf5d26906" providerId="ADAL" clId="{A16C6697-5968-EC43-B85A-98593007BA91}" dt="2024-12-04T07:56:14.150" v="7845" actId="20577"/>
        <pc:sldMkLst>
          <pc:docMk/>
          <pc:sldMk cId="1192544052" sldId="2147310404"/>
        </pc:sldMkLst>
        <pc:spChg chg="mod">
          <ac:chgData name="Karkala, Rishad" userId="3366e515-d047-449b-85c7-854cf5d26906" providerId="ADAL" clId="{A16C6697-5968-EC43-B85A-98593007BA91}" dt="2024-12-04T06:55:54.728" v="6604" actId="20577"/>
          <ac:spMkLst>
            <pc:docMk/>
            <pc:sldMk cId="1192544052" sldId="2147310404"/>
            <ac:spMk id="2" creationId="{367DA3E5-A854-481D-559D-FC6DC3C69B62}"/>
          </ac:spMkLst>
        </pc:spChg>
        <pc:spChg chg="del">
          <ac:chgData name="Karkala, Rishad" userId="3366e515-d047-449b-85c7-854cf5d26906" providerId="ADAL" clId="{A16C6697-5968-EC43-B85A-98593007BA91}" dt="2024-12-04T06:54:48.349" v="6538" actId="478"/>
          <ac:spMkLst>
            <pc:docMk/>
            <pc:sldMk cId="1192544052" sldId="2147310404"/>
            <ac:spMk id="3" creationId="{B5CB5B40-26BE-7328-8705-212BA0AA3815}"/>
          </ac:spMkLst>
        </pc:spChg>
        <pc:spChg chg="del">
          <ac:chgData name="Karkala, Rishad" userId="3366e515-d047-449b-85c7-854cf5d26906" providerId="ADAL" clId="{A16C6697-5968-EC43-B85A-98593007BA91}" dt="2024-12-04T06:54:48.349" v="6538" actId="478"/>
          <ac:spMkLst>
            <pc:docMk/>
            <pc:sldMk cId="1192544052" sldId="2147310404"/>
            <ac:spMk id="4" creationId="{9A2E6F1D-B5B0-F165-1A77-EF50F264FAD3}"/>
          </ac:spMkLst>
        </pc:spChg>
        <pc:spChg chg="del">
          <ac:chgData name="Karkala, Rishad" userId="3366e515-d047-449b-85c7-854cf5d26906" providerId="ADAL" clId="{A16C6697-5968-EC43-B85A-98593007BA91}" dt="2024-12-04T06:54:48.349" v="6538" actId="478"/>
          <ac:spMkLst>
            <pc:docMk/>
            <pc:sldMk cId="1192544052" sldId="2147310404"/>
            <ac:spMk id="5" creationId="{04BCD8B2-3824-973B-99E1-7ED77403B639}"/>
          </ac:spMkLst>
        </pc:spChg>
        <pc:spChg chg="add mod">
          <ac:chgData name="Karkala, Rishad" userId="3366e515-d047-449b-85c7-854cf5d26906" providerId="ADAL" clId="{A16C6697-5968-EC43-B85A-98593007BA91}" dt="2024-12-04T06:57:22.467" v="6667" actId="14100"/>
          <ac:spMkLst>
            <pc:docMk/>
            <pc:sldMk cId="1192544052" sldId="2147310404"/>
            <ac:spMk id="9" creationId="{7771739A-84BC-3703-2081-541BFDC5AEB1}"/>
          </ac:spMkLst>
        </pc:spChg>
        <pc:spChg chg="add mod">
          <ac:chgData name="Karkala, Rishad" userId="3366e515-d047-449b-85c7-854cf5d26906" providerId="ADAL" clId="{A16C6697-5968-EC43-B85A-98593007BA91}" dt="2024-12-04T06:57:28.232" v="6669" actId="1076"/>
          <ac:spMkLst>
            <pc:docMk/>
            <pc:sldMk cId="1192544052" sldId="2147310404"/>
            <ac:spMk id="10" creationId="{86A5EDC0-5CA6-4D88-E103-C9A9AAC03733}"/>
          </ac:spMkLst>
        </pc:spChg>
        <pc:spChg chg="add mod">
          <ac:chgData name="Karkala, Rishad" userId="3366e515-d047-449b-85c7-854cf5d26906" providerId="ADAL" clId="{A16C6697-5968-EC43-B85A-98593007BA91}" dt="2024-12-04T06:57:38.515" v="6671" actId="207"/>
          <ac:spMkLst>
            <pc:docMk/>
            <pc:sldMk cId="1192544052" sldId="2147310404"/>
            <ac:spMk id="11" creationId="{E8B82248-2E24-311A-30F8-762290C19CBE}"/>
          </ac:spMkLst>
        </pc:spChg>
        <pc:spChg chg="del">
          <ac:chgData name="Karkala, Rishad" userId="3366e515-d047-449b-85c7-854cf5d26906" providerId="ADAL" clId="{A16C6697-5968-EC43-B85A-98593007BA91}" dt="2024-12-04T06:54:48.349" v="6538" actId="478"/>
          <ac:spMkLst>
            <pc:docMk/>
            <pc:sldMk cId="1192544052" sldId="2147310404"/>
            <ac:spMk id="17" creationId="{8781B6F0-DB7D-145A-AA48-2FBF9C673731}"/>
          </ac:spMkLst>
        </pc:spChg>
        <pc:picChg chg="add mod">
          <ac:chgData name="Karkala, Rishad" userId="3366e515-d047-449b-85c7-854cf5d26906" providerId="ADAL" clId="{A16C6697-5968-EC43-B85A-98593007BA91}" dt="2024-12-04T06:55:30.231" v="6551" actId="1076"/>
          <ac:picMkLst>
            <pc:docMk/>
            <pc:sldMk cId="1192544052" sldId="2147310404"/>
            <ac:picMk id="6" creationId="{3A4C9711-441E-444F-986A-DE1A27F52F9C}"/>
          </ac:picMkLst>
        </pc:picChg>
        <pc:picChg chg="add mod">
          <ac:chgData name="Karkala, Rishad" userId="3366e515-d047-449b-85c7-854cf5d26906" providerId="ADAL" clId="{A16C6697-5968-EC43-B85A-98593007BA91}" dt="2024-12-04T06:55:24.336" v="6548" actId="1076"/>
          <ac:picMkLst>
            <pc:docMk/>
            <pc:sldMk cId="1192544052" sldId="2147310404"/>
            <ac:picMk id="7" creationId="{E1DF41DF-53BD-AC82-FBC6-F60856EAC779}"/>
          </ac:picMkLst>
        </pc:picChg>
        <pc:picChg chg="del">
          <ac:chgData name="Karkala, Rishad" userId="3366e515-d047-449b-85c7-854cf5d26906" providerId="ADAL" clId="{A16C6697-5968-EC43-B85A-98593007BA91}" dt="2024-12-04T06:54:48.349" v="6538" actId="478"/>
          <ac:picMkLst>
            <pc:docMk/>
            <pc:sldMk cId="1192544052" sldId="2147310404"/>
            <ac:picMk id="8" creationId="{1A4364B3-FBEF-6D89-F5B6-A9860B0B115C}"/>
          </ac:picMkLst>
        </pc:picChg>
        <pc:picChg chg="del">
          <ac:chgData name="Karkala, Rishad" userId="3366e515-d047-449b-85c7-854cf5d26906" providerId="ADAL" clId="{A16C6697-5968-EC43-B85A-98593007BA91}" dt="2024-12-04T06:54:48.349" v="6538" actId="478"/>
          <ac:picMkLst>
            <pc:docMk/>
            <pc:sldMk cId="1192544052" sldId="2147310404"/>
            <ac:picMk id="12" creationId="{C2718C18-5A46-8124-6BC1-DF5EA7ED7A36}"/>
          </ac:picMkLst>
        </pc:picChg>
        <pc:picChg chg="del">
          <ac:chgData name="Karkala, Rishad" userId="3366e515-d047-449b-85c7-854cf5d26906" providerId="ADAL" clId="{A16C6697-5968-EC43-B85A-98593007BA91}" dt="2024-12-04T06:54:48.349" v="6538" actId="478"/>
          <ac:picMkLst>
            <pc:docMk/>
            <pc:sldMk cId="1192544052" sldId="2147310404"/>
            <ac:picMk id="16" creationId="{57A2AFD9-95B6-B730-5398-12C3ADBA675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E965EC-D860-42E1-8AB5-E63EAF46124B}" type="datetimeFigureOut">
              <a:rPr lang="en-US" smtClean="0"/>
              <a:t>12/4/24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1949CF-D486-43BD-917F-1DB140E13DF9}" type="slidenum">
              <a:rPr lang="en-US" smtClean="0"/>
              <a:t>‹#›</a:t>
            </a:fld>
            <a:endParaRPr lang="en-US"/>
          </a:p>
        </p:txBody>
      </p:sp>
    </p:spTree>
    <p:extLst>
      <p:ext uri="{BB962C8B-B14F-4D97-AF65-F5344CB8AC3E}">
        <p14:creationId xmlns:p14="http://schemas.microsoft.com/office/powerpoint/2010/main" val="3396549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E" dirty="0"/>
              <a:t>It has been a quite a long day with a lot of interesting topics, facts &amp; figures presented by my fellow presenters. Likewise, today, I am going to talk about the visibility challenges in fixed networks and how to address the same.</a:t>
            </a:r>
          </a:p>
        </p:txBody>
      </p:sp>
      <p:sp>
        <p:nvSpPr>
          <p:cNvPr id="4" name="Slide Number Placeholder 3"/>
          <p:cNvSpPr>
            <a:spLocks noGrp="1"/>
          </p:cNvSpPr>
          <p:nvPr>
            <p:ph type="sldNum" sz="quarter" idx="5"/>
          </p:nvPr>
        </p:nvSpPr>
        <p:spPr/>
        <p:txBody>
          <a:bodyPr/>
          <a:lstStyle/>
          <a:p>
            <a:fld id="{2B1949CF-D486-43BD-917F-1DB140E13DF9}" type="slidenum">
              <a:rPr lang="en-US" smtClean="0"/>
              <a:t>1</a:t>
            </a:fld>
            <a:endParaRPr lang="en-US"/>
          </a:p>
        </p:txBody>
      </p:sp>
    </p:spTree>
    <p:extLst>
      <p:ext uri="{BB962C8B-B14F-4D97-AF65-F5344CB8AC3E}">
        <p14:creationId xmlns:p14="http://schemas.microsoft.com/office/powerpoint/2010/main" val="3357688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E" dirty="0"/>
              <a:t>THE MONITORING METHODOLOGY MUST ENSURE THAT IT CAN MONITOR ANY NETWORK, BE IT ANY TECHNOLOGY ON ANY CLOULD WHETHER PRIVATE, PUBLIC, ON-PREM OR EVEN HYBRID FOR THAT MATTER. </a:t>
            </a:r>
          </a:p>
          <a:p>
            <a:r>
              <a:rPr lang="en-AE" dirty="0"/>
              <a:t>THE METHODOLOGY MUST ENSURE THAT IT IS VENDOR AGNOSTIC TO ENSURE ALL VENDORS ARE TREATED EQUALLY AND OFCOURSE MONITORING ANY SERVICE.</a:t>
            </a:r>
          </a:p>
        </p:txBody>
      </p:sp>
      <p:sp>
        <p:nvSpPr>
          <p:cNvPr id="4" name="Slide Number Placeholder 3"/>
          <p:cNvSpPr>
            <a:spLocks noGrp="1"/>
          </p:cNvSpPr>
          <p:nvPr>
            <p:ph type="sldNum" sz="quarter" idx="5"/>
          </p:nvPr>
        </p:nvSpPr>
        <p:spPr/>
        <p:txBody>
          <a:bodyPr/>
          <a:lstStyle/>
          <a:p>
            <a:fld id="{2B1949CF-D486-43BD-917F-1DB140E13DF9}" type="slidenum">
              <a:rPr lang="en-US" smtClean="0"/>
              <a:t>10</a:t>
            </a:fld>
            <a:endParaRPr lang="en-US"/>
          </a:p>
        </p:txBody>
      </p:sp>
    </p:spTree>
    <p:extLst>
      <p:ext uri="{BB962C8B-B14F-4D97-AF65-F5344CB8AC3E}">
        <p14:creationId xmlns:p14="http://schemas.microsoft.com/office/powerpoint/2010/main" val="2132982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E" dirty="0"/>
              <a:t>COMING TO THE MAIN QUESTION – HOW CAN WE ACHIEVE THIS VISIBILITY &amp; ANALYTICS…..KEY PARAMETER TO MONITOR IS PACKET. THIS IS THE ULTIMATE SOURCE OF TRUTH AS THEY FLOW ON YOUR NETWORK’S WIRES. NOT ONLY THAT, PACKETS DON’T LIE. I CALL THIS “ULTRA HD INFORMATION”. MORE IMPORTANTLY, THERE IS NO SAMPLING IN THE SENSE, EACH AND EVERY PACKET CAN BE MONITORED.</a:t>
            </a:r>
          </a:p>
        </p:txBody>
      </p:sp>
      <p:sp>
        <p:nvSpPr>
          <p:cNvPr id="4" name="Slide Number Placeholder 3"/>
          <p:cNvSpPr>
            <a:spLocks noGrp="1"/>
          </p:cNvSpPr>
          <p:nvPr>
            <p:ph type="sldNum" sz="quarter" idx="5"/>
          </p:nvPr>
        </p:nvSpPr>
        <p:spPr/>
        <p:txBody>
          <a:bodyPr/>
          <a:lstStyle/>
          <a:p>
            <a:fld id="{2B1949CF-D486-43BD-917F-1DB140E13DF9}" type="slidenum">
              <a:rPr lang="en-US" smtClean="0"/>
              <a:t>11</a:t>
            </a:fld>
            <a:endParaRPr lang="en-US"/>
          </a:p>
        </p:txBody>
      </p:sp>
    </p:spTree>
    <p:extLst>
      <p:ext uri="{BB962C8B-B14F-4D97-AF65-F5344CB8AC3E}">
        <p14:creationId xmlns:p14="http://schemas.microsoft.com/office/powerpoint/2010/main" val="3027006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E" dirty="0"/>
              <a:t>WHY PACKETS?</a:t>
            </a:r>
          </a:p>
          <a:p>
            <a:endParaRPr lang="en-AE" dirty="0"/>
          </a:p>
          <a:p>
            <a:r>
              <a:rPr lang="en-AE" dirty="0"/>
              <a:t>PROVIDES CONTINOUS MONITORING &amp; ANALYSIS AS THEY ARE NOT SAMPLED. ALL PACKETS ARE MONITORED.</a:t>
            </a:r>
          </a:p>
          <a:p>
            <a:endParaRPr lang="en-AE" dirty="0"/>
          </a:p>
          <a:p>
            <a:r>
              <a:rPr lang="en-AE" dirty="0"/>
              <a:t>PACKETS PROVIDE A COMPLETE RECORD OF ACTUAL NETWORK ACTIVITY. THIS IS VERY IMPORTANT SINCE IT PROVIDES EXTREMELY USEFUL DATA FOR MONITORING AND EVEN FOR SECURITY RELATED USE  CASES.</a:t>
            </a:r>
          </a:p>
          <a:p>
            <a:endParaRPr lang="en-AE" dirty="0"/>
          </a:p>
          <a:p>
            <a:r>
              <a:rPr lang="en-AE" dirty="0"/>
              <a:t>WITH PACKETS, YOU CAN ANALYSE USER EXPERIENCE, TRAFFIC ANALYTICS, ISSUES RELATED TO SERVICES,APPS, SESSION BASED ANALYSIS &amp; IDENTIFICATION OF TRAFFIC ANOMALIES &amp; SECURITY THREATS.</a:t>
            </a:r>
          </a:p>
          <a:p>
            <a:endParaRPr lang="en-AE" dirty="0"/>
          </a:p>
          <a:p>
            <a:r>
              <a:rPr lang="en-AE" dirty="0"/>
              <a:t>PACKETS PROVIDE GRANULAR LEVEL OF DETAILS SUCH AS ERROR CODES, CAUSE CODES, QOS BASED TRAFFIC, PROTOCL BASED STATS, KPI’S &amp; MOST IMPORTANTLY PRECISE VIEW OF NETWORK EVENTS.</a:t>
            </a:r>
          </a:p>
        </p:txBody>
      </p:sp>
      <p:sp>
        <p:nvSpPr>
          <p:cNvPr id="4" name="Slide Number Placeholder 3"/>
          <p:cNvSpPr>
            <a:spLocks noGrp="1"/>
          </p:cNvSpPr>
          <p:nvPr>
            <p:ph type="sldNum" sz="quarter" idx="5"/>
          </p:nvPr>
        </p:nvSpPr>
        <p:spPr/>
        <p:txBody>
          <a:bodyPr/>
          <a:lstStyle/>
          <a:p>
            <a:fld id="{2B1949CF-D486-43BD-917F-1DB140E13DF9}" type="slidenum">
              <a:rPr lang="en-US" smtClean="0"/>
              <a:t>12</a:t>
            </a:fld>
            <a:endParaRPr lang="en-US"/>
          </a:p>
        </p:txBody>
      </p:sp>
    </p:spTree>
    <p:extLst>
      <p:ext uri="{BB962C8B-B14F-4D97-AF65-F5344CB8AC3E}">
        <p14:creationId xmlns:p14="http://schemas.microsoft.com/office/powerpoint/2010/main" val="3532661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E" dirty="0"/>
              <a:t>HOW TO WE MONITOR PACKETS TO ACHIEVE ADVANCED VISIBILITY &amp; ANALYTICS </a:t>
            </a:r>
            <a:r>
              <a:rPr lang="en-AE" dirty="0">
                <a:sym typeface="Wingdings" pitchFamily="2" charset="2"/>
              </a:rPr>
              <a:t> META DATA (EXTRACT JUICE OF PACKETS)</a:t>
            </a:r>
            <a:endParaRPr lang="en-AE" dirty="0"/>
          </a:p>
        </p:txBody>
      </p:sp>
      <p:sp>
        <p:nvSpPr>
          <p:cNvPr id="4" name="Slide Number Placeholder 3"/>
          <p:cNvSpPr>
            <a:spLocks noGrp="1"/>
          </p:cNvSpPr>
          <p:nvPr>
            <p:ph type="sldNum" sz="quarter" idx="5"/>
          </p:nvPr>
        </p:nvSpPr>
        <p:spPr/>
        <p:txBody>
          <a:bodyPr/>
          <a:lstStyle/>
          <a:p>
            <a:fld id="{2B1949CF-D486-43BD-917F-1DB140E13DF9}" type="slidenum">
              <a:rPr lang="en-US" smtClean="0"/>
              <a:t>13</a:t>
            </a:fld>
            <a:endParaRPr lang="en-US"/>
          </a:p>
        </p:txBody>
      </p:sp>
    </p:spTree>
    <p:extLst>
      <p:ext uri="{BB962C8B-B14F-4D97-AF65-F5344CB8AC3E}">
        <p14:creationId xmlns:p14="http://schemas.microsoft.com/office/powerpoint/2010/main" val="271428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ULTRA-HD INSIGHTS OR VISIBILITY SINCE ITS DERIVED FROM PACKETS.</a:t>
            </a:r>
          </a:p>
          <a:p>
            <a:r>
              <a:rPr lang="en-US" dirty="0"/>
              <a:t>ANY TECHNOLOGY, ANY NETWORK</a:t>
            </a:r>
          </a:p>
          <a:p>
            <a:r>
              <a:rPr lang="en-US" dirty="0"/>
              <a:t>PER SUBSCRIBER INSIGHTS BASED ON MULTI DIMENSIONAL PARAMETERS</a:t>
            </a:r>
          </a:p>
          <a:p>
            <a:r>
              <a:rPr lang="en-US" dirty="0"/>
              <a:t>PROVIDE FULL VISIBILITY IN TERMS OF NETWORK ITSELF AND NETWORK OR APPS METRICS</a:t>
            </a:r>
          </a:p>
        </p:txBody>
      </p:sp>
      <p:sp>
        <p:nvSpPr>
          <p:cNvPr id="4" name="Slide Number Placeholder 3"/>
          <p:cNvSpPr>
            <a:spLocks noGrp="1"/>
          </p:cNvSpPr>
          <p:nvPr>
            <p:ph type="sldNum" sz="quarter" idx="5"/>
          </p:nvPr>
        </p:nvSpPr>
        <p:spPr/>
        <p:txBody>
          <a:bodyPr/>
          <a:lstStyle/>
          <a:p>
            <a:fld id="{70D3C0EC-73A7-C349-8A33-EC09A5D27AFE}" type="slidenum">
              <a:rPr lang="en-US" smtClean="0"/>
              <a:pPr/>
              <a:t>14</a:t>
            </a:fld>
            <a:endParaRPr lang="en-US" dirty="0"/>
          </a:p>
        </p:txBody>
      </p:sp>
    </p:spTree>
    <p:extLst>
      <p:ext uri="{BB962C8B-B14F-4D97-AF65-F5344CB8AC3E}">
        <p14:creationId xmlns:p14="http://schemas.microsoft.com/office/powerpoint/2010/main" val="943043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AA590-60FC-F665-6404-B9008A8D70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1D2695-6D1C-209A-6C37-5BEAA25D75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F1E444-E564-DF3B-870C-E9A61DA1EF7E}"/>
              </a:ext>
            </a:extLst>
          </p:cNvPr>
          <p:cNvSpPr>
            <a:spLocks noGrp="1"/>
          </p:cNvSpPr>
          <p:nvPr>
            <p:ph type="body" idx="1"/>
          </p:nvPr>
        </p:nvSpPr>
        <p:spPr/>
        <p:txBody>
          <a:bodyPr/>
          <a:lstStyle/>
          <a:p>
            <a:r>
              <a:rPr lang="en-US" dirty="0"/>
              <a:t>BASED ON KEY COMPONENTS, META DATA PROVIDES RICH CONTEXTUAL INFO SUCH AS INSIGHTS INTO NETWORK BEHAVIOR, APPS PERFORMANCE &amp; EVEN SECURITY THREATS FOR THAT MATTER.</a:t>
            </a:r>
          </a:p>
          <a:p>
            <a:endParaRPr lang="en-US" dirty="0"/>
          </a:p>
          <a:p>
            <a:r>
              <a:rPr lang="en-US" dirty="0"/>
              <a:t>REAL TIME MONITORING OR NEAR REAL TIME MONITORING FOR PROACTIVE DETECTION, IDENTIFICATION AND RESOLUTION OF ISSUES.</a:t>
            </a:r>
          </a:p>
          <a:p>
            <a:endParaRPr lang="en-US" dirty="0"/>
          </a:p>
          <a:p>
            <a:r>
              <a:rPr lang="en-US" dirty="0"/>
              <a:t>META DATA ALSO PROVIDES AN OVER THE TIME ANALYSIS OR HISTORICAL ANALYSIS FOR CAPACITY PLANNING, MONETIZATION, AND A PLETHORA OF USE CASES.</a:t>
            </a:r>
          </a:p>
          <a:p>
            <a:endParaRPr lang="en-US" dirty="0"/>
          </a:p>
          <a:p>
            <a:r>
              <a:rPr lang="en-US" dirty="0"/>
              <a:t>IDENTIFICATION AND MITIGATION OF SECURITY THREATS BY DETECTING ANOMALOUS TRAFFIC PATTERNS &amp; MALICIOUS ACTIVITIES.</a:t>
            </a:r>
          </a:p>
        </p:txBody>
      </p:sp>
      <p:sp>
        <p:nvSpPr>
          <p:cNvPr id="4" name="Slide Number Placeholder 3">
            <a:extLst>
              <a:ext uri="{FF2B5EF4-FFF2-40B4-BE49-F238E27FC236}">
                <a16:creationId xmlns:a16="http://schemas.microsoft.com/office/drawing/2014/main" id="{BAEEB3C1-C7C1-F56C-AFAC-EA7AC7710986}"/>
              </a:ext>
            </a:extLst>
          </p:cNvPr>
          <p:cNvSpPr>
            <a:spLocks noGrp="1"/>
          </p:cNvSpPr>
          <p:nvPr>
            <p:ph type="sldNum" sz="quarter" idx="5"/>
          </p:nvPr>
        </p:nvSpPr>
        <p:spPr/>
        <p:txBody>
          <a:bodyPr/>
          <a:lstStyle/>
          <a:p>
            <a:fld id="{70D3C0EC-73A7-C349-8A33-EC09A5D27AFE}" type="slidenum">
              <a:rPr lang="en-US" smtClean="0"/>
              <a:pPr/>
              <a:t>15</a:t>
            </a:fld>
            <a:endParaRPr lang="en-US" dirty="0"/>
          </a:p>
        </p:txBody>
      </p:sp>
    </p:spTree>
    <p:extLst>
      <p:ext uri="{BB962C8B-B14F-4D97-AF65-F5344CB8AC3E}">
        <p14:creationId xmlns:p14="http://schemas.microsoft.com/office/powerpoint/2010/main" val="1234899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8013" rtl="0" eaLnBrk="0" fontAlgn="base" latinLnBrk="0" hangingPunct="0">
              <a:lnSpc>
                <a:spcPct val="100000"/>
              </a:lnSpc>
              <a:spcBef>
                <a:spcPct val="30000"/>
              </a:spcBef>
              <a:spcAft>
                <a:spcPct val="0"/>
              </a:spcAft>
              <a:buClrTx/>
              <a:buSzTx/>
              <a:buFontTx/>
              <a:buNone/>
              <a:tabLst/>
              <a:defRPr/>
            </a:pPr>
            <a:r>
              <a:rPr lang="en-US" dirty="0"/>
              <a:t>WHAT SHOULD BE THE INSTRUMENTATION POINTS? WE KNOW THE BUILDING BLOCKS OF A FTTX NETWORK STARTING FROM CPE THROUGH THE ACCESS COMPRISING OF ONT/OLT AND THEN THROUGH THE CORE BNG TO THE AGGREGATORS. NOT TO FORGET THE SERVICE ENABLERS SUCH AS THE AAA, DNS, DHCP…..</a:t>
            </a:r>
          </a:p>
        </p:txBody>
      </p:sp>
      <p:sp>
        <p:nvSpPr>
          <p:cNvPr id="4" name="Slide Number Placeholder 3"/>
          <p:cNvSpPr>
            <a:spLocks noGrp="1"/>
          </p:cNvSpPr>
          <p:nvPr>
            <p:ph type="sldNum" sz="quarter" idx="5"/>
          </p:nvPr>
        </p:nvSpPr>
        <p:spPr/>
        <p:txBody>
          <a:bodyPr/>
          <a:lstStyle/>
          <a:p>
            <a:pPr>
              <a:defRPr/>
            </a:pPr>
            <a:fld id="{F31E7607-CB37-6144-8555-7F0B00FD43BF}" type="slidenum">
              <a:rPr lang="en-US" smtClean="0"/>
              <a:pPr>
                <a:defRPr/>
              </a:pPr>
              <a:t>16</a:t>
            </a:fld>
            <a:endParaRPr lang="en-US" dirty="0"/>
          </a:p>
        </p:txBody>
      </p:sp>
    </p:spTree>
    <p:extLst>
      <p:ext uri="{BB962C8B-B14F-4D97-AF65-F5344CB8AC3E}">
        <p14:creationId xmlns:p14="http://schemas.microsoft.com/office/powerpoint/2010/main" val="3232409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D25FF-F2DA-323E-BC29-7601A0E7FE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26D797-EEA1-60F5-7475-D56766E8A9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53D24A-680B-5427-2E72-9644D9C45ABF}"/>
              </a:ext>
            </a:extLst>
          </p:cNvPr>
          <p:cNvSpPr>
            <a:spLocks noGrp="1"/>
          </p:cNvSpPr>
          <p:nvPr>
            <p:ph type="body" idx="1"/>
          </p:nvPr>
        </p:nvSpPr>
        <p:spPr/>
        <p:txBody>
          <a:bodyPr/>
          <a:lstStyle/>
          <a:p>
            <a:pPr marL="0" marR="0" lvl="0" indent="0" algn="l" defTabSz="608013"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D64D53DA-4356-D76B-EBFF-98D761A02806}"/>
              </a:ext>
            </a:extLst>
          </p:cNvPr>
          <p:cNvSpPr>
            <a:spLocks noGrp="1"/>
          </p:cNvSpPr>
          <p:nvPr>
            <p:ph type="sldNum" sz="quarter" idx="5"/>
          </p:nvPr>
        </p:nvSpPr>
        <p:spPr/>
        <p:txBody>
          <a:bodyPr/>
          <a:lstStyle/>
          <a:p>
            <a:pPr>
              <a:defRPr/>
            </a:pPr>
            <a:fld id="{F31E7607-CB37-6144-8555-7F0B00FD43BF}" type="slidenum">
              <a:rPr lang="en-US" smtClean="0"/>
              <a:pPr>
                <a:defRPr/>
              </a:pPr>
              <a:t>17</a:t>
            </a:fld>
            <a:endParaRPr lang="en-US" dirty="0"/>
          </a:p>
        </p:txBody>
      </p:sp>
    </p:spTree>
    <p:extLst>
      <p:ext uri="{BB962C8B-B14F-4D97-AF65-F5344CB8AC3E}">
        <p14:creationId xmlns:p14="http://schemas.microsoft.com/office/powerpoint/2010/main" val="1540811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67B50-07CD-56C4-87C3-D25FB1757F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ED74BB-2F38-F56D-F627-4AA140B0E3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39833D-7757-8225-AB87-AC489D17E92D}"/>
              </a:ext>
            </a:extLst>
          </p:cNvPr>
          <p:cNvSpPr>
            <a:spLocks noGrp="1"/>
          </p:cNvSpPr>
          <p:nvPr>
            <p:ph type="body" idx="1"/>
          </p:nvPr>
        </p:nvSpPr>
        <p:spPr/>
        <p:txBody>
          <a:bodyPr/>
          <a:lstStyle/>
          <a:p>
            <a:pPr marL="0" marR="0" lvl="0" indent="0" algn="l" defTabSz="608013" rtl="0" eaLnBrk="0" fontAlgn="base" latinLnBrk="0" hangingPunct="0">
              <a:lnSpc>
                <a:spcPct val="100000"/>
              </a:lnSpc>
              <a:spcBef>
                <a:spcPct val="30000"/>
              </a:spcBef>
              <a:spcAft>
                <a:spcPct val="0"/>
              </a:spcAft>
              <a:buClrTx/>
              <a:buSzTx/>
              <a:buFontTx/>
              <a:buNone/>
              <a:tabLst/>
              <a:defRPr/>
            </a:pPr>
            <a:r>
              <a:rPr lang="en-US" dirty="0"/>
              <a:t>WHAT IS REQURED TO BE MONITORED……CONTROL PLANE &amp; USER PLANE….WHEN I SAY CONTROL PLANE, IM TALKING ABOUT PROTOCOLS, SIGNALING ASPECT, ETC. HOW MANY REQUESTS SENT, HOW MANY RESPONSES RECEIVED, ANY FAILURES AND WHAT ARE THOSE FAILURES? WAS THERE ANY DELAY IN RECEIVING THE RESPONSES, ETC?</a:t>
            </a:r>
          </a:p>
          <a:p>
            <a:pPr marL="0" marR="0" lvl="0" indent="0" algn="l" defTabSz="608013"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608013" rtl="0" eaLnBrk="0" fontAlgn="base" latinLnBrk="0" hangingPunct="0">
              <a:lnSpc>
                <a:spcPct val="100000"/>
              </a:lnSpc>
              <a:spcBef>
                <a:spcPct val="30000"/>
              </a:spcBef>
              <a:spcAft>
                <a:spcPct val="0"/>
              </a:spcAft>
              <a:buClrTx/>
              <a:buSzTx/>
              <a:buFontTx/>
              <a:buNone/>
              <a:tabLst/>
              <a:defRPr/>
            </a:pPr>
            <a:r>
              <a:rPr lang="en-US" dirty="0"/>
              <a:t>USER PLANE – APPS USAGE, TOP APPS, NETWORK WIDE AND PER SUBSCRIBER, HOWS THE PERFORMANCE OF THESE APPS, GAMING, ETC.</a:t>
            </a:r>
          </a:p>
        </p:txBody>
      </p:sp>
      <p:sp>
        <p:nvSpPr>
          <p:cNvPr id="4" name="Slide Number Placeholder 3">
            <a:extLst>
              <a:ext uri="{FF2B5EF4-FFF2-40B4-BE49-F238E27FC236}">
                <a16:creationId xmlns:a16="http://schemas.microsoft.com/office/drawing/2014/main" id="{B8EBDD77-6625-2EF2-CDA5-A565D1207C12}"/>
              </a:ext>
            </a:extLst>
          </p:cNvPr>
          <p:cNvSpPr>
            <a:spLocks noGrp="1"/>
          </p:cNvSpPr>
          <p:nvPr>
            <p:ph type="sldNum" sz="quarter" idx="5"/>
          </p:nvPr>
        </p:nvSpPr>
        <p:spPr/>
        <p:txBody>
          <a:bodyPr/>
          <a:lstStyle/>
          <a:p>
            <a:pPr>
              <a:defRPr/>
            </a:pPr>
            <a:fld id="{F31E7607-CB37-6144-8555-7F0B00FD43BF}" type="slidenum">
              <a:rPr lang="en-US" smtClean="0"/>
              <a:pPr>
                <a:defRPr/>
              </a:pPr>
              <a:t>18</a:t>
            </a:fld>
            <a:endParaRPr lang="en-US" dirty="0"/>
          </a:p>
        </p:txBody>
      </p:sp>
    </p:spTree>
    <p:extLst>
      <p:ext uri="{BB962C8B-B14F-4D97-AF65-F5344CB8AC3E}">
        <p14:creationId xmlns:p14="http://schemas.microsoft.com/office/powerpoint/2010/main" val="1165709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MOST IMPORTANT TOPICS THESE DAYS IS TO PROVIDE CRUCIAL INSIGHTS FOR PROACTIVE DECISION MAKING VIA A CLOSE LOOP CONTROL WHERREIN ISSUES ARE DETECTED OR LET’S SAY WE HAVE THE ACTIONABLE DATA AND IT IS NOW REQUIRED TO IMPROVE THE USER EXPERIENCE OR NETWORK PERFORMANCE….VIA THE AI/ML…..SO BASICALLY THE MONITORING METHODOLOGY SHOULD ALSO CONSIDER AI/ML BASED DRIVEN INSIGHTS….</a:t>
            </a:r>
          </a:p>
        </p:txBody>
      </p:sp>
      <p:sp>
        <p:nvSpPr>
          <p:cNvPr id="4" name="Slide Number Placeholder 3"/>
          <p:cNvSpPr>
            <a:spLocks noGrp="1"/>
          </p:cNvSpPr>
          <p:nvPr>
            <p:ph type="sldNum" sz="quarter" idx="5"/>
          </p:nvPr>
        </p:nvSpPr>
        <p:spPr/>
        <p:txBody>
          <a:bodyPr/>
          <a:lstStyle/>
          <a:p>
            <a:pPr>
              <a:defRPr/>
            </a:pPr>
            <a:fld id="{B7E2C39F-117F-C946-B1D3-E86B07B7DBD4}" type="slidenum">
              <a:rPr lang="en-US" smtClean="0"/>
              <a:pPr>
                <a:defRPr/>
              </a:pPr>
              <a:t>19</a:t>
            </a:fld>
            <a:endParaRPr lang="en-US" dirty="0"/>
          </a:p>
        </p:txBody>
      </p:sp>
    </p:spTree>
    <p:extLst>
      <p:ext uri="{BB962C8B-B14F-4D97-AF65-F5344CB8AC3E}">
        <p14:creationId xmlns:p14="http://schemas.microsoft.com/office/powerpoint/2010/main" val="3959970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84CAA-787E-9F0B-4393-D89E0C515C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7B1FBF-5968-9BEF-EC1B-E139F600AC0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8D5E8B4-D761-52DD-87DC-F0754EAC14E7}"/>
              </a:ext>
            </a:extLst>
          </p:cNvPr>
          <p:cNvSpPr>
            <a:spLocks noGrp="1"/>
          </p:cNvSpPr>
          <p:nvPr>
            <p:ph type="body" idx="1"/>
          </p:nvPr>
        </p:nvSpPr>
        <p:spPr/>
        <p:txBody>
          <a:bodyPr/>
          <a:lstStyle/>
          <a:p>
            <a:r>
              <a:rPr lang="en-US" dirty="0"/>
              <a:t>MY FIRST SLIDE SHOWS ABOUT VARIOUS VISIBILITY TECHNIQUES OR METHODOLOGIES.</a:t>
            </a:r>
          </a:p>
          <a:p>
            <a:endParaRPr lang="en-US" dirty="0"/>
          </a:p>
          <a:p>
            <a:r>
              <a:rPr lang="en-US" dirty="0"/>
              <a:t>IF WE TALK ABOUT SNMP, SNMP PROVIDES VISIBILITY ABOUT OVERALL TRAFFIC VOLUME/THORUHGPUT without any info.</a:t>
            </a:r>
          </a:p>
          <a:p>
            <a:endParaRPr lang="en-US" dirty="0"/>
          </a:p>
          <a:p>
            <a:r>
              <a:rPr lang="en-US" dirty="0"/>
              <a:t>IF WE NEED TO KNOW MORE ABOUT THE SOURCE/DESTINATION OF TRAFFIC, OVERALL TRAFFIC CONTENTS, ROUTING INFORMATION SUCH AS BGP, ASN’s, ASN PATH, CDN INFO, THEN FLOWS CAN PROVIDE THIS INFORMATION. This is up to L4. WE CAN EVEN SEE SOME INFO RELATED TO TRAFFIC CATEGORIES, ETC.</a:t>
            </a:r>
          </a:p>
          <a:p>
            <a:endParaRPr lang="en-US" dirty="0"/>
          </a:p>
          <a:p>
            <a:r>
              <a:rPr lang="en-US" dirty="0"/>
              <a:t>IF WE NEED TO KNOW MORE ABOUT THE TRAFFIC CLASSIFICATION, SUB TRAFFIC APPS, ISSUES RELATED TO ANY SERVICES WITH REGARDS TO FAILURES, SESSIONS, ETC. THEN PACKETS WILL PROVDIE THIS VISIBILITY…..TODAYS SESSION WILL PROVIDE MORE INSIGHTS ABOUT PACKET BASED VISIBILITY METHODOLOGY….</a:t>
            </a:r>
          </a:p>
        </p:txBody>
      </p:sp>
      <p:sp>
        <p:nvSpPr>
          <p:cNvPr id="4" name="Slide Number Placeholder 3">
            <a:extLst>
              <a:ext uri="{FF2B5EF4-FFF2-40B4-BE49-F238E27FC236}">
                <a16:creationId xmlns:a16="http://schemas.microsoft.com/office/drawing/2014/main" id="{71A4F184-E18B-9957-AD92-A3812C6DFF79}"/>
              </a:ext>
            </a:extLst>
          </p:cNvPr>
          <p:cNvSpPr>
            <a:spLocks noGrp="1"/>
          </p:cNvSpPr>
          <p:nvPr>
            <p:ph type="sldNum" sz="quarter" idx="10"/>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70D3C0EC-73A7-C349-8A33-EC09A5D27AFE}" type="slidenum">
              <a:rPr kumimoji="0" lang="en-US"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615965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8013" rtl="0" eaLnBrk="0" fontAlgn="base" latinLnBrk="0" hangingPunct="0">
              <a:lnSpc>
                <a:spcPct val="100000"/>
              </a:lnSpc>
              <a:spcBef>
                <a:spcPct val="30000"/>
              </a:spcBef>
              <a:spcAft>
                <a:spcPct val="0"/>
              </a:spcAft>
              <a:buClrTx/>
              <a:buSzTx/>
              <a:buFontTx/>
              <a:buNone/>
              <a:tabLst/>
              <a:defRPr/>
            </a:pPr>
            <a:r>
              <a:rPr lang="en-US" dirty="0"/>
              <a:t>4D VISIBILITY RELATED TO FTTX MONITORING…THIS IS AN E2E MONITORING METHODOLOGY</a:t>
            </a:r>
          </a:p>
        </p:txBody>
      </p:sp>
      <p:sp>
        <p:nvSpPr>
          <p:cNvPr id="4" name="Slide Number Placeholder 3"/>
          <p:cNvSpPr>
            <a:spLocks noGrp="1"/>
          </p:cNvSpPr>
          <p:nvPr>
            <p:ph type="sldNum" sz="quarter" idx="5"/>
          </p:nvPr>
        </p:nvSpPr>
        <p:spPr/>
        <p:txBody>
          <a:bodyPr/>
          <a:lstStyle/>
          <a:p>
            <a:pPr>
              <a:defRPr/>
            </a:pPr>
            <a:fld id="{F31E7607-CB37-6144-8555-7F0B00FD43BF}" type="slidenum">
              <a:rPr lang="en-US" smtClean="0"/>
              <a:pPr>
                <a:defRPr/>
              </a:pPr>
              <a:t>20</a:t>
            </a:fld>
            <a:endParaRPr lang="en-US" dirty="0"/>
          </a:p>
        </p:txBody>
      </p:sp>
    </p:spTree>
    <p:extLst>
      <p:ext uri="{BB962C8B-B14F-4D97-AF65-F5344CB8AC3E}">
        <p14:creationId xmlns:p14="http://schemas.microsoft.com/office/powerpoint/2010/main" val="5344941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31E7607-CB37-6144-8555-7F0B00FD43BF}" type="slidenum">
              <a:rPr lang="en-US" smtClean="0"/>
              <a:pPr>
                <a:defRPr/>
              </a:pPr>
              <a:t>21</a:t>
            </a:fld>
            <a:endParaRPr lang="en-US" dirty="0"/>
          </a:p>
        </p:txBody>
      </p:sp>
    </p:spTree>
    <p:extLst>
      <p:ext uri="{BB962C8B-B14F-4D97-AF65-F5344CB8AC3E}">
        <p14:creationId xmlns:p14="http://schemas.microsoft.com/office/powerpoint/2010/main" val="20658566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31E7607-CB37-6144-8555-7F0B00FD43BF}" type="slidenum">
              <a:rPr lang="en-US" smtClean="0"/>
              <a:pPr>
                <a:defRPr/>
              </a:pPr>
              <a:t>22</a:t>
            </a:fld>
            <a:endParaRPr lang="en-US" dirty="0"/>
          </a:p>
        </p:txBody>
      </p:sp>
    </p:spTree>
    <p:extLst>
      <p:ext uri="{BB962C8B-B14F-4D97-AF65-F5344CB8AC3E}">
        <p14:creationId xmlns:p14="http://schemas.microsoft.com/office/powerpoint/2010/main" val="166133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8013" rtl="0" eaLnBrk="0" fontAlgn="base" latinLnBrk="0" hangingPunct="0">
              <a:lnSpc>
                <a:spcPct val="100000"/>
              </a:lnSpc>
              <a:spcBef>
                <a:spcPct val="30000"/>
              </a:spcBef>
              <a:spcAft>
                <a:spcPct val="0"/>
              </a:spcAft>
              <a:buClrTx/>
              <a:buSzTx/>
              <a:buFontTx/>
              <a:buNone/>
              <a:tabLst/>
              <a:defRPr/>
            </a:pPr>
            <a:r>
              <a:rPr lang="en-US" dirty="0"/>
              <a:t>FAANG – FB+AMAZON+APPLE+NETFLIX+GOOGLE</a:t>
            </a:r>
          </a:p>
        </p:txBody>
      </p:sp>
      <p:sp>
        <p:nvSpPr>
          <p:cNvPr id="4" name="Slide Number Placeholder 3"/>
          <p:cNvSpPr>
            <a:spLocks noGrp="1"/>
          </p:cNvSpPr>
          <p:nvPr>
            <p:ph type="sldNum" sz="quarter" idx="5"/>
          </p:nvPr>
        </p:nvSpPr>
        <p:spPr/>
        <p:txBody>
          <a:bodyPr/>
          <a:lstStyle/>
          <a:p>
            <a:pPr>
              <a:defRPr/>
            </a:pPr>
            <a:fld id="{F31E7607-CB37-6144-8555-7F0B00FD43BF}" type="slidenum">
              <a:rPr lang="en-US" smtClean="0"/>
              <a:pPr>
                <a:defRPr/>
              </a:pPr>
              <a:t>23</a:t>
            </a:fld>
            <a:endParaRPr lang="en-US" dirty="0"/>
          </a:p>
        </p:txBody>
      </p:sp>
    </p:spTree>
    <p:extLst>
      <p:ext uri="{BB962C8B-B14F-4D97-AF65-F5344CB8AC3E}">
        <p14:creationId xmlns:p14="http://schemas.microsoft.com/office/powerpoint/2010/main" val="18331440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31E7607-CB37-6144-8555-7F0B00FD43BF}" type="slidenum">
              <a:rPr lang="en-US" smtClean="0"/>
              <a:pPr>
                <a:defRPr/>
              </a:pPr>
              <a:t>24</a:t>
            </a:fld>
            <a:endParaRPr lang="en-US" dirty="0"/>
          </a:p>
        </p:txBody>
      </p:sp>
    </p:spTree>
    <p:extLst>
      <p:ext uri="{BB962C8B-B14F-4D97-AF65-F5344CB8AC3E}">
        <p14:creationId xmlns:p14="http://schemas.microsoft.com/office/powerpoint/2010/main" val="10365571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F96FF-1D27-EC80-46B2-DB985E501B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9A35D4-08A7-7044-C33F-2082F7056B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1DE11F-B741-D90E-95FE-9BEC6EAD79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53C531-D101-37BA-F49F-C320630F5663}"/>
              </a:ext>
            </a:extLst>
          </p:cNvPr>
          <p:cNvSpPr>
            <a:spLocks noGrp="1"/>
          </p:cNvSpPr>
          <p:nvPr>
            <p:ph type="sldNum" sz="quarter" idx="5"/>
          </p:nvPr>
        </p:nvSpPr>
        <p:spPr/>
        <p:txBody>
          <a:bodyPr/>
          <a:lstStyle/>
          <a:p>
            <a:pPr>
              <a:defRPr/>
            </a:pPr>
            <a:fld id="{F31E7607-CB37-6144-8555-7F0B00FD43BF}" type="slidenum">
              <a:rPr lang="en-US" smtClean="0"/>
              <a:pPr>
                <a:defRPr/>
              </a:pPr>
              <a:t>26</a:t>
            </a:fld>
            <a:endParaRPr lang="en-US" dirty="0"/>
          </a:p>
        </p:txBody>
      </p:sp>
    </p:spTree>
    <p:extLst>
      <p:ext uri="{BB962C8B-B14F-4D97-AF65-F5344CB8AC3E}">
        <p14:creationId xmlns:p14="http://schemas.microsoft.com/office/powerpoint/2010/main" val="33279424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87E4A-468A-EFB7-2AC4-CD2068DDD1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C58063-DFBA-7F04-7273-8F22A434C5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6D4CDC-924D-F1AE-E4C5-1E22DA823C1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649D62-ABCA-A76D-F5E9-4191378AD1DC}"/>
              </a:ext>
            </a:extLst>
          </p:cNvPr>
          <p:cNvSpPr>
            <a:spLocks noGrp="1"/>
          </p:cNvSpPr>
          <p:nvPr>
            <p:ph type="sldNum" sz="quarter" idx="5"/>
          </p:nvPr>
        </p:nvSpPr>
        <p:spPr/>
        <p:txBody>
          <a:bodyPr/>
          <a:lstStyle/>
          <a:p>
            <a:pPr>
              <a:defRPr/>
            </a:pPr>
            <a:fld id="{F31E7607-CB37-6144-8555-7F0B00FD43BF}" type="slidenum">
              <a:rPr lang="en-US" smtClean="0"/>
              <a:pPr>
                <a:defRPr/>
              </a:pPr>
              <a:t>27</a:t>
            </a:fld>
            <a:endParaRPr lang="en-US" dirty="0"/>
          </a:p>
        </p:txBody>
      </p:sp>
    </p:spTree>
    <p:extLst>
      <p:ext uri="{BB962C8B-B14F-4D97-AF65-F5344CB8AC3E}">
        <p14:creationId xmlns:p14="http://schemas.microsoft.com/office/powerpoint/2010/main" val="3517225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4E403-89C7-D967-70A4-9D232EC1C0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973C86-D704-7C6D-7602-A2B24E23403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63B1C03-9EC3-4A3B-5170-32C4A47D9D74}"/>
              </a:ext>
            </a:extLst>
          </p:cNvPr>
          <p:cNvSpPr>
            <a:spLocks noGrp="1"/>
          </p:cNvSpPr>
          <p:nvPr>
            <p:ph type="body" idx="1"/>
          </p:nvPr>
        </p:nvSpPr>
        <p:spPr/>
        <p:txBody>
          <a:bodyPr/>
          <a:lstStyle/>
          <a:p>
            <a:r>
              <a:rPr lang="en-US" dirty="0"/>
              <a:t>FBB is 5 times of MBB</a:t>
            </a:r>
          </a:p>
          <a:p>
            <a:endParaRPr lang="en-US" dirty="0"/>
          </a:p>
          <a:p>
            <a:r>
              <a:rPr lang="en-US" dirty="0"/>
              <a:t>Global median throughput is approaching 100 Mbps</a:t>
            </a:r>
          </a:p>
          <a:p>
            <a:endParaRPr lang="en-US" dirty="0"/>
          </a:p>
          <a:p>
            <a:r>
              <a:rPr lang="en-US" dirty="0"/>
              <a:t>FBB traffic volume currently stands at 11M PB and is only growing to reach an estimated 26M PB in the next 5 years.</a:t>
            </a:r>
          </a:p>
        </p:txBody>
      </p:sp>
      <p:sp>
        <p:nvSpPr>
          <p:cNvPr id="4" name="Slide Number Placeholder 3">
            <a:extLst>
              <a:ext uri="{FF2B5EF4-FFF2-40B4-BE49-F238E27FC236}">
                <a16:creationId xmlns:a16="http://schemas.microsoft.com/office/drawing/2014/main" id="{1B916DF9-66DD-8D5F-6010-FBE1C5C01818}"/>
              </a:ext>
            </a:extLst>
          </p:cNvPr>
          <p:cNvSpPr>
            <a:spLocks noGrp="1"/>
          </p:cNvSpPr>
          <p:nvPr>
            <p:ph type="sldNum" sz="quarter" idx="10"/>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70D3C0EC-73A7-C349-8A33-EC09A5D27AFE}" type="slidenum">
              <a:rPr kumimoji="0" lang="en-US"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188909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D42CF-4817-BF34-2CA3-1B99550E4E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6AF55E-BB87-D4FE-423E-96AD529334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6426E6-38AB-D6D5-8666-59A09C71565B}"/>
              </a:ext>
            </a:extLst>
          </p:cNvPr>
          <p:cNvSpPr>
            <a:spLocks noGrp="1"/>
          </p:cNvSpPr>
          <p:nvPr>
            <p:ph type="body" idx="1"/>
          </p:nvPr>
        </p:nvSpPr>
        <p:spPr/>
        <p:txBody>
          <a:bodyPr/>
          <a:lstStyle/>
          <a:p>
            <a:r>
              <a:rPr lang="en-US" dirty="0"/>
              <a:t>WFH, online learning, corporate VPN based traffic is the new norm.</a:t>
            </a:r>
          </a:p>
          <a:p>
            <a:endParaRPr lang="en-US" dirty="0"/>
          </a:p>
          <a:p>
            <a:r>
              <a:rPr lang="en-US" dirty="0"/>
              <a:t>Unprecedented traffic surge as most of the traffic has shifted to FTTX especially FTTH.</a:t>
            </a:r>
          </a:p>
          <a:p>
            <a:endParaRPr lang="en-US" dirty="0"/>
          </a:p>
          <a:p>
            <a:r>
              <a:rPr lang="en-US" dirty="0"/>
              <a:t>Complex network deployment and expansions to cater to the needs of the growing traffic.</a:t>
            </a:r>
          </a:p>
          <a:p>
            <a:endParaRPr lang="en-US" dirty="0"/>
          </a:p>
          <a:p>
            <a:r>
              <a:rPr lang="en-US" dirty="0"/>
              <a:t>Loads of quality issues encountered :</a:t>
            </a:r>
          </a:p>
          <a:p>
            <a:pPr marL="228600" indent="-228600">
              <a:buAutoNum type="arabicPeriod"/>
            </a:pPr>
            <a:r>
              <a:rPr lang="en-US" dirty="0"/>
              <a:t>Quality of WFH, UC&amp;C apps, etc.</a:t>
            </a:r>
          </a:p>
          <a:p>
            <a:pPr marL="228600" indent="-228600">
              <a:buAutoNum type="arabicPeriod"/>
            </a:pPr>
            <a:r>
              <a:rPr lang="en-US" dirty="0"/>
              <a:t>High BW utilization</a:t>
            </a:r>
          </a:p>
          <a:p>
            <a:pPr marL="228600" indent="-228600">
              <a:buAutoNum type="arabicPeriod"/>
            </a:pPr>
            <a:r>
              <a:rPr lang="en-US" dirty="0"/>
              <a:t>Slow or limited expansions.       I WOULD LIKE TO TOUCHBASE UPON THESE ISSUES IN DETAIL</a:t>
            </a:r>
          </a:p>
        </p:txBody>
      </p:sp>
      <p:sp>
        <p:nvSpPr>
          <p:cNvPr id="4" name="Slide Number Placeholder 3">
            <a:extLst>
              <a:ext uri="{FF2B5EF4-FFF2-40B4-BE49-F238E27FC236}">
                <a16:creationId xmlns:a16="http://schemas.microsoft.com/office/drawing/2014/main" id="{384AB53F-1763-6E55-16D4-98890857CA0D}"/>
              </a:ext>
            </a:extLst>
          </p:cNvPr>
          <p:cNvSpPr>
            <a:spLocks noGrp="1"/>
          </p:cNvSpPr>
          <p:nvPr>
            <p:ph type="sldNum" sz="quarter" idx="5"/>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D3247C8E-70FC-684C-B276-F1500CF2024F}" type="slidenum">
              <a:rPr kumimoji="0" lang="en-US" altLang="en-US"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4</a:t>
            </a:fld>
            <a:endParaRPr kumimoji="0" lang="en-US" altLang="en-US" sz="10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65959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COMPLEX NETWORK DEPLOYMENTS COUPLED WITH LIMITED EXPANSIONS AS COMPARED TO TRAFFIC GROWTH</a:t>
            </a:r>
          </a:p>
        </p:txBody>
      </p:sp>
      <p:sp>
        <p:nvSpPr>
          <p:cNvPr id="4" name="Slide Number Placeholder 3"/>
          <p:cNvSpPr>
            <a:spLocks noGrp="1"/>
          </p:cNvSpPr>
          <p:nvPr>
            <p:ph type="sldNum" sz="quarter" idx="10"/>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70D3C0EC-73A7-C349-8A33-EC09A5D27AFE}" type="slidenum">
              <a:rPr kumimoji="0" lang="en-US"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89022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D3247C8E-70FC-684C-B276-F1500CF2024F}" type="slidenum">
              <a:rPr kumimoji="0" lang="en-US" altLang="en-US"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6</a:t>
            </a:fld>
            <a:endParaRPr kumimoji="0" lang="en-US" altLang="en-US" sz="10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299392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8973C-0B4E-BC50-96F1-9E88BF5F80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EEBD42-4D23-24A0-88F5-1140DCCDEC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7557B9-456A-56F6-8B6B-502A7B48A7BA}"/>
              </a:ext>
            </a:extLst>
          </p:cNvPr>
          <p:cNvSpPr>
            <a:spLocks noGrp="1"/>
          </p:cNvSpPr>
          <p:nvPr>
            <p:ph type="body" idx="1"/>
          </p:nvPr>
        </p:nvSpPr>
        <p:spPr/>
        <p:txBody>
          <a:bodyPr/>
          <a:lstStyle/>
          <a:p>
            <a:r>
              <a:rPr lang="en-US" dirty="0"/>
              <a:t>AS TRAFFIC INCREASES, LATENCY ALSO INCREASES</a:t>
            </a:r>
          </a:p>
        </p:txBody>
      </p:sp>
      <p:sp>
        <p:nvSpPr>
          <p:cNvPr id="4" name="Slide Number Placeholder 3">
            <a:extLst>
              <a:ext uri="{FF2B5EF4-FFF2-40B4-BE49-F238E27FC236}">
                <a16:creationId xmlns:a16="http://schemas.microsoft.com/office/drawing/2014/main" id="{7FD52F8B-1747-69DF-D84C-8DA307B23B5D}"/>
              </a:ext>
            </a:extLst>
          </p:cNvPr>
          <p:cNvSpPr>
            <a:spLocks noGrp="1"/>
          </p:cNvSpPr>
          <p:nvPr>
            <p:ph type="sldNum" sz="quarter" idx="5"/>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D3247C8E-70FC-684C-B276-F1500CF2024F}" type="slidenum">
              <a:rPr kumimoji="0" lang="en-US" altLang="en-US"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7</a:t>
            </a:fld>
            <a:endParaRPr kumimoji="0" lang="en-US" altLang="en-US" sz="10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38376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E" dirty="0"/>
              <a:t>LONGER MTTR DUE TO TIME TAKEN TO FIND THE ROOT CAUSE OR DEMARCATION OF THE PROBLEM</a:t>
            </a:r>
          </a:p>
        </p:txBody>
      </p:sp>
      <p:sp>
        <p:nvSpPr>
          <p:cNvPr id="4" name="Slide Number Placeholder 3"/>
          <p:cNvSpPr>
            <a:spLocks noGrp="1"/>
          </p:cNvSpPr>
          <p:nvPr>
            <p:ph type="sldNum" sz="quarter" idx="5"/>
          </p:nvPr>
        </p:nvSpPr>
        <p:spPr/>
        <p:txBody>
          <a:bodyPr/>
          <a:lstStyle/>
          <a:p>
            <a:fld id="{2B1949CF-D486-43BD-917F-1DB140E13DF9}" type="slidenum">
              <a:rPr lang="en-US" smtClean="0"/>
              <a:t>8</a:t>
            </a:fld>
            <a:endParaRPr lang="en-US"/>
          </a:p>
        </p:txBody>
      </p:sp>
    </p:spTree>
    <p:extLst>
      <p:ext uri="{BB962C8B-B14F-4D97-AF65-F5344CB8AC3E}">
        <p14:creationId xmlns:p14="http://schemas.microsoft.com/office/powerpoint/2010/main" val="1390101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IS TO HAVE VISIBILITY &amp; ANALYTICS METHODOLOGY WHICH CAN SHORTEN THE MTTR BY REDUCING THE MEAN TIME TO KNOWLEDGE COMPONENT</a:t>
            </a:r>
          </a:p>
          <a:p>
            <a:endParaRPr lang="en-US" dirty="0"/>
          </a:p>
          <a:p>
            <a:r>
              <a:rPr lang="en-US" dirty="0"/>
              <a:t>MTTF – Mean time to Fix</a:t>
            </a:r>
          </a:p>
          <a:p>
            <a:r>
              <a:rPr lang="en-US" dirty="0"/>
              <a:t>MTTV – Mean time to Verify</a:t>
            </a:r>
          </a:p>
        </p:txBody>
      </p:sp>
      <p:sp>
        <p:nvSpPr>
          <p:cNvPr id="4" name="Slide Number Placeholder 3"/>
          <p:cNvSpPr>
            <a:spLocks noGrp="1"/>
          </p:cNvSpPr>
          <p:nvPr>
            <p:ph type="sldNum" sz="quarter" idx="10"/>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70D3C0EC-73A7-C349-8A33-EC09A5D27AFE}" type="slidenum">
              <a:rPr kumimoji="0" lang="en-US"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67395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0A1FF-4C7A-4330-8B0C-275FD4334C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EE2084-6C07-4E69-A25D-06220D88B3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8EFBAC-3FE0-497C-B90F-9C93D6CE2068}"/>
              </a:ext>
            </a:extLst>
          </p:cNvPr>
          <p:cNvSpPr>
            <a:spLocks noGrp="1"/>
          </p:cNvSpPr>
          <p:nvPr>
            <p:ph type="dt" sz="half" idx="10"/>
          </p:nvPr>
        </p:nvSpPr>
        <p:spPr/>
        <p:txBody>
          <a:bodyPr/>
          <a:lstStyle/>
          <a:p>
            <a:endParaRPr lang="en-US"/>
          </a:p>
        </p:txBody>
      </p:sp>
      <p:sp>
        <p:nvSpPr>
          <p:cNvPr id="6" name="Slide Number Placeholder 5">
            <a:extLst>
              <a:ext uri="{FF2B5EF4-FFF2-40B4-BE49-F238E27FC236}">
                <a16:creationId xmlns:a16="http://schemas.microsoft.com/office/drawing/2014/main" id="{79400397-BD33-4A73-8141-B080F18CE41F}"/>
              </a:ext>
            </a:extLst>
          </p:cNvPr>
          <p:cNvSpPr>
            <a:spLocks noGrp="1"/>
          </p:cNvSpPr>
          <p:nvPr>
            <p:ph type="sldNum" sz="quarter" idx="12"/>
          </p:nvPr>
        </p:nvSpPr>
        <p:spPr/>
        <p:txBody>
          <a:bodyPr/>
          <a:lstStyle/>
          <a:p>
            <a:fld id="{933F0031-BB0B-4B6C-BB43-8DA51188BED7}" type="slidenum">
              <a:rPr lang="en-US" smtClean="0"/>
              <a:t>‹#›</a:t>
            </a:fld>
            <a:endParaRPr lang="en-US"/>
          </a:p>
        </p:txBody>
      </p:sp>
    </p:spTree>
    <p:extLst>
      <p:ext uri="{BB962C8B-B14F-4D97-AF65-F5344CB8AC3E}">
        <p14:creationId xmlns:p14="http://schemas.microsoft.com/office/powerpoint/2010/main" val="1039475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C528F-D2AF-4AA9-BF0A-BACD468892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E44AC7-C62F-491E-B1FD-D21C2E081E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4F3BCF-D781-487F-A00F-DCC4CCFFE11E}"/>
              </a:ext>
            </a:extLst>
          </p:cNvPr>
          <p:cNvSpPr>
            <a:spLocks noGrp="1"/>
          </p:cNvSpPr>
          <p:nvPr>
            <p:ph type="dt" sz="half" idx="10"/>
          </p:nvPr>
        </p:nvSpPr>
        <p:spPr/>
        <p:txBody>
          <a:bodyPr/>
          <a:lstStyle/>
          <a:p>
            <a:endParaRPr lang="en-US"/>
          </a:p>
        </p:txBody>
      </p:sp>
      <p:sp>
        <p:nvSpPr>
          <p:cNvPr id="6" name="Slide Number Placeholder 5">
            <a:extLst>
              <a:ext uri="{FF2B5EF4-FFF2-40B4-BE49-F238E27FC236}">
                <a16:creationId xmlns:a16="http://schemas.microsoft.com/office/drawing/2014/main" id="{2D1F17B0-6B9E-4B92-9482-0A43B47391BF}"/>
              </a:ext>
            </a:extLst>
          </p:cNvPr>
          <p:cNvSpPr>
            <a:spLocks noGrp="1"/>
          </p:cNvSpPr>
          <p:nvPr>
            <p:ph type="sldNum" sz="quarter" idx="12"/>
          </p:nvPr>
        </p:nvSpPr>
        <p:spPr/>
        <p:txBody>
          <a:bodyPr/>
          <a:lstStyle/>
          <a:p>
            <a:fld id="{933F0031-BB0B-4B6C-BB43-8DA51188BED7}" type="slidenum">
              <a:rPr lang="en-US" smtClean="0"/>
              <a:t>‹#›</a:t>
            </a:fld>
            <a:endParaRPr lang="en-US"/>
          </a:p>
        </p:txBody>
      </p:sp>
    </p:spTree>
    <p:extLst>
      <p:ext uri="{BB962C8B-B14F-4D97-AF65-F5344CB8AC3E}">
        <p14:creationId xmlns:p14="http://schemas.microsoft.com/office/powerpoint/2010/main" val="2605172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BDEE5B-579E-43C8-8FE6-87E87DCD0E9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66ABBA-F844-469B-B88F-088CF557E0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25A7A0-56B7-4471-A268-FCD45985F572}"/>
              </a:ext>
            </a:extLst>
          </p:cNvPr>
          <p:cNvSpPr>
            <a:spLocks noGrp="1"/>
          </p:cNvSpPr>
          <p:nvPr>
            <p:ph type="dt" sz="half" idx="10"/>
          </p:nvPr>
        </p:nvSpPr>
        <p:spPr/>
        <p:txBody>
          <a:bodyPr/>
          <a:lstStyle/>
          <a:p>
            <a:endParaRPr lang="en-US"/>
          </a:p>
        </p:txBody>
      </p:sp>
      <p:sp>
        <p:nvSpPr>
          <p:cNvPr id="6" name="Slide Number Placeholder 5">
            <a:extLst>
              <a:ext uri="{FF2B5EF4-FFF2-40B4-BE49-F238E27FC236}">
                <a16:creationId xmlns:a16="http://schemas.microsoft.com/office/drawing/2014/main" id="{B5EF7916-018C-448A-8950-A98A4954C994}"/>
              </a:ext>
            </a:extLst>
          </p:cNvPr>
          <p:cNvSpPr>
            <a:spLocks noGrp="1"/>
          </p:cNvSpPr>
          <p:nvPr>
            <p:ph type="sldNum" sz="quarter" idx="12"/>
          </p:nvPr>
        </p:nvSpPr>
        <p:spPr/>
        <p:txBody>
          <a:bodyPr/>
          <a:lstStyle/>
          <a:p>
            <a:fld id="{933F0031-BB0B-4B6C-BB43-8DA51188BED7}" type="slidenum">
              <a:rPr lang="en-US" smtClean="0"/>
              <a:t>‹#›</a:t>
            </a:fld>
            <a:endParaRPr lang="en-US"/>
          </a:p>
        </p:txBody>
      </p:sp>
    </p:spTree>
    <p:extLst>
      <p:ext uri="{BB962C8B-B14F-4D97-AF65-F5344CB8AC3E}">
        <p14:creationId xmlns:p14="http://schemas.microsoft.com/office/powerpoint/2010/main" val="1208973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_Headline_Dark">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US" dirty="0"/>
          </a:p>
        </p:txBody>
      </p:sp>
      <p:sp>
        <p:nvSpPr>
          <p:cNvPr id="6" name="Text Placeholder 3"/>
          <p:cNvSpPr>
            <a:spLocks noGrp="1"/>
          </p:cNvSpPr>
          <p:nvPr>
            <p:ph type="body" sz="quarter" idx="19"/>
          </p:nvPr>
        </p:nvSpPr>
        <p:spPr>
          <a:xfrm>
            <a:off x="303292" y="914400"/>
            <a:ext cx="11585417" cy="495300"/>
          </a:xfrm>
        </p:spPr>
        <p:txBody>
          <a:bodyPr wrap="none">
            <a:noAutofit/>
          </a:bodyPr>
          <a:lstStyle>
            <a:lvl1pPr marL="0" indent="0">
              <a:buNone/>
              <a:defRPr b="1">
                <a:solidFill>
                  <a:schemeClr val="bg1"/>
                </a:solidFill>
              </a:defRPr>
            </a:lvl1pPr>
          </a:lstStyle>
          <a:p>
            <a:pPr lvl="0"/>
            <a:r>
              <a:rPr lang="en-US"/>
              <a:t>Edit Master text styles</a:t>
            </a:r>
          </a:p>
        </p:txBody>
      </p:sp>
    </p:spTree>
    <p:extLst>
      <p:ext uri="{BB962C8B-B14F-4D97-AF65-F5344CB8AC3E}">
        <p14:creationId xmlns:p14="http://schemas.microsoft.com/office/powerpoint/2010/main" val="1122541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_Dark">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US" dirty="0"/>
          </a:p>
        </p:txBody>
      </p:sp>
      <p:sp>
        <p:nvSpPr>
          <p:cNvPr id="12" name="Text Placeholder 8"/>
          <p:cNvSpPr>
            <a:spLocks noGrp="1"/>
          </p:cNvSpPr>
          <p:nvPr>
            <p:ph type="body" sz="quarter" idx="13"/>
          </p:nvPr>
        </p:nvSpPr>
        <p:spPr>
          <a:xfrm>
            <a:off x="303292" y="1562100"/>
            <a:ext cx="11585417"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3"/>
          <p:cNvSpPr>
            <a:spLocks noGrp="1"/>
          </p:cNvSpPr>
          <p:nvPr>
            <p:ph type="body" sz="quarter" idx="19"/>
          </p:nvPr>
        </p:nvSpPr>
        <p:spPr>
          <a:xfrm>
            <a:off x="303292" y="914400"/>
            <a:ext cx="11585417" cy="495300"/>
          </a:xfrm>
        </p:spPr>
        <p:txBody>
          <a:bodyPr wrap="none">
            <a:noAutofit/>
          </a:bodyPr>
          <a:lstStyle>
            <a:lvl1pPr marL="0" indent="0">
              <a:buNone/>
              <a:defRPr>
                <a:solidFill>
                  <a:schemeClr val="bg1"/>
                </a:solidFill>
              </a:defRPr>
            </a:lvl1pPr>
          </a:lstStyle>
          <a:p>
            <a:pPr lvl="0"/>
            <a:r>
              <a:rPr lang="en-US"/>
              <a:t>Edit Master text styles</a:t>
            </a:r>
          </a:p>
        </p:txBody>
      </p:sp>
    </p:spTree>
    <p:extLst>
      <p:ext uri="{BB962C8B-B14F-4D97-AF65-F5344CB8AC3E}">
        <p14:creationId xmlns:p14="http://schemas.microsoft.com/office/powerpoint/2010/main" val="20871283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_Dar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75066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Divider - Light Blue">
    <p:bg>
      <p:bgPr>
        <a:solidFill>
          <a:srgbClr val="2D739F"/>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US" dirty="0"/>
          </a:p>
        </p:txBody>
      </p:sp>
      <p:sp>
        <p:nvSpPr>
          <p:cNvPr id="8" name="Text Placeholder 12"/>
          <p:cNvSpPr>
            <a:spLocks noGrp="1"/>
          </p:cNvSpPr>
          <p:nvPr>
            <p:ph type="body" sz="quarter" idx="16"/>
          </p:nvPr>
        </p:nvSpPr>
        <p:spPr>
          <a:xfrm>
            <a:off x="303293" y="4052888"/>
            <a:ext cx="8233330" cy="1128712"/>
          </a:xfrm>
          <a:prstGeom prst="rect">
            <a:avLst/>
          </a:prstGeom>
        </p:spPr>
        <p:txBody>
          <a:bodyPr/>
          <a:lstStyle>
            <a:lvl1pPr marL="0" indent="0">
              <a:lnSpc>
                <a:spcPct val="110000"/>
              </a:lnSpc>
              <a:buNone/>
              <a:defRPr i="0">
                <a:solidFill>
                  <a:srgbClr val="FFFFFF"/>
                </a:solidFill>
              </a:defRPr>
            </a:lvl1pPr>
            <a:lvl2pPr marL="609494" indent="0">
              <a:buNone/>
              <a:defRPr>
                <a:solidFill>
                  <a:srgbClr val="FFFFFF"/>
                </a:solidFill>
              </a:defRPr>
            </a:lvl2pPr>
            <a:lvl3pPr marL="1218986" indent="0">
              <a:buNone/>
              <a:defRPr>
                <a:solidFill>
                  <a:srgbClr val="FFFFFF"/>
                </a:solidFill>
              </a:defRPr>
            </a:lvl3pPr>
            <a:lvl4pPr marL="1828480" indent="0">
              <a:buNone/>
              <a:defRPr>
                <a:solidFill>
                  <a:srgbClr val="FFFFFF"/>
                </a:solidFill>
              </a:defRPr>
            </a:lvl4pPr>
            <a:lvl5pPr marL="2437973" indent="0">
              <a:buNone/>
              <a:defRPr>
                <a:solidFill>
                  <a:srgbClr val="FFFFFF"/>
                </a:solidFill>
              </a:defRPr>
            </a:lvl5pPr>
          </a:lstStyle>
          <a:p>
            <a:pPr lvl="0"/>
            <a:r>
              <a:rPr lang="en-US"/>
              <a:t>Click to edit Master text styles</a:t>
            </a:r>
          </a:p>
        </p:txBody>
      </p:sp>
    </p:spTree>
    <p:extLst>
      <p:ext uri="{BB962C8B-B14F-4D97-AF65-F5344CB8AC3E}">
        <p14:creationId xmlns:p14="http://schemas.microsoft.com/office/powerpoint/2010/main" val="23557777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Divider - Dark Teal">
    <p:bg>
      <p:bgPr>
        <a:solidFill>
          <a:schemeClr val="accent2"/>
        </a:solidFill>
        <a:effectLst/>
      </p:bgPr>
    </p:bg>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E4433CFC-954A-46EB-9D1C-7B9E130C66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51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2"/>
          <p:cNvSpPr>
            <a:spLocks noGrp="1"/>
          </p:cNvSpPr>
          <p:nvPr>
            <p:ph type="body" sz="quarter" idx="16"/>
          </p:nvPr>
        </p:nvSpPr>
        <p:spPr>
          <a:xfrm>
            <a:off x="303293" y="4052888"/>
            <a:ext cx="8233330" cy="1128712"/>
          </a:xfrm>
          <a:prstGeom prst="rect">
            <a:avLst/>
          </a:prstGeom>
        </p:spPr>
        <p:txBody>
          <a:bodyPr/>
          <a:lstStyle>
            <a:lvl1pPr marL="0" indent="0">
              <a:lnSpc>
                <a:spcPct val="110000"/>
              </a:lnSpc>
              <a:buNone/>
              <a:defRPr i="0">
                <a:solidFill>
                  <a:srgbClr val="FFFFFF"/>
                </a:solidFill>
              </a:defRPr>
            </a:lvl1pPr>
            <a:lvl2pPr marL="609494" indent="0">
              <a:buNone/>
              <a:defRPr>
                <a:solidFill>
                  <a:srgbClr val="FFFFFF"/>
                </a:solidFill>
              </a:defRPr>
            </a:lvl2pPr>
            <a:lvl3pPr marL="1218986" indent="0">
              <a:buNone/>
              <a:defRPr>
                <a:solidFill>
                  <a:srgbClr val="FFFFFF"/>
                </a:solidFill>
              </a:defRPr>
            </a:lvl3pPr>
            <a:lvl4pPr marL="1828480" indent="0">
              <a:buNone/>
              <a:defRPr>
                <a:solidFill>
                  <a:srgbClr val="FFFFFF"/>
                </a:solidFill>
              </a:defRPr>
            </a:lvl4pPr>
            <a:lvl5pPr marL="2437973" indent="0">
              <a:buNone/>
              <a:defRPr>
                <a:solidFill>
                  <a:srgbClr val="FFFFFF"/>
                </a:solidFill>
              </a:defRPr>
            </a:lvl5pPr>
          </a:lstStyle>
          <a:p>
            <a:pPr lvl="0"/>
            <a:r>
              <a:rPr lang="en-US"/>
              <a:t>Click to edit Master text styles</a:t>
            </a:r>
          </a:p>
        </p:txBody>
      </p:sp>
      <p:sp>
        <p:nvSpPr>
          <p:cNvPr id="3" name="Title 2"/>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779759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Divider - Light Teal">
    <p:bg>
      <p:bgPr>
        <a:solidFill>
          <a:srgbClr val="0099A7"/>
        </a:solidFill>
        <a:effectLst/>
      </p:bgPr>
    </p:bg>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54E1E6DD-3ED3-4592-A241-F7A3EBF538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6" y="0"/>
            <a:ext cx="121951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id="{9F75032A-8014-4AE2-9AE4-B0575BC7A8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798" y="533401"/>
            <a:ext cx="2124628"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0">
            <a:extLst>
              <a:ext uri="{FF2B5EF4-FFF2-40B4-BE49-F238E27FC236}">
                <a16:creationId xmlns:a16="http://schemas.microsoft.com/office/drawing/2014/main" id="{08F91696-892F-44BA-8609-CDBED3DD0B51}"/>
              </a:ext>
            </a:extLst>
          </p:cNvPr>
          <p:cNvSpPr txBox="1">
            <a:spLocks noChangeArrowheads="1"/>
          </p:cNvSpPr>
          <p:nvPr/>
        </p:nvSpPr>
        <p:spPr bwMode="auto">
          <a:xfrm>
            <a:off x="303292" y="6413500"/>
            <a:ext cx="2591475" cy="215900"/>
          </a:xfrm>
          <a:prstGeom prst="rect">
            <a:avLst/>
          </a:prstGeom>
          <a:noFill/>
          <a:ln>
            <a:noFill/>
          </a:ln>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defTabSz="608013" fontAlgn="base">
              <a:spcBef>
                <a:spcPct val="0"/>
              </a:spcBef>
              <a:spcAft>
                <a:spcPct val="0"/>
              </a:spcAft>
              <a:defRPr sz="2400">
                <a:solidFill>
                  <a:schemeClr val="tx1"/>
                </a:solidFill>
                <a:latin typeface="Arial" panose="020B0604020202020204" pitchFamily="34" charset="0"/>
              </a:defRPr>
            </a:lvl6pPr>
            <a:lvl7pPr marL="2971800" indent="-228600" defTabSz="608013" fontAlgn="base">
              <a:spcBef>
                <a:spcPct val="0"/>
              </a:spcBef>
              <a:spcAft>
                <a:spcPct val="0"/>
              </a:spcAft>
              <a:defRPr sz="2400">
                <a:solidFill>
                  <a:schemeClr val="tx1"/>
                </a:solidFill>
                <a:latin typeface="Arial" panose="020B0604020202020204" pitchFamily="34" charset="0"/>
              </a:defRPr>
            </a:lvl7pPr>
            <a:lvl8pPr marL="3429000" indent="-228600" defTabSz="608013" fontAlgn="base">
              <a:spcBef>
                <a:spcPct val="0"/>
              </a:spcBef>
              <a:spcAft>
                <a:spcPct val="0"/>
              </a:spcAft>
              <a:defRPr sz="2400">
                <a:solidFill>
                  <a:schemeClr val="tx1"/>
                </a:solidFill>
                <a:latin typeface="Arial" panose="020B0604020202020204" pitchFamily="34" charset="0"/>
              </a:defRPr>
            </a:lvl8pPr>
            <a:lvl9pPr marL="3886200" indent="-228600" defTabSz="608013" fontAlgn="base">
              <a:spcBef>
                <a:spcPct val="0"/>
              </a:spcBef>
              <a:spcAft>
                <a:spcPct val="0"/>
              </a:spcAft>
              <a:defRPr sz="2400">
                <a:solidFill>
                  <a:schemeClr val="tx1"/>
                </a:solidFill>
                <a:latin typeface="Arial" panose="020B0604020202020204" pitchFamily="34" charset="0"/>
              </a:defRPr>
            </a:lvl9pPr>
          </a:lstStyle>
          <a:p>
            <a:pPr eaLnBrk="1" hangingPunct="1">
              <a:defRPr/>
            </a:pPr>
            <a:r>
              <a:rPr lang="en-GB" altLang="en-US" sz="800" dirty="0">
                <a:solidFill>
                  <a:srgbClr val="DCDDDF"/>
                </a:solidFill>
              </a:rPr>
              <a:t>COPYRIGHT © 2022 NETSCOUT SYSTEMS, INC.</a:t>
            </a:r>
            <a:r>
              <a:rPr lang="en-US" altLang="en-US" sz="800" dirty="0">
                <a:solidFill>
                  <a:srgbClr val="DCDDDF"/>
                </a:solidFill>
              </a:rPr>
              <a:t>  </a:t>
            </a:r>
          </a:p>
        </p:txBody>
      </p:sp>
      <p:sp>
        <p:nvSpPr>
          <p:cNvPr id="7" name="Text Placeholder 12"/>
          <p:cNvSpPr>
            <a:spLocks noGrp="1"/>
          </p:cNvSpPr>
          <p:nvPr>
            <p:ph type="body" sz="quarter" idx="16"/>
          </p:nvPr>
        </p:nvSpPr>
        <p:spPr>
          <a:xfrm>
            <a:off x="303293" y="4052888"/>
            <a:ext cx="8233330" cy="1128712"/>
          </a:xfrm>
          <a:prstGeom prst="rect">
            <a:avLst/>
          </a:prstGeom>
        </p:spPr>
        <p:txBody>
          <a:bodyPr/>
          <a:lstStyle>
            <a:lvl1pPr marL="0" indent="0">
              <a:lnSpc>
                <a:spcPct val="110000"/>
              </a:lnSpc>
              <a:buNone/>
              <a:defRPr i="0">
                <a:solidFill>
                  <a:srgbClr val="FFFFFF"/>
                </a:solidFill>
              </a:defRPr>
            </a:lvl1pPr>
            <a:lvl2pPr marL="609494" indent="0">
              <a:buNone/>
              <a:defRPr>
                <a:solidFill>
                  <a:srgbClr val="FFFFFF"/>
                </a:solidFill>
              </a:defRPr>
            </a:lvl2pPr>
            <a:lvl3pPr marL="1218986" indent="0">
              <a:buNone/>
              <a:defRPr>
                <a:solidFill>
                  <a:srgbClr val="FFFFFF"/>
                </a:solidFill>
              </a:defRPr>
            </a:lvl3pPr>
            <a:lvl4pPr marL="1828480" indent="0">
              <a:buNone/>
              <a:defRPr>
                <a:solidFill>
                  <a:srgbClr val="FFFFFF"/>
                </a:solidFill>
              </a:defRPr>
            </a:lvl4pPr>
            <a:lvl5pPr marL="2437973" indent="0">
              <a:buNone/>
              <a:defRPr>
                <a:solidFill>
                  <a:srgbClr val="FFFFFF"/>
                </a:solidFill>
              </a:defRPr>
            </a:lvl5pPr>
          </a:lstStyle>
          <a:p>
            <a:pPr lvl="0"/>
            <a:r>
              <a:rPr lang="en-US"/>
              <a:t>Click to edit Master text styles</a:t>
            </a:r>
          </a:p>
        </p:txBody>
      </p:sp>
      <p:sp>
        <p:nvSpPr>
          <p:cNvPr id="8" name="Title Placeholder 1"/>
          <p:cNvSpPr>
            <a:spLocks noGrp="1"/>
          </p:cNvSpPr>
          <p:nvPr>
            <p:ph type="title"/>
          </p:nvPr>
        </p:nvSpPr>
        <p:spPr>
          <a:xfrm>
            <a:off x="303291" y="1818291"/>
            <a:ext cx="11050291" cy="2149025"/>
          </a:xfrm>
          <a:prstGeom prst="rect">
            <a:avLst/>
          </a:prstGeom>
        </p:spPr>
        <p:txBody>
          <a:bodyPr rtlCol="0">
            <a:normAutofit/>
          </a:bodyPr>
          <a:lstStyle/>
          <a:p>
            <a:r>
              <a:rPr lang="en-US"/>
              <a:t>Click to edit Master title style</a:t>
            </a:r>
            <a:endParaRPr lang="en-US" dirty="0"/>
          </a:p>
        </p:txBody>
      </p:sp>
    </p:spTree>
    <p:extLst>
      <p:ext uri="{BB962C8B-B14F-4D97-AF65-F5344CB8AC3E}">
        <p14:creationId xmlns:p14="http://schemas.microsoft.com/office/powerpoint/2010/main" val="27977721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Divider - Dark Blue">
    <p:bg>
      <p:bgPr>
        <a:solidFill>
          <a:srgbClr val="1F355E"/>
        </a:solidFill>
        <a:effectLst/>
      </p:bgPr>
    </p:bg>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DA8C1581-523C-48F0-9DA6-FAC8B553C9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51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r>
              <a:rPr lang="en-US"/>
              <a:t>Click to edit Master title style</a:t>
            </a:r>
            <a:endParaRPr lang="en-US" dirty="0"/>
          </a:p>
        </p:txBody>
      </p:sp>
      <p:sp>
        <p:nvSpPr>
          <p:cNvPr id="8" name="Text Placeholder 12"/>
          <p:cNvSpPr>
            <a:spLocks noGrp="1"/>
          </p:cNvSpPr>
          <p:nvPr>
            <p:ph type="body" sz="quarter" idx="16"/>
          </p:nvPr>
        </p:nvSpPr>
        <p:spPr>
          <a:xfrm>
            <a:off x="303293" y="4052888"/>
            <a:ext cx="8233330" cy="1128712"/>
          </a:xfrm>
          <a:prstGeom prst="rect">
            <a:avLst/>
          </a:prstGeom>
        </p:spPr>
        <p:txBody>
          <a:bodyPr/>
          <a:lstStyle>
            <a:lvl1pPr marL="0" indent="0">
              <a:lnSpc>
                <a:spcPct val="110000"/>
              </a:lnSpc>
              <a:buNone/>
              <a:defRPr i="0">
                <a:solidFill>
                  <a:srgbClr val="FFFFFF"/>
                </a:solidFill>
              </a:defRPr>
            </a:lvl1pPr>
            <a:lvl2pPr marL="609494" indent="0">
              <a:buNone/>
              <a:defRPr>
                <a:solidFill>
                  <a:srgbClr val="FFFFFF"/>
                </a:solidFill>
              </a:defRPr>
            </a:lvl2pPr>
            <a:lvl3pPr marL="1218986" indent="0">
              <a:buNone/>
              <a:defRPr>
                <a:solidFill>
                  <a:srgbClr val="FFFFFF"/>
                </a:solidFill>
              </a:defRPr>
            </a:lvl3pPr>
            <a:lvl4pPr marL="1828480" indent="0">
              <a:buNone/>
              <a:defRPr>
                <a:solidFill>
                  <a:srgbClr val="FFFFFF"/>
                </a:solidFill>
              </a:defRPr>
            </a:lvl4pPr>
            <a:lvl5pPr marL="2437973" indent="0">
              <a:buNone/>
              <a:defRPr>
                <a:solidFill>
                  <a:srgbClr val="FFFFFF"/>
                </a:solidFill>
              </a:defRPr>
            </a:lvl5pPr>
          </a:lstStyle>
          <a:p>
            <a:pPr lvl="0"/>
            <a:r>
              <a:rPr lang="en-US"/>
              <a:t>Click to edit Master text styles</a:t>
            </a:r>
          </a:p>
        </p:txBody>
      </p:sp>
    </p:spTree>
    <p:extLst>
      <p:ext uri="{BB962C8B-B14F-4D97-AF65-F5344CB8AC3E}">
        <p14:creationId xmlns:p14="http://schemas.microsoft.com/office/powerpoint/2010/main" val="20165019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Divider - Purple">
    <p:bg>
      <p:bgPr>
        <a:solidFill>
          <a:srgbClr val="73365A"/>
        </a:solidFill>
        <a:effectLst/>
      </p:bgPr>
    </p:bg>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3A019327-1EBD-4AC6-B75E-9B982E2A52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6" y="0"/>
            <a:ext cx="121951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r>
              <a:rPr lang="en-US"/>
              <a:t>Click to edit Master title style</a:t>
            </a:r>
            <a:endParaRPr lang="en-US" dirty="0"/>
          </a:p>
        </p:txBody>
      </p:sp>
      <p:sp>
        <p:nvSpPr>
          <p:cNvPr id="8" name="Text Placeholder 12"/>
          <p:cNvSpPr>
            <a:spLocks noGrp="1"/>
          </p:cNvSpPr>
          <p:nvPr>
            <p:ph type="body" sz="quarter" idx="16"/>
          </p:nvPr>
        </p:nvSpPr>
        <p:spPr>
          <a:xfrm>
            <a:off x="303293" y="4052888"/>
            <a:ext cx="8233330" cy="1128712"/>
          </a:xfrm>
          <a:prstGeom prst="rect">
            <a:avLst/>
          </a:prstGeom>
        </p:spPr>
        <p:txBody>
          <a:bodyPr/>
          <a:lstStyle>
            <a:lvl1pPr marL="0" indent="0">
              <a:lnSpc>
                <a:spcPct val="110000"/>
              </a:lnSpc>
              <a:buNone/>
              <a:defRPr i="0">
                <a:solidFill>
                  <a:srgbClr val="FFFFFF"/>
                </a:solidFill>
              </a:defRPr>
            </a:lvl1pPr>
            <a:lvl2pPr marL="609494" indent="0">
              <a:buNone/>
              <a:defRPr>
                <a:solidFill>
                  <a:srgbClr val="FFFFFF"/>
                </a:solidFill>
              </a:defRPr>
            </a:lvl2pPr>
            <a:lvl3pPr marL="1218986" indent="0">
              <a:buNone/>
              <a:defRPr>
                <a:solidFill>
                  <a:srgbClr val="FFFFFF"/>
                </a:solidFill>
              </a:defRPr>
            </a:lvl3pPr>
            <a:lvl4pPr marL="1828480" indent="0">
              <a:buNone/>
              <a:defRPr>
                <a:solidFill>
                  <a:srgbClr val="FFFFFF"/>
                </a:solidFill>
              </a:defRPr>
            </a:lvl4pPr>
            <a:lvl5pPr marL="2437973" indent="0">
              <a:buNone/>
              <a:defRPr>
                <a:solidFill>
                  <a:srgbClr val="FFFFFF"/>
                </a:solidFill>
              </a:defRPr>
            </a:lvl5pPr>
          </a:lstStyle>
          <a:p>
            <a:pPr lvl="0"/>
            <a:r>
              <a:rPr lang="en-US"/>
              <a:t>Click to edit Master text styles</a:t>
            </a:r>
          </a:p>
        </p:txBody>
      </p:sp>
    </p:spTree>
    <p:extLst>
      <p:ext uri="{BB962C8B-B14F-4D97-AF65-F5344CB8AC3E}">
        <p14:creationId xmlns:p14="http://schemas.microsoft.com/office/powerpoint/2010/main" val="306923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68C96-9F97-4B94-AF4D-0701E53F55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5ADA17-F528-4250-8417-CEEA902514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7DE697-E9D0-4687-85CB-A6A89103E196}"/>
              </a:ext>
            </a:extLst>
          </p:cNvPr>
          <p:cNvSpPr>
            <a:spLocks noGrp="1"/>
          </p:cNvSpPr>
          <p:nvPr>
            <p:ph type="dt" sz="half" idx="10"/>
          </p:nvPr>
        </p:nvSpPr>
        <p:spPr/>
        <p:txBody>
          <a:bodyPr/>
          <a:lstStyle/>
          <a:p>
            <a:endParaRPr lang="en-US"/>
          </a:p>
        </p:txBody>
      </p:sp>
      <p:sp>
        <p:nvSpPr>
          <p:cNvPr id="6" name="Slide Number Placeholder 5">
            <a:extLst>
              <a:ext uri="{FF2B5EF4-FFF2-40B4-BE49-F238E27FC236}">
                <a16:creationId xmlns:a16="http://schemas.microsoft.com/office/drawing/2014/main" id="{2A9EBB2F-BE3B-4FB6-8FFF-E2A25C3F4F68}"/>
              </a:ext>
            </a:extLst>
          </p:cNvPr>
          <p:cNvSpPr>
            <a:spLocks noGrp="1"/>
          </p:cNvSpPr>
          <p:nvPr>
            <p:ph type="sldNum" sz="quarter" idx="12"/>
          </p:nvPr>
        </p:nvSpPr>
        <p:spPr/>
        <p:txBody>
          <a:bodyPr/>
          <a:lstStyle/>
          <a:p>
            <a:fld id="{933F0031-BB0B-4B6C-BB43-8DA51188BED7}" type="slidenum">
              <a:rPr lang="en-US" smtClean="0"/>
              <a:t>‹#›</a:t>
            </a:fld>
            <a:endParaRPr lang="en-US"/>
          </a:p>
        </p:txBody>
      </p:sp>
    </p:spTree>
    <p:extLst>
      <p:ext uri="{BB962C8B-B14F-4D97-AF65-F5344CB8AC3E}">
        <p14:creationId xmlns:p14="http://schemas.microsoft.com/office/powerpoint/2010/main" val="518192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Divider - Light Blue">
    <p:bg>
      <p:bgPr>
        <a:solidFill>
          <a:srgbClr val="2D739F"/>
        </a:solidFill>
        <a:effectLst/>
      </p:bgPr>
    </p:bg>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196EA25C-85BD-4EBD-9977-719659227D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6" y="0"/>
            <a:ext cx="121951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r>
              <a:rPr lang="en-US"/>
              <a:t>Click to edit Master title style</a:t>
            </a:r>
            <a:endParaRPr lang="en-US" dirty="0"/>
          </a:p>
        </p:txBody>
      </p:sp>
      <p:sp>
        <p:nvSpPr>
          <p:cNvPr id="8" name="Text Placeholder 12"/>
          <p:cNvSpPr>
            <a:spLocks noGrp="1"/>
          </p:cNvSpPr>
          <p:nvPr>
            <p:ph type="body" sz="quarter" idx="16"/>
          </p:nvPr>
        </p:nvSpPr>
        <p:spPr>
          <a:xfrm>
            <a:off x="303293" y="4052888"/>
            <a:ext cx="8233330" cy="1128712"/>
          </a:xfrm>
          <a:prstGeom prst="rect">
            <a:avLst/>
          </a:prstGeom>
        </p:spPr>
        <p:txBody>
          <a:bodyPr/>
          <a:lstStyle>
            <a:lvl1pPr marL="0" indent="0">
              <a:lnSpc>
                <a:spcPct val="110000"/>
              </a:lnSpc>
              <a:buNone/>
              <a:defRPr i="0">
                <a:solidFill>
                  <a:srgbClr val="FFFFFF"/>
                </a:solidFill>
              </a:defRPr>
            </a:lvl1pPr>
            <a:lvl2pPr marL="609494" indent="0">
              <a:buNone/>
              <a:defRPr>
                <a:solidFill>
                  <a:srgbClr val="FFFFFF"/>
                </a:solidFill>
              </a:defRPr>
            </a:lvl2pPr>
            <a:lvl3pPr marL="1218986" indent="0">
              <a:buNone/>
              <a:defRPr>
                <a:solidFill>
                  <a:srgbClr val="FFFFFF"/>
                </a:solidFill>
              </a:defRPr>
            </a:lvl3pPr>
            <a:lvl4pPr marL="1828480" indent="0">
              <a:buNone/>
              <a:defRPr>
                <a:solidFill>
                  <a:srgbClr val="FFFFFF"/>
                </a:solidFill>
              </a:defRPr>
            </a:lvl4pPr>
            <a:lvl5pPr marL="2437973" indent="0">
              <a:buNone/>
              <a:defRPr>
                <a:solidFill>
                  <a:srgbClr val="FFFFFF"/>
                </a:solidFill>
              </a:defRPr>
            </a:lvl5pPr>
          </a:lstStyle>
          <a:p>
            <a:pPr lvl="0"/>
            <a:r>
              <a:rPr lang="en-US"/>
              <a:t>Click to edit Master text styles</a:t>
            </a:r>
          </a:p>
        </p:txBody>
      </p:sp>
    </p:spTree>
    <p:extLst>
      <p:ext uri="{BB962C8B-B14F-4D97-AF65-F5344CB8AC3E}">
        <p14:creationId xmlns:p14="http://schemas.microsoft.com/office/powerpoint/2010/main" val="39716306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lank_Headline_Dark">
    <p:spTree>
      <p:nvGrpSpPr>
        <p:cNvPr id="1" name=""/>
        <p:cNvGrpSpPr/>
        <p:nvPr/>
      </p:nvGrpSpPr>
      <p:grpSpPr>
        <a:xfrm>
          <a:off x="0" y="0"/>
          <a:ext cx="0" cy="0"/>
          <a:chOff x="0" y="0"/>
          <a:chExt cx="0" cy="0"/>
        </a:xfrm>
      </p:grpSpPr>
      <p:pic>
        <p:nvPicPr>
          <p:cNvPr id="10" name="Picture 9" descr="NS_ICO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7939" y="6124274"/>
            <a:ext cx="580237" cy="551609"/>
          </a:xfrm>
          <a:prstGeom prst="rect">
            <a:avLst/>
          </a:prstGeom>
        </p:spPr>
      </p:pic>
      <p:sp>
        <p:nvSpPr>
          <p:cNvPr id="3" name="Title 2"/>
          <p:cNvSpPr>
            <a:spLocks noGrp="1"/>
          </p:cNvSpPr>
          <p:nvPr>
            <p:ph type="title" hasCustomPrompt="1"/>
          </p:nvPr>
        </p:nvSpPr>
        <p:spPr/>
        <p:txBody>
          <a:bodyPr/>
          <a:lstStyle/>
          <a:p>
            <a:r>
              <a:rPr lang="en-US" dirty="0"/>
              <a:t>Click to Add Slide Title</a:t>
            </a:r>
          </a:p>
        </p:txBody>
      </p:sp>
      <p:sp>
        <p:nvSpPr>
          <p:cNvPr id="6" name="Text Placeholder 3"/>
          <p:cNvSpPr>
            <a:spLocks noGrp="1"/>
          </p:cNvSpPr>
          <p:nvPr>
            <p:ph type="body" sz="quarter" idx="19" hasCustomPrompt="1"/>
          </p:nvPr>
        </p:nvSpPr>
        <p:spPr>
          <a:xfrm>
            <a:off x="303292" y="914400"/>
            <a:ext cx="11585417" cy="495300"/>
          </a:xfrm>
        </p:spPr>
        <p:txBody>
          <a:bodyPr wrap="none">
            <a:noAutofit/>
          </a:bodyPr>
          <a:lstStyle>
            <a:lvl1pPr marL="0" indent="0">
              <a:buNone/>
              <a:defRPr b="1">
                <a:solidFill>
                  <a:schemeClr val="bg1"/>
                </a:solidFill>
              </a:defRPr>
            </a:lvl1pPr>
          </a:lstStyle>
          <a:p>
            <a:pPr lvl="0"/>
            <a:r>
              <a:rPr lang="en-US" dirty="0"/>
              <a:t>Optional Subtitle</a:t>
            </a:r>
          </a:p>
        </p:txBody>
      </p:sp>
    </p:spTree>
    <p:extLst>
      <p:ext uri="{BB962C8B-B14F-4D97-AF65-F5344CB8AC3E}">
        <p14:creationId xmlns:p14="http://schemas.microsoft.com/office/powerpoint/2010/main" val="28871122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ent_Dark">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4BDA352D-83B7-6E44-88B8-F13F0EBEB1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90104" y="6124576"/>
            <a:ext cx="576412"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n-US"/>
              <a:t>Click to edit Master title style</a:t>
            </a:r>
            <a:endParaRPr lang="en-US" dirty="0"/>
          </a:p>
        </p:txBody>
      </p:sp>
      <p:sp>
        <p:nvSpPr>
          <p:cNvPr id="12" name="Text Placeholder 8"/>
          <p:cNvSpPr>
            <a:spLocks noGrp="1"/>
          </p:cNvSpPr>
          <p:nvPr>
            <p:ph type="body" sz="quarter" idx="13"/>
          </p:nvPr>
        </p:nvSpPr>
        <p:spPr>
          <a:xfrm>
            <a:off x="303292" y="1562100"/>
            <a:ext cx="11585417"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3"/>
          <p:cNvSpPr>
            <a:spLocks noGrp="1"/>
          </p:cNvSpPr>
          <p:nvPr>
            <p:ph type="body" sz="quarter" idx="19"/>
          </p:nvPr>
        </p:nvSpPr>
        <p:spPr>
          <a:xfrm>
            <a:off x="303292" y="914400"/>
            <a:ext cx="11585417" cy="495300"/>
          </a:xfrm>
        </p:spPr>
        <p:txBody>
          <a:bodyPr wrap="none">
            <a:noAutofit/>
          </a:bodyPr>
          <a:lstStyle>
            <a:lvl1pPr marL="0" indent="0">
              <a:buNone/>
              <a:defRPr>
                <a:solidFill>
                  <a:schemeClr val="bg1"/>
                </a:solidFill>
              </a:defRPr>
            </a:lvl1pPr>
          </a:lstStyle>
          <a:p>
            <a:pPr lvl="0"/>
            <a:r>
              <a:rPr lang="en-US"/>
              <a:t>Edit Master text styles</a:t>
            </a:r>
          </a:p>
        </p:txBody>
      </p:sp>
    </p:spTree>
    <p:extLst>
      <p:ext uri="{BB962C8B-B14F-4D97-AF65-F5344CB8AC3E}">
        <p14:creationId xmlns:p14="http://schemas.microsoft.com/office/powerpoint/2010/main" val="13242748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25071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Netscout Title">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490ADFA5-5927-4185-8C7F-4A52124FD4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1948" y="2436813"/>
            <a:ext cx="7029694" cy="168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1658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_Page_Dark">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72A87279-B47D-4CC2-A3F7-00AB1FAA76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7595" y="0"/>
            <a:ext cx="52575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a:extLst>
              <a:ext uri="{FF2B5EF4-FFF2-40B4-BE49-F238E27FC236}">
                <a16:creationId xmlns:a16="http://schemas.microsoft.com/office/drawing/2014/main" id="{F0A505B9-651B-4BB2-B4B6-66AB98D82B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798" y="533401"/>
            <a:ext cx="2124628"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2"/>
          <p:cNvSpPr>
            <a:spLocks noGrp="1"/>
          </p:cNvSpPr>
          <p:nvPr>
            <p:ph type="body" sz="quarter" idx="13"/>
          </p:nvPr>
        </p:nvSpPr>
        <p:spPr>
          <a:xfrm>
            <a:off x="303291" y="1976414"/>
            <a:ext cx="10059957" cy="1757387"/>
          </a:xfrm>
        </p:spPr>
        <p:txBody>
          <a:bodyPr>
            <a:normAutofit/>
          </a:bodyPr>
          <a:lstStyle>
            <a:lvl1pPr marL="0" indent="0">
              <a:lnSpc>
                <a:spcPct val="80000"/>
              </a:lnSpc>
              <a:buNone/>
              <a:defRPr sz="4800" b="1" i="0" baseline="0">
                <a:solidFill>
                  <a:schemeClr val="bg1"/>
                </a:solidFill>
                <a:latin typeface="Arial"/>
                <a:cs typeface="Arial"/>
              </a:defRPr>
            </a:lvl1pPr>
          </a:lstStyle>
          <a:p>
            <a:pPr lvl="0"/>
            <a:r>
              <a:rPr lang="en-US"/>
              <a:t>Edit Master text styles</a:t>
            </a:r>
          </a:p>
          <a:p>
            <a:pPr lvl="1"/>
            <a:r>
              <a:rPr lang="en-US"/>
              <a:t>Second level</a:t>
            </a:r>
          </a:p>
        </p:txBody>
      </p:sp>
      <p:sp>
        <p:nvSpPr>
          <p:cNvPr id="14" name="Text Placeholder 12"/>
          <p:cNvSpPr>
            <a:spLocks noGrp="1"/>
          </p:cNvSpPr>
          <p:nvPr>
            <p:ph type="body" sz="quarter" idx="16"/>
          </p:nvPr>
        </p:nvSpPr>
        <p:spPr>
          <a:xfrm>
            <a:off x="303292" y="3733801"/>
            <a:ext cx="6635023" cy="798443"/>
          </a:xfrm>
        </p:spPr>
        <p:txBody>
          <a:bodyPr/>
          <a:lstStyle>
            <a:lvl1pPr marL="0" indent="0">
              <a:buNone/>
              <a:defRPr i="0" baseline="0">
                <a:solidFill>
                  <a:schemeClr val="bg1"/>
                </a:solidFill>
              </a:defRPr>
            </a:lvl1pPr>
            <a:lvl2pPr marL="609494" indent="0">
              <a:buNone/>
              <a:defRPr>
                <a:solidFill>
                  <a:srgbClr val="FFFFFF"/>
                </a:solidFill>
              </a:defRPr>
            </a:lvl2pPr>
            <a:lvl3pPr marL="1218986" indent="0">
              <a:buNone/>
              <a:defRPr>
                <a:solidFill>
                  <a:srgbClr val="FFFFFF"/>
                </a:solidFill>
              </a:defRPr>
            </a:lvl3pPr>
            <a:lvl4pPr marL="1828480" indent="0">
              <a:buNone/>
              <a:defRPr>
                <a:solidFill>
                  <a:srgbClr val="FFFFFF"/>
                </a:solidFill>
              </a:defRPr>
            </a:lvl4pPr>
            <a:lvl5pPr marL="2437973" indent="0">
              <a:buNone/>
              <a:defRPr>
                <a:solidFill>
                  <a:srgbClr val="FFFFFF"/>
                </a:solidFill>
              </a:defRPr>
            </a:lvl5pPr>
          </a:lstStyle>
          <a:p>
            <a:pPr lvl="0"/>
            <a:r>
              <a:rPr lang="en-US"/>
              <a:t>Edit Master text styles</a:t>
            </a:r>
          </a:p>
        </p:txBody>
      </p:sp>
      <p:sp>
        <p:nvSpPr>
          <p:cNvPr id="15" name="Text Placeholder 12"/>
          <p:cNvSpPr>
            <a:spLocks noGrp="1"/>
          </p:cNvSpPr>
          <p:nvPr>
            <p:ph type="body" sz="quarter" idx="17"/>
          </p:nvPr>
        </p:nvSpPr>
        <p:spPr>
          <a:xfrm>
            <a:off x="303292" y="4692745"/>
            <a:ext cx="6635023" cy="488856"/>
          </a:xfrm>
        </p:spPr>
        <p:txBody>
          <a:bodyPr>
            <a:normAutofit/>
          </a:bodyPr>
          <a:lstStyle>
            <a:lvl1pPr marL="0" indent="0">
              <a:buNone/>
              <a:defRPr sz="1800" i="0" baseline="0">
                <a:solidFill>
                  <a:schemeClr val="bg1"/>
                </a:solidFill>
              </a:defRPr>
            </a:lvl1pPr>
            <a:lvl2pPr marL="609494" indent="0">
              <a:buNone/>
              <a:defRPr>
                <a:solidFill>
                  <a:srgbClr val="FFFFFF"/>
                </a:solidFill>
              </a:defRPr>
            </a:lvl2pPr>
            <a:lvl3pPr marL="1218986" indent="0">
              <a:buNone/>
              <a:defRPr>
                <a:solidFill>
                  <a:srgbClr val="FFFFFF"/>
                </a:solidFill>
              </a:defRPr>
            </a:lvl3pPr>
            <a:lvl4pPr marL="1828480" indent="0">
              <a:buNone/>
              <a:defRPr>
                <a:solidFill>
                  <a:srgbClr val="FFFFFF"/>
                </a:solidFill>
              </a:defRPr>
            </a:lvl4pPr>
            <a:lvl5pPr marL="2437973" indent="0">
              <a:buNone/>
              <a:defRPr>
                <a:solidFill>
                  <a:srgbClr val="FFFFFF"/>
                </a:solidFill>
              </a:defRPr>
            </a:lvl5pPr>
          </a:lstStyle>
          <a:p>
            <a:pPr lvl="0"/>
            <a:r>
              <a:rPr lang="en-US"/>
              <a:t>Edit Master text styles</a:t>
            </a:r>
          </a:p>
        </p:txBody>
      </p:sp>
    </p:spTree>
    <p:extLst>
      <p:ext uri="{BB962C8B-B14F-4D97-AF65-F5344CB8AC3E}">
        <p14:creationId xmlns:p14="http://schemas.microsoft.com/office/powerpoint/2010/main" val="4183123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_Dark">
    <p:spTree>
      <p:nvGrpSpPr>
        <p:cNvPr id="1" name=""/>
        <p:cNvGrpSpPr/>
        <p:nvPr/>
      </p:nvGrpSpPr>
      <p:grpSpPr>
        <a:xfrm>
          <a:off x="0" y="0"/>
          <a:ext cx="0" cy="0"/>
          <a:chOff x="0" y="0"/>
          <a:chExt cx="0" cy="0"/>
        </a:xfrm>
      </p:grpSpPr>
      <p:pic>
        <p:nvPicPr>
          <p:cNvPr id="8" name="Picture 5">
            <a:extLst>
              <a:ext uri="{FF2B5EF4-FFF2-40B4-BE49-F238E27FC236}">
                <a16:creationId xmlns:a16="http://schemas.microsoft.com/office/drawing/2014/main" id="{ED4ED2A0-8C3B-4179-9205-D33D6391D3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90104" y="6124576"/>
            <a:ext cx="576412"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r>
              <a:rPr lang="en-US"/>
              <a:t>Click to edit Master title style</a:t>
            </a:r>
            <a:endParaRPr lang="en-US" dirty="0"/>
          </a:p>
        </p:txBody>
      </p:sp>
      <p:sp>
        <p:nvSpPr>
          <p:cNvPr id="23" name="Text Placeholder 7"/>
          <p:cNvSpPr>
            <a:spLocks noGrp="1"/>
          </p:cNvSpPr>
          <p:nvPr>
            <p:ph type="body" sz="quarter" idx="14"/>
          </p:nvPr>
        </p:nvSpPr>
        <p:spPr>
          <a:xfrm>
            <a:off x="303292" y="1562100"/>
            <a:ext cx="11585417" cy="685800"/>
          </a:xfrm>
          <a:gradFill>
            <a:gsLst>
              <a:gs pos="0">
                <a:schemeClr val="tx1">
                  <a:lumMod val="20000"/>
                  <a:lumOff val="80000"/>
                  <a:alpha val="0"/>
                </a:schemeClr>
              </a:gs>
              <a:gs pos="35000">
                <a:schemeClr val="tx1">
                  <a:lumMod val="20000"/>
                  <a:lumOff val="80000"/>
                  <a:alpha val="5000"/>
                </a:schemeClr>
              </a:gs>
              <a:gs pos="100000">
                <a:schemeClr val="bg1">
                  <a:lumMod val="85000"/>
                  <a:alpha val="25000"/>
                </a:schemeClr>
              </a:gs>
            </a:gsLst>
            <a:lin ang="10800000" scaled="0"/>
          </a:gradFill>
          <a:ln>
            <a:noFill/>
          </a:ln>
        </p:spPr>
        <p:txBody>
          <a:bodyPr rtlCol="0" anchor="ctr">
            <a:normAutofit/>
          </a:bodyPr>
          <a:lstStyle>
            <a:lvl1pPr>
              <a:defRPr lang="en-US" baseline="0">
                <a:solidFill>
                  <a:schemeClr val="bg2"/>
                </a:solidFill>
              </a:defRPr>
            </a:lvl1pPr>
          </a:lstStyle>
          <a:p>
            <a:pPr lvl="0"/>
            <a:r>
              <a:rPr lang="en-US"/>
              <a:t>Edit Master text styles</a:t>
            </a:r>
          </a:p>
        </p:txBody>
      </p:sp>
      <p:sp>
        <p:nvSpPr>
          <p:cNvPr id="24" name="Text Placeholder 7"/>
          <p:cNvSpPr>
            <a:spLocks noGrp="1"/>
          </p:cNvSpPr>
          <p:nvPr>
            <p:ph type="body" sz="quarter" idx="15"/>
          </p:nvPr>
        </p:nvSpPr>
        <p:spPr>
          <a:xfrm>
            <a:off x="303292" y="2443100"/>
            <a:ext cx="11585417" cy="685800"/>
          </a:xfrm>
          <a:gradFill>
            <a:gsLst>
              <a:gs pos="0">
                <a:schemeClr val="tx1">
                  <a:lumMod val="20000"/>
                  <a:lumOff val="80000"/>
                  <a:alpha val="0"/>
                </a:schemeClr>
              </a:gs>
              <a:gs pos="35000">
                <a:schemeClr val="tx1">
                  <a:lumMod val="20000"/>
                  <a:lumOff val="80000"/>
                  <a:alpha val="5000"/>
                </a:schemeClr>
              </a:gs>
              <a:gs pos="100000">
                <a:schemeClr val="bg1">
                  <a:lumMod val="85000"/>
                  <a:alpha val="25000"/>
                </a:schemeClr>
              </a:gs>
            </a:gsLst>
            <a:lin ang="10800000" scaled="0"/>
          </a:gradFill>
          <a:ln>
            <a:noFill/>
          </a:ln>
        </p:spPr>
        <p:txBody>
          <a:bodyPr rtlCol="0" anchor="ctr">
            <a:normAutofit/>
          </a:bodyPr>
          <a:lstStyle>
            <a:lvl1pPr>
              <a:defRPr lang="en-US" baseline="0">
                <a:solidFill>
                  <a:schemeClr val="bg2"/>
                </a:solidFill>
              </a:defRPr>
            </a:lvl1pPr>
          </a:lstStyle>
          <a:p>
            <a:pPr lvl="0"/>
            <a:r>
              <a:rPr lang="en-US"/>
              <a:t>Edit Master text styles</a:t>
            </a:r>
          </a:p>
        </p:txBody>
      </p:sp>
      <p:sp>
        <p:nvSpPr>
          <p:cNvPr id="25" name="Text Placeholder 7"/>
          <p:cNvSpPr>
            <a:spLocks noGrp="1"/>
          </p:cNvSpPr>
          <p:nvPr>
            <p:ph type="body" sz="quarter" idx="16"/>
          </p:nvPr>
        </p:nvSpPr>
        <p:spPr>
          <a:xfrm>
            <a:off x="303292" y="3314423"/>
            <a:ext cx="11585417" cy="685800"/>
          </a:xfrm>
          <a:gradFill>
            <a:gsLst>
              <a:gs pos="0">
                <a:schemeClr val="tx1">
                  <a:lumMod val="20000"/>
                  <a:lumOff val="80000"/>
                  <a:alpha val="0"/>
                </a:schemeClr>
              </a:gs>
              <a:gs pos="35000">
                <a:schemeClr val="tx1">
                  <a:lumMod val="20000"/>
                  <a:lumOff val="80000"/>
                  <a:alpha val="5000"/>
                </a:schemeClr>
              </a:gs>
              <a:gs pos="100000">
                <a:schemeClr val="bg1">
                  <a:lumMod val="85000"/>
                  <a:alpha val="25000"/>
                </a:schemeClr>
              </a:gs>
            </a:gsLst>
            <a:lin ang="10800000" scaled="0"/>
          </a:gradFill>
          <a:ln>
            <a:noFill/>
          </a:ln>
        </p:spPr>
        <p:txBody>
          <a:bodyPr rtlCol="0" anchor="ctr">
            <a:normAutofit/>
          </a:bodyPr>
          <a:lstStyle>
            <a:lvl1pPr>
              <a:defRPr lang="en-US" baseline="0">
                <a:solidFill>
                  <a:schemeClr val="bg2"/>
                </a:solidFill>
              </a:defRPr>
            </a:lvl1pPr>
          </a:lstStyle>
          <a:p>
            <a:pPr lvl="0"/>
            <a:r>
              <a:rPr lang="en-US"/>
              <a:t>Edit Master text styles</a:t>
            </a:r>
          </a:p>
        </p:txBody>
      </p:sp>
      <p:sp>
        <p:nvSpPr>
          <p:cNvPr id="26" name="Text Placeholder 7"/>
          <p:cNvSpPr>
            <a:spLocks noGrp="1"/>
          </p:cNvSpPr>
          <p:nvPr>
            <p:ph type="body" sz="quarter" idx="17"/>
          </p:nvPr>
        </p:nvSpPr>
        <p:spPr>
          <a:xfrm>
            <a:off x="303292" y="4197886"/>
            <a:ext cx="11585417" cy="685800"/>
          </a:xfrm>
          <a:gradFill>
            <a:gsLst>
              <a:gs pos="0">
                <a:schemeClr val="tx1">
                  <a:lumMod val="20000"/>
                  <a:lumOff val="80000"/>
                  <a:alpha val="0"/>
                </a:schemeClr>
              </a:gs>
              <a:gs pos="35000">
                <a:schemeClr val="tx1">
                  <a:lumMod val="20000"/>
                  <a:lumOff val="80000"/>
                  <a:alpha val="5000"/>
                </a:schemeClr>
              </a:gs>
              <a:gs pos="100000">
                <a:schemeClr val="bg1">
                  <a:lumMod val="85000"/>
                  <a:alpha val="25000"/>
                </a:schemeClr>
              </a:gs>
            </a:gsLst>
            <a:lin ang="10800000" scaled="0"/>
          </a:gradFill>
          <a:ln>
            <a:noFill/>
          </a:ln>
        </p:spPr>
        <p:txBody>
          <a:bodyPr rtlCol="0" anchor="ctr">
            <a:normAutofit/>
          </a:bodyPr>
          <a:lstStyle>
            <a:lvl1pPr>
              <a:defRPr lang="en-US" baseline="0">
                <a:solidFill>
                  <a:schemeClr val="bg2"/>
                </a:solidFill>
              </a:defRPr>
            </a:lvl1pPr>
          </a:lstStyle>
          <a:p>
            <a:pPr lvl="0"/>
            <a:r>
              <a:rPr lang="en-US"/>
              <a:t>Edit Master text styles</a:t>
            </a:r>
          </a:p>
        </p:txBody>
      </p:sp>
      <p:sp>
        <p:nvSpPr>
          <p:cNvPr id="27" name="Text Placeholder 7"/>
          <p:cNvSpPr>
            <a:spLocks noGrp="1"/>
          </p:cNvSpPr>
          <p:nvPr>
            <p:ph type="body" sz="quarter" idx="18"/>
          </p:nvPr>
        </p:nvSpPr>
        <p:spPr>
          <a:xfrm>
            <a:off x="303292" y="5069209"/>
            <a:ext cx="11585417" cy="685800"/>
          </a:xfrm>
          <a:gradFill>
            <a:gsLst>
              <a:gs pos="0">
                <a:schemeClr val="tx1">
                  <a:lumMod val="20000"/>
                  <a:lumOff val="80000"/>
                  <a:alpha val="0"/>
                </a:schemeClr>
              </a:gs>
              <a:gs pos="35000">
                <a:schemeClr val="tx1">
                  <a:lumMod val="20000"/>
                  <a:lumOff val="80000"/>
                  <a:alpha val="5000"/>
                </a:schemeClr>
              </a:gs>
              <a:gs pos="100000">
                <a:schemeClr val="bg1">
                  <a:lumMod val="85000"/>
                  <a:alpha val="25000"/>
                </a:schemeClr>
              </a:gs>
            </a:gsLst>
            <a:lin ang="10800000" scaled="0"/>
          </a:gradFill>
          <a:ln>
            <a:noFill/>
          </a:ln>
        </p:spPr>
        <p:txBody>
          <a:bodyPr rtlCol="0" anchor="ctr">
            <a:normAutofit/>
          </a:bodyPr>
          <a:lstStyle>
            <a:lvl1pPr>
              <a:defRPr lang="en-US" baseline="0">
                <a:solidFill>
                  <a:schemeClr val="bg2"/>
                </a:solidFill>
              </a:defRPr>
            </a:lvl1pPr>
          </a:lstStyle>
          <a:p>
            <a:pPr lvl="0"/>
            <a:r>
              <a:rPr lang="en-US"/>
              <a:t>Edit Master text styles</a:t>
            </a:r>
          </a:p>
        </p:txBody>
      </p:sp>
    </p:spTree>
    <p:extLst>
      <p:ext uri="{BB962C8B-B14F-4D97-AF65-F5344CB8AC3E}">
        <p14:creationId xmlns:p14="http://schemas.microsoft.com/office/powerpoint/2010/main" val="4048316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_Dark">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2111827B-DC1F-453A-81BF-2365A7FB33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90104" y="6124576"/>
            <a:ext cx="576412"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n-US"/>
              <a:t>Click to edit Master title style</a:t>
            </a:r>
            <a:endParaRPr lang="en-US" dirty="0"/>
          </a:p>
        </p:txBody>
      </p:sp>
      <p:sp>
        <p:nvSpPr>
          <p:cNvPr id="12" name="Text Placeholder 8"/>
          <p:cNvSpPr>
            <a:spLocks noGrp="1"/>
          </p:cNvSpPr>
          <p:nvPr>
            <p:ph type="body" sz="quarter" idx="13"/>
          </p:nvPr>
        </p:nvSpPr>
        <p:spPr>
          <a:xfrm>
            <a:off x="303292" y="1562100"/>
            <a:ext cx="11585417"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3"/>
          <p:cNvSpPr>
            <a:spLocks noGrp="1"/>
          </p:cNvSpPr>
          <p:nvPr>
            <p:ph type="body" sz="quarter" idx="19"/>
          </p:nvPr>
        </p:nvSpPr>
        <p:spPr>
          <a:xfrm>
            <a:off x="303292" y="914400"/>
            <a:ext cx="11585417" cy="495300"/>
          </a:xfrm>
        </p:spPr>
        <p:txBody>
          <a:bodyPr wrap="none">
            <a:noAutofit/>
          </a:bodyPr>
          <a:lstStyle>
            <a:lvl1pPr marL="0" indent="0">
              <a:buNone/>
              <a:defRPr>
                <a:solidFill>
                  <a:schemeClr val="bg1"/>
                </a:solidFill>
              </a:defRPr>
            </a:lvl1pPr>
          </a:lstStyle>
          <a:p>
            <a:pPr lvl="0"/>
            <a:r>
              <a:rPr lang="en-US"/>
              <a:t>Edit Master text styles</a:t>
            </a:r>
          </a:p>
        </p:txBody>
      </p:sp>
    </p:spTree>
    <p:extLst>
      <p:ext uri="{BB962C8B-B14F-4D97-AF65-F5344CB8AC3E}">
        <p14:creationId xmlns:p14="http://schemas.microsoft.com/office/powerpoint/2010/main" val="206686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_2column_Text/Text_Dar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3A468-BA01-43D1-A696-CECECAAADF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90104" y="6124576"/>
            <a:ext cx="576412"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4"/>
          </p:nvPr>
        </p:nvSpPr>
        <p:spPr>
          <a:xfrm>
            <a:off x="303292" y="1562100"/>
            <a:ext cx="5693226"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7"/>
          <p:cNvSpPr>
            <a:spLocks noGrp="1"/>
          </p:cNvSpPr>
          <p:nvPr>
            <p:ph type="body" sz="quarter" idx="15"/>
          </p:nvPr>
        </p:nvSpPr>
        <p:spPr>
          <a:xfrm>
            <a:off x="6199717" y="1562101"/>
            <a:ext cx="5688992" cy="45719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10" name="Text Placeholder 3"/>
          <p:cNvSpPr>
            <a:spLocks noGrp="1"/>
          </p:cNvSpPr>
          <p:nvPr>
            <p:ph type="body" sz="quarter" idx="19"/>
          </p:nvPr>
        </p:nvSpPr>
        <p:spPr>
          <a:xfrm>
            <a:off x="303292" y="914400"/>
            <a:ext cx="11585417" cy="495300"/>
          </a:xfrm>
        </p:spPr>
        <p:txBody>
          <a:bodyPr wrap="none">
            <a:noAutofit/>
          </a:bodyPr>
          <a:lstStyle>
            <a:lvl1pPr marL="0" indent="0">
              <a:buNone/>
              <a:defRPr b="1">
                <a:solidFill>
                  <a:schemeClr val="bg1"/>
                </a:solidFill>
              </a:defRPr>
            </a:lvl1pPr>
          </a:lstStyle>
          <a:p>
            <a:pPr lvl="0"/>
            <a:r>
              <a:rPr lang="en-US"/>
              <a:t>Edit Master text styles</a:t>
            </a:r>
          </a:p>
        </p:txBody>
      </p:sp>
    </p:spTree>
    <p:extLst>
      <p:ext uri="{BB962C8B-B14F-4D97-AF65-F5344CB8AC3E}">
        <p14:creationId xmlns:p14="http://schemas.microsoft.com/office/powerpoint/2010/main" val="1974170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_Headline_Dark">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A4557CF6-6415-405A-B5B9-FF3C949E78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90104" y="6124576"/>
            <a:ext cx="576412"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r>
              <a:rPr lang="en-US"/>
              <a:t>Click to edit Master title style</a:t>
            </a:r>
            <a:endParaRPr lang="en-US" dirty="0"/>
          </a:p>
        </p:txBody>
      </p:sp>
      <p:sp>
        <p:nvSpPr>
          <p:cNvPr id="6" name="Text Placeholder 3"/>
          <p:cNvSpPr>
            <a:spLocks noGrp="1"/>
          </p:cNvSpPr>
          <p:nvPr>
            <p:ph type="body" sz="quarter" idx="19"/>
          </p:nvPr>
        </p:nvSpPr>
        <p:spPr>
          <a:xfrm>
            <a:off x="303292" y="914400"/>
            <a:ext cx="11585417" cy="495300"/>
          </a:xfrm>
        </p:spPr>
        <p:txBody>
          <a:bodyPr wrap="none">
            <a:noAutofit/>
          </a:bodyPr>
          <a:lstStyle>
            <a:lvl1pPr marL="0" indent="0">
              <a:buNone/>
              <a:defRPr b="1">
                <a:solidFill>
                  <a:schemeClr val="bg1"/>
                </a:solidFill>
              </a:defRPr>
            </a:lvl1pPr>
          </a:lstStyle>
          <a:p>
            <a:pPr lvl="0"/>
            <a:r>
              <a:rPr lang="en-US"/>
              <a:t>Edit Master text styles</a:t>
            </a:r>
          </a:p>
        </p:txBody>
      </p:sp>
    </p:spTree>
    <p:extLst>
      <p:ext uri="{BB962C8B-B14F-4D97-AF65-F5344CB8AC3E}">
        <p14:creationId xmlns:p14="http://schemas.microsoft.com/office/powerpoint/2010/main" val="3142204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2828-0CC5-4EB3-B518-FECFEABECD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EEDC08-8A7E-4BF3-8D56-4CC64593FA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AB72CA-E89F-4652-945D-216D8077C64B}"/>
              </a:ext>
            </a:extLst>
          </p:cNvPr>
          <p:cNvSpPr>
            <a:spLocks noGrp="1"/>
          </p:cNvSpPr>
          <p:nvPr>
            <p:ph type="dt" sz="half" idx="10"/>
          </p:nvPr>
        </p:nvSpPr>
        <p:spPr/>
        <p:txBody>
          <a:bodyPr/>
          <a:lstStyle/>
          <a:p>
            <a:endParaRPr lang="en-US"/>
          </a:p>
        </p:txBody>
      </p:sp>
      <p:sp>
        <p:nvSpPr>
          <p:cNvPr id="6" name="Slide Number Placeholder 5">
            <a:extLst>
              <a:ext uri="{FF2B5EF4-FFF2-40B4-BE49-F238E27FC236}">
                <a16:creationId xmlns:a16="http://schemas.microsoft.com/office/drawing/2014/main" id="{161446F3-8947-4A95-9822-2B77515C8C7B}"/>
              </a:ext>
            </a:extLst>
          </p:cNvPr>
          <p:cNvSpPr>
            <a:spLocks noGrp="1"/>
          </p:cNvSpPr>
          <p:nvPr>
            <p:ph type="sldNum" sz="quarter" idx="12"/>
          </p:nvPr>
        </p:nvSpPr>
        <p:spPr/>
        <p:txBody>
          <a:bodyPr/>
          <a:lstStyle/>
          <a:p>
            <a:fld id="{933F0031-BB0B-4B6C-BB43-8DA51188BED7}" type="slidenum">
              <a:rPr lang="en-US" smtClean="0"/>
              <a:t>‹#›</a:t>
            </a:fld>
            <a:endParaRPr lang="en-US"/>
          </a:p>
        </p:txBody>
      </p:sp>
    </p:spTree>
    <p:extLst>
      <p:ext uri="{BB962C8B-B14F-4D97-AF65-F5344CB8AC3E}">
        <p14:creationId xmlns:p14="http://schemas.microsoft.com/office/powerpoint/2010/main" val="13386138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_Dark">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9C136C62-74DD-4E05-9D01-D583E47F1B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90104" y="6124576"/>
            <a:ext cx="576412"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062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ull_Screen_Image_Dark">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E4FCBF10-144E-46BB-98DC-880F99947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90104" y="6124576"/>
            <a:ext cx="576412"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5"/>
          <p:cNvSpPr>
            <a:spLocks noGrp="1"/>
          </p:cNvSpPr>
          <p:nvPr>
            <p:ph sz="quarter" idx="12"/>
          </p:nvPr>
        </p:nvSpPr>
        <p:spPr>
          <a:xfrm>
            <a:off x="1" y="0"/>
            <a:ext cx="12192000" cy="6858000"/>
          </a:xfrm>
        </p:spPr>
        <p:txBody>
          <a:bodyPr anchor="ctr"/>
          <a:lstStyle>
            <a:lvl1pPr marL="0" indent="0" algn="ctr">
              <a:buNone/>
              <a:defRPr baseline="0"/>
            </a:lvl1pPr>
          </a:lstStyle>
          <a:p>
            <a:pPr lvl="0"/>
            <a:r>
              <a:rPr lang="en-US"/>
              <a:t>Edit Master text styles</a:t>
            </a:r>
          </a:p>
        </p:txBody>
      </p:sp>
    </p:spTree>
    <p:extLst>
      <p:ext uri="{BB962C8B-B14F-4D97-AF65-F5344CB8AC3E}">
        <p14:creationId xmlns:p14="http://schemas.microsoft.com/office/powerpoint/2010/main" val="369983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_Dark">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4F992A6E-74BE-4F8C-BCFD-2070A53254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90104" y="6124576"/>
            <a:ext cx="576412"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3292" y="848120"/>
            <a:ext cx="11585417" cy="3291735"/>
          </a:xfrm>
        </p:spPr>
        <p:txBody>
          <a:bodyPr anchor="ctr"/>
          <a:lstStyle>
            <a:lvl1pPr algn="ctr">
              <a:defRPr b="0" i="1" baseline="0"/>
            </a:lvl1pPr>
          </a:lstStyle>
          <a:p>
            <a:r>
              <a:rPr lang="en-US"/>
              <a:t>Click to edit Master title style</a:t>
            </a:r>
            <a:endParaRPr lang="en-US" dirty="0"/>
          </a:p>
        </p:txBody>
      </p:sp>
      <p:sp>
        <p:nvSpPr>
          <p:cNvPr id="6" name="Text Placeholder 5"/>
          <p:cNvSpPr>
            <a:spLocks noGrp="1"/>
          </p:cNvSpPr>
          <p:nvPr>
            <p:ph type="body" sz="quarter" idx="12"/>
          </p:nvPr>
        </p:nvSpPr>
        <p:spPr>
          <a:xfrm>
            <a:off x="303292" y="4296169"/>
            <a:ext cx="11585417" cy="682625"/>
          </a:xfrm>
        </p:spPr>
        <p:txBody>
          <a:bodyPr>
            <a:normAutofit/>
          </a:bodyPr>
          <a:lstStyle>
            <a:lvl1pPr marL="0" indent="0" algn="ctr">
              <a:lnSpc>
                <a:spcPct val="80000"/>
              </a:lnSpc>
              <a:buNone/>
              <a:defRPr sz="2000" baseline="0">
                <a:solidFill>
                  <a:schemeClr val="accent1"/>
                </a:solidFill>
              </a:defRPr>
            </a:lvl1pPr>
          </a:lstStyle>
          <a:p>
            <a:pPr lvl="0"/>
            <a:r>
              <a:rPr lang="en-US"/>
              <a:t>Edit Master text styles</a:t>
            </a:r>
          </a:p>
        </p:txBody>
      </p:sp>
    </p:spTree>
    <p:extLst>
      <p:ext uri="{BB962C8B-B14F-4D97-AF65-F5344CB8AC3E}">
        <p14:creationId xmlns:p14="http://schemas.microsoft.com/office/powerpoint/2010/main" val="296064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hoto_Ribbon_Dark">
    <p:spTree>
      <p:nvGrpSpPr>
        <p:cNvPr id="1" name=""/>
        <p:cNvGrpSpPr/>
        <p:nvPr/>
      </p:nvGrpSpPr>
      <p:grpSpPr>
        <a:xfrm>
          <a:off x="0" y="0"/>
          <a:ext cx="0" cy="0"/>
          <a:chOff x="0" y="0"/>
          <a:chExt cx="0" cy="0"/>
        </a:xfrm>
      </p:grpSpPr>
      <p:pic>
        <p:nvPicPr>
          <p:cNvPr id="16" name="Picture 5">
            <a:extLst>
              <a:ext uri="{FF2B5EF4-FFF2-40B4-BE49-F238E27FC236}">
                <a16:creationId xmlns:a16="http://schemas.microsoft.com/office/drawing/2014/main" id="{9E2BA273-744F-40DB-8A83-0AE7AD1D5A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90104" y="6124576"/>
            <a:ext cx="576412"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6" name="Picture Placeholder 5"/>
          <p:cNvSpPr>
            <a:spLocks noGrp="1"/>
          </p:cNvSpPr>
          <p:nvPr>
            <p:ph type="pic" sz="quarter" idx="12"/>
          </p:nvPr>
        </p:nvSpPr>
        <p:spPr>
          <a:xfrm>
            <a:off x="1" y="1562100"/>
            <a:ext cx="12192000" cy="2743683"/>
          </a:xfrm>
          <a:solidFill>
            <a:schemeClr val="tx1">
              <a:lumMod val="75000"/>
            </a:schemeClr>
          </a:solidFill>
        </p:spPr>
        <p:txBody>
          <a:bodyPr rtlCol="0" anchor="ctr">
            <a:normAutofit/>
          </a:bodyPr>
          <a:lstStyle>
            <a:lvl1pPr marL="0" indent="0" algn="ctr">
              <a:buNone/>
              <a:defRPr baseline="0">
                <a:solidFill>
                  <a:schemeClr val="bg1"/>
                </a:solidFill>
              </a:defRPr>
            </a:lvl1pPr>
          </a:lstStyle>
          <a:p>
            <a:pPr lvl="0"/>
            <a:r>
              <a:rPr lang="en-US" noProof="0"/>
              <a:t>Click icon to add picture</a:t>
            </a:r>
            <a:endParaRPr lang="en-US" noProof="0" dirty="0"/>
          </a:p>
        </p:txBody>
      </p:sp>
      <p:sp>
        <p:nvSpPr>
          <p:cNvPr id="7" name="Text Placeholder 7"/>
          <p:cNvSpPr>
            <a:spLocks noGrp="1"/>
          </p:cNvSpPr>
          <p:nvPr>
            <p:ph type="body" sz="quarter" idx="26"/>
          </p:nvPr>
        </p:nvSpPr>
        <p:spPr>
          <a:xfrm>
            <a:off x="303293" y="4612778"/>
            <a:ext cx="2695332" cy="313543"/>
          </a:xfrm>
        </p:spPr>
        <p:txBody>
          <a:bodyPr anchor="ctr">
            <a:normAutofit/>
          </a:bodyPr>
          <a:lstStyle>
            <a:lvl1pPr marL="0" indent="0" algn="ctr">
              <a:lnSpc>
                <a:spcPct val="80000"/>
              </a:lnSpc>
              <a:buNone/>
              <a:defRPr sz="1600" b="1" baseline="0">
                <a:solidFill>
                  <a:schemeClr val="accent1"/>
                </a:solidFill>
              </a:defRPr>
            </a:lvl1pPr>
          </a:lstStyle>
          <a:p>
            <a:pPr lvl="0"/>
            <a:r>
              <a:rPr lang="en-US"/>
              <a:t>Edit Master text styles</a:t>
            </a:r>
          </a:p>
        </p:txBody>
      </p:sp>
      <p:sp>
        <p:nvSpPr>
          <p:cNvPr id="8" name="Text Placeholder 9"/>
          <p:cNvSpPr>
            <a:spLocks noGrp="1"/>
          </p:cNvSpPr>
          <p:nvPr>
            <p:ph type="body" sz="quarter" idx="27"/>
          </p:nvPr>
        </p:nvSpPr>
        <p:spPr>
          <a:xfrm>
            <a:off x="303293" y="5029682"/>
            <a:ext cx="2695332" cy="1104419"/>
          </a:xfrm>
        </p:spPr>
        <p:txBody>
          <a:bodyPr>
            <a:normAutofit/>
          </a:bodyPr>
          <a:lstStyle>
            <a:lvl1pPr marL="0" indent="0" algn="ctr">
              <a:buNone/>
              <a:defRPr sz="1400"/>
            </a:lvl1pPr>
            <a:lvl2pPr marL="609494" indent="0">
              <a:buNone/>
              <a:defRPr/>
            </a:lvl2pPr>
            <a:lvl3pPr marL="1218986" indent="0">
              <a:buNone/>
              <a:defRPr/>
            </a:lvl3pPr>
            <a:lvl4pPr marL="1828480" indent="0">
              <a:buNone/>
              <a:defRPr/>
            </a:lvl4pPr>
            <a:lvl5pPr marL="2437973" indent="0">
              <a:buNone/>
              <a:defRPr/>
            </a:lvl5pPr>
          </a:lstStyle>
          <a:p>
            <a:pPr lvl="0"/>
            <a:r>
              <a:rPr lang="en-US"/>
              <a:t>Edit Master text styles</a:t>
            </a:r>
          </a:p>
        </p:txBody>
      </p:sp>
      <p:sp>
        <p:nvSpPr>
          <p:cNvPr id="9" name="Text Placeholder 7"/>
          <p:cNvSpPr>
            <a:spLocks noGrp="1"/>
          </p:cNvSpPr>
          <p:nvPr>
            <p:ph type="body" sz="quarter" idx="28"/>
          </p:nvPr>
        </p:nvSpPr>
        <p:spPr>
          <a:xfrm>
            <a:off x="3261736" y="4612778"/>
            <a:ext cx="2695332" cy="313543"/>
          </a:xfrm>
        </p:spPr>
        <p:txBody>
          <a:bodyPr anchor="ctr">
            <a:normAutofit/>
          </a:bodyPr>
          <a:lstStyle>
            <a:lvl1pPr marL="0" indent="0" algn="ctr">
              <a:lnSpc>
                <a:spcPct val="80000"/>
              </a:lnSpc>
              <a:buNone/>
              <a:defRPr sz="1600" b="1" baseline="0">
                <a:solidFill>
                  <a:schemeClr val="accent1"/>
                </a:solidFill>
              </a:defRPr>
            </a:lvl1pPr>
          </a:lstStyle>
          <a:p>
            <a:pPr lvl="0"/>
            <a:r>
              <a:rPr lang="en-US"/>
              <a:t>Edit Master text styles</a:t>
            </a:r>
          </a:p>
        </p:txBody>
      </p:sp>
      <p:sp>
        <p:nvSpPr>
          <p:cNvPr id="10" name="Text Placeholder 9"/>
          <p:cNvSpPr>
            <a:spLocks noGrp="1"/>
          </p:cNvSpPr>
          <p:nvPr>
            <p:ph type="body" sz="quarter" idx="29"/>
          </p:nvPr>
        </p:nvSpPr>
        <p:spPr>
          <a:xfrm>
            <a:off x="3266655" y="5029682"/>
            <a:ext cx="2695332" cy="1104419"/>
          </a:xfrm>
        </p:spPr>
        <p:txBody>
          <a:bodyPr>
            <a:normAutofit/>
          </a:bodyPr>
          <a:lstStyle>
            <a:lvl1pPr marL="0" indent="0" algn="ctr">
              <a:buNone/>
              <a:defRPr sz="1400"/>
            </a:lvl1pPr>
            <a:lvl2pPr marL="609494" indent="0">
              <a:buNone/>
              <a:defRPr/>
            </a:lvl2pPr>
            <a:lvl3pPr marL="1218986" indent="0">
              <a:buNone/>
              <a:defRPr/>
            </a:lvl3pPr>
            <a:lvl4pPr marL="1828480" indent="0">
              <a:buNone/>
              <a:defRPr/>
            </a:lvl4pPr>
            <a:lvl5pPr marL="2437973" indent="0">
              <a:buNone/>
              <a:defRPr/>
            </a:lvl5pPr>
          </a:lstStyle>
          <a:p>
            <a:pPr lvl="0"/>
            <a:r>
              <a:rPr lang="en-US"/>
              <a:t>Edit Master text styles</a:t>
            </a:r>
          </a:p>
        </p:txBody>
      </p:sp>
      <p:sp>
        <p:nvSpPr>
          <p:cNvPr id="11" name="Text Placeholder 7"/>
          <p:cNvSpPr>
            <a:spLocks noGrp="1"/>
          </p:cNvSpPr>
          <p:nvPr>
            <p:ph type="body" sz="quarter" idx="30"/>
          </p:nvPr>
        </p:nvSpPr>
        <p:spPr>
          <a:xfrm>
            <a:off x="9193377" y="4612778"/>
            <a:ext cx="2695332" cy="313543"/>
          </a:xfrm>
        </p:spPr>
        <p:txBody>
          <a:bodyPr anchor="ctr">
            <a:normAutofit/>
          </a:bodyPr>
          <a:lstStyle>
            <a:lvl1pPr marL="0" indent="0" algn="ctr">
              <a:lnSpc>
                <a:spcPct val="80000"/>
              </a:lnSpc>
              <a:buNone/>
              <a:defRPr sz="1600" b="1" baseline="0">
                <a:solidFill>
                  <a:schemeClr val="accent1"/>
                </a:solidFill>
              </a:defRPr>
            </a:lvl1pPr>
          </a:lstStyle>
          <a:p>
            <a:pPr lvl="0"/>
            <a:r>
              <a:rPr lang="en-US"/>
              <a:t>Edit Master text styles</a:t>
            </a:r>
          </a:p>
        </p:txBody>
      </p:sp>
      <p:sp>
        <p:nvSpPr>
          <p:cNvPr id="12" name="Text Placeholder 9"/>
          <p:cNvSpPr>
            <a:spLocks noGrp="1"/>
          </p:cNvSpPr>
          <p:nvPr>
            <p:ph type="body" sz="quarter" idx="31"/>
          </p:nvPr>
        </p:nvSpPr>
        <p:spPr>
          <a:xfrm>
            <a:off x="9193377" y="5029682"/>
            <a:ext cx="2695332" cy="1104419"/>
          </a:xfrm>
        </p:spPr>
        <p:txBody>
          <a:bodyPr>
            <a:normAutofit/>
          </a:bodyPr>
          <a:lstStyle>
            <a:lvl1pPr marL="0" indent="0" algn="ctr">
              <a:buNone/>
              <a:defRPr sz="1400"/>
            </a:lvl1pPr>
            <a:lvl2pPr marL="609494" indent="0">
              <a:buNone/>
              <a:defRPr/>
            </a:lvl2pPr>
            <a:lvl3pPr marL="1218986" indent="0">
              <a:buNone/>
              <a:defRPr/>
            </a:lvl3pPr>
            <a:lvl4pPr marL="1828480" indent="0">
              <a:buNone/>
              <a:defRPr/>
            </a:lvl4pPr>
            <a:lvl5pPr marL="2437973" indent="0">
              <a:buNone/>
              <a:defRPr/>
            </a:lvl5pPr>
          </a:lstStyle>
          <a:p>
            <a:pPr lvl="0"/>
            <a:r>
              <a:rPr lang="en-US"/>
              <a:t>Edit Master text styles</a:t>
            </a:r>
          </a:p>
        </p:txBody>
      </p:sp>
      <p:sp>
        <p:nvSpPr>
          <p:cNvPr id="13" name="Text Placeholder 7"/>
          <p:cNvSpPr>
            <a:spLocks noGrp="1"/>
          </p:cNvSpPr>
          <p:nvPr>
            <p:ph type="body" sz="quarter" idx="32"/>
          </p:nvPr>
        </p:nvSpPr>
        <p:spPr>
          <a:xfrm>
            <a:off x="6227557" y="4612778"/>
            <a:ext cx="2695332" cy="313543"/>
          </a:xfrm>
        </p:spPr>
        <p:txBody>
          <a:bodyPr anchor="ctr">
            <a:normAutofit/>
          </a:bodyPr>
          <a:lstStyle>
            <a:lvl1pPr marL="0" indent="0" algn="ctr">
              <a:lnSpc>
                <a:spcPct val="80000"/>
              </a:lnSpc>
              <a:buNone/>
              <a:defRPr sz="1600" b="1" baseline="0">
                <a:solidFill>
                  <a:schemeClr val="accent1"/>
                </a:solidFill>
              </a:defRPr>
            </a:lvl1pPr>
          </a:lstStyle>
          <a:p>
            <a:pPr lvl="0"/>
            <a:r>
              <a:rPr lang="en-US"/>
              <a:t>Edit Master text styles</a:t>
            </a:r>
          </a:p>
        </p:txBody>
      </p:sp>
      <p:sp>
        <p:nvSpPr>
          <p:cNvPr id="14" name="Text Placeholder 9"/>
          <p:cNvSpPr>
            <a:spLocks noGrp="1"/>
          </p:cNvSpPr>
          <p:nvPr>
            <p:ph type="body" sz="quarter" idx="33"/>
          </p:nvPr>
        </p:nvSpPr>
        <p:spPr>
          <a:xfrm>
            <a:off x="6230016" y="5029682"/>
            <a:ext cx="2695332" cy="1104419"/>
          </a:xfrm>
        </p:spPr>
        <p:txBody>
          <a:bodyPr>
            <a:normAutofit/>
          </a:bodyPr>
          <a:lstStyle>
            <a:lvl1pPr marL="0" indent="0" algn="ctr">
              <a:buNone/>
              <a:defRPr sz="1400"/>
            </a:lvl1pPr>
            <a:lvl2pPr marL="609494" indent="0">
              <a:buNone/>
              <a:defRPr/>
            </a:lvl2pPr>
            <a:lvl3pPr marL="1218986" indent="0">
              <a:buNone/>
              <a:defRPr/>
            </a:lvl3pPr>
            <a:lvl4pPr marL="1828480" indent="0">
              <a:buNone/>
              <a:defRPr/>
            </a:lvl4pPr>
            <a:lvl5pPr marL="2437973" indent="0">
              <a:buNone/>
              <a:defRPr/>
            </a:lvl5pPr>
          </a:lstStyle>
          <a:p>
            <a:pPr lvl="0"/>
            <a:r>
              <a:rPr lang="en-US"/>
              <a:t>Edit Master text styles</a:t>
            </a:r>
          </a:p>
        </p:txBody>
      </p:sp>
      <p:sp>
        <p:nvSpPr>
          <p:cNvPr id="15" name="Text Placeholder 3"/>
          <p:cNvSpPr>
            <a:spLocks noGrp="1"/>
          </p:cNvSpPr>
          <p:nvPr>
            <p:ph type="body" sz="quarter" idx="19"/>
          </p:nvPr>
        </p:nvSpPr>
        <p:spPr>
          <a:xfrm>
            <a:off x="303292" y="914400"/>
            <a:ext cx="11585417" cy="495300"/>
          </a:xfrm>
        </p:spPr>
        <p:txBody>
          <a:bodyPr wrap="none">
            <a:noAutofit/>
          </a:bodyPr>
          <a:lstStyle>
            <a:lvl1pPr marL="0" indent="0">
              <a:buNone/>
              <a:defRPr b="1">
                <a:solidFill>
                  <a:schemeClr val="bg1"/>
                </a:solidFill>
              </a:defRPr>
            </a:lvl1pPr>
          </a:lstStyle>
          <a:p>
            <a:pPr lvl="0"/>
            <a:r>
              <a:rPr lang="en-US"/>
              <a:t>Edit Master text styles</a:t>
            </a:r>
          </a:p>
        </p:txBody>
      </p:sp>
    </p:spTree>
    <p:extLst>
      <p:ext uri="{BB962C8B-B14F-4D97-AF65-F5344CB8AC3E}">
        <p14:creationId xmlns:p14="http://schemas.microsoft.com/office/powerpoint/2010/main" val="1733729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Shot_Center_Dark">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96A8078F-E0B9-4823-996F-18C71F76B0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6130" y="1562100"/>
            <a:ext cx="5919742"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a:extLst>
              <a:ext uri="{FF2B5EF4-FFF2-40B4-BE49-F238E27FC236}">
                <a16:creationId xmlns:a16="http://schemas.microsoft.com/office/drawing/2014/main" id="{2D2F9129-4B1D-430A-BFD1-300E46B6C6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90104" y="6124576"/>
            <a:ext cx="576412"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8" name="Picture Placeholder 7"/>
          <p:cNvSpPr>
            <a:spLocks noGrp="1"/>
          </p:cNvSpPr>
          <p:nvPr>
            <p:ph type="pic" sz="quarter" idx="17"/>
          </p:nvPr>
        </p:nvSpPr>
        <p:spPr>
          <a:xfrm>
            <a:off x="3523607" y="1803400"/>
            <a:ext cx="5160184" cy="2903772"/>
          </a:xfrm>
          <a:solidFill>
            <a:schemeClr val="tx1">
              <a:lumMod val="75000"/>
            </a:schemeClr>
          </a:solidFill>
        </p:spPr>
        <p:txBody>
          <a:bodyPr rtlCol="0" anchor="ctr">
            <a:normAutofit/>
          </a:bodyPr>
          <a:lstStyle>
            <a:lvl1pPr marL="0" indent="0" algn="ctr">
              <a:buNone/>
              <a:defRPr>
                <a:solidFill>
                  <a:schemeClr val="bg1"/>
                </a:solidFill>
              </a:defRPr>
            </a:lvl1pPr>
          </a:lstStyle>
          <a:p>
            <a:pPr lvl="0"/>
            <a:r>
              <a:rPr lang="en-US" noProof="0"/>
              <a:t>Click icon to add picture</a:t>
            </a:r>
            <a:endParaRPr lang="en-US" noProof="0" dirty="0"/>
          </a:p>
        </p:txBody>
      </p:sp>
      <p:sp>
        <p:nvSpPr>
          <p:cNvPr id="10" name="Text Placeholder 3"/>
          <p:cNvSpPr>
            <a:spLocks noGrp="1"/>
          </p:cNvSpPr>
          <p:nvPr>
            <p:ph type="body" sz="quarter" idx="19"/>
          </p:nvPr>
        </p:nvSpPr>
        <p:spPr>
          <a:xfrm>
            <a:off x="303292" y="914400"/>
            <a:ext cx="11585417" cy="495300"/>
          </a:xfrm>
        </p:spPr>
        <p:txBody>
          <a:bodyPr wrap="none">
            <a:noAutofit/>
          </a:bodyPr>
          <a:lstStyle>
            <a:lvl1pPr marL="0" indent="0">
              <a:buNone/>
              <a:defRPr b="1">
                <a:solidFill>
                  <a:schemeClr val="bg1"/>
                </a:solidFill>
              </a:defRPr>
            </a:lvl1pPr>
          </a:lstStyle>
          <a:p>
            <a:pPr lvl="0"/>
            <a:r>
              <a:rPr lang="en-US"/>
              <a:t>Edit Master text styles</a:t>
            </a:r>
          </a:p>
        </p:txBody>
      </p:sp>
    </p:spTree>
    <p:extLst>
      <p:ext uri="{BB962C8B-B14F-4D97-AF65-F5344CB8AC3E}">
        <p14:creationId xmlns:p14="http://schemas.microsoft.com/office/powerpoint/2010/main" val="226195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creen_Shot_Text_Dark">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id="{55CE6107-81D1-4A8F-B383-99C98EEBA6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5660" y="1528764"/>
            <a:ext cx="5921329" cy="460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0C6340DF-D62B-4310-BECF-63C0F437D0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90104" y="6124576"/>
            <a:ext cx="576412"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8" name="Picture Placeholder 7"/>
          <p:cNvSpPr>
            <a:spLocks noGrp="1"/>
          </p:cNvSpPr>
          <p:nvPr>
            <p:ph type="pic" sz="quarter" idx="17"/>
          </p:nvPr>
        </p:nvSpPr>
        <p:spPr>
          <a:xfrm>
            <a:off x="6432456" y="1769453"/>
            <a:ext cx="5138083" cy="2894013"/>
          </a:xfrm>
          <a:solidFill>
            <a:schemeClr val="tx1">
              <a:lumMod val="75000"/>
            </a:schemeClr>
          </a:solidFill>
        </p:spPr>
        <p:txBody>
          <a:bodyPr rtlCol="0" anchor="ctr">
            <a:normAutofit/>
          </a:bodyPr>
          <a:lstStyle>
            <a:lvl1pPr marL="0" indent="0" algn="ctr">
              <a:buNone/>
              <a:defRPr>
                <a:solidFill>
                  <a:schemeClr val="bg1"/>
                </a:solidFill>
              </a:defRPr>
            </a:lvl1pPr>
          </a:lstStyle>
          <a:p>
            <a:pPr lvl="0"/>
            <a:r>
              <a:rPr lang="en-US" noProof="0"/>
              <a:t>Click icon to add picture</a:t>
            </a:r>
            <a:endParaRPr lang="en-US" noProof="0" dirty="0"/>
          </a:p>
        </p:txBody>
      </p:sp>
      <p:sp>
        <p:nvSpPr>
          <p:cNvPr id="9" name="Text Placeholder 8"/>
          <p:cNvSpPr>
            <a:spLocks noGrp="1"/>
          </p:cNvSpPr>
          <p:nvPr>
            <p:ph type="body" sz="quarter" idx="18"/>
          </p:nvPr>
        </p:nvSpPr>
        <p:spPr>
          <a:xfrm>
            <a:off x="303292" y="1562100"/>
            <a:ext cx="5792709"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p:cNvSpPr>
            <a:spLocks noGrp="1"/>
          </p:cNvSpPr>
          <p:nvPr>
            <p:ph type="body" sz="quarter" idx="19"/>
          </p:nvPr>
        </p:nvSpPr>
        <p:spPr>
          <a:xfrm>
            <a:off x="303292" y="914400"/>
            <a:ext cx="11585417" cy="495300"/>
          </a:xfrm>
        </p:spPr>
        <p:txBody>
          <a:bodyPr wrap="none">
            <a:noAutofit/>
          </a:bodyPr>
          <a:lstStyle>
            <a:lvl1pPr marL="0" indent="0">
              <a:buNone/>
              <a:defRPr b="1">
                <a:solidFill>
                  <a:schemeClr val="bg1"/>
                </a:solidFill>
              </a:defRPr>
            </a:lvl1pPr>
          </a:lstStyle>
          <a:p>
            <a:pPr lvl="0"/>
            <a:r>
              <a:rPr lang="en-US"/>
              <a:t>Edit Master text styles</a:t>
            </a:r>
          </a:p>
        </p:txBody>
      </p:sp>
    </p:spTree>
    <p:extLst>
      <p:ext uri="{BB962C8B-B14F-4D97-AF65-F5344CB8AC3E}">
        <p14:creationId xmlns:p14="http://schemas.microsoft.com/office/powerpoint/2010/main" val="3638163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8AD46B25-8736-4B3E-BC46-67B2E05A8E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90104" y="6124576"/>
            <a:ext cx="576412"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5" name="Picture Placeholder 5"/>
          <p:cNvSpPr>
            <a:spLocks noGrp="1"/>
          </p:cNvSpPr>
          <p:nvPr>
            <p:ph type="pic" sz="quarter" idx="12"/>
          </p:nvPr>
        </p:nvSpPr>
        <p:spPr>
          <a:xfrm>
            <a:off x="2762388" y="1562101"/>
            <a:ext cx="6667225" cy="3750315"/>
          </a:xfrm>
          <a:solidFill>
            <a:schemeClr val="tx1"/>
          </a:solidFill>
          <a:ln>
            <a:noFill/>
          </a:ln>
        </p:spPr>
        <p:txBody>
          <a:bodyPr rtlCol="0" anchor="ctr">
            <a:normAutofit/>
          </a:bodyPr>
          <a:lstStyle>
            <a:lvl1pPr marL="0" indent="0" algn="ctr">
              <a:buNone/>
              <a:defRPr baseline="0"/>
            </a:lvl1pPr>
          </a:lstStyle>
          <a:p>
            <a:pPr lvl="0"/>
            <a:r>
              <a:rPr lang="en-US" noProof="0"/>
              <a:t>Click icon to add picture</a:t>
            </a:r>
            <a:endParaRPr lang="en-US" noProof="0" dirty="0"/>
          </a:p>
        </p:txBody>
      </p:sp>
      <p:sp>
        <p:nvSpPr>
          <p:cNvPr id="6" name="Text Placeholder 3"/>
          <p:cNvSpPr>
            <a:spLocks noGrp="1"/>
          </p:cNvSpPr>
          <p:nvPr>
            <p:ph type="body" sz="quarter" idx="19"/>
          </p:nvPr>
        </p:nvSpPr>
        <p:spPr>
          <a:xfrm>
            <a:off x="303292" y="914400"/>
            <a:ext cx="11585417" cy="495300"/>
          </a:xfrm>
        </p:spPr>
        <p:txBody>
          <a:bodyPr wrap="none">
            <a:noAutofit/>
          </a:bodyPr>
          <a:lstStyle>
            <a:lvl1pPr marL="0" indent="0">
              <a:buNone/>
              <a:defRPr b="1"/>
            </a:lvl1pPr>
          </a:lstStyle>
          <a:p>
            <a:pPr lvl="0"/>
            <a:r>
              <a:rPr lang="en-US"/>
              <a:t>Edit Master text styles</a:t>
            </a:r>
          </a:p>
        </p:txBody>
      </p:sp>
    </p:spTree>
    <p:extLst>
      <p:ext uri="{BB962C8B-B14F-4D97-AF65-F5344CB8AC3E}">
        <p14:creationId xmlns:p14="http://schemas.microsoft.com/office/powerpoint/2010/main" val="232896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_2column_Text/Text_Titles_Dark">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4D881F91-6C92-4519-849C-FC394842D4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90104" y="6124576"/>
            <a:ext cx="576412"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2"/>
          <p:cNvSpPr>
            <a:spLocks noGrp="1"/>
          </p:cNvSpPr>
          <p:nvPr>
            <p:ph type="body" idx="1"/>
          </p:nvPr>
        </p:nvSpPr>
        <p:spPr>
          <a:xfrm>
            <a:off x="303292" y="1562100"/>
            <a:ext cx="5693225" cy="811967"/>
          </a:xfrm>
        </p:spPr>
        <p:txBody>
          <a:bodyPr anchor="ctr">
            <a:normAutofit/>
          </a:bodyPr>
          <a:lstStyle>
            <a:lvl1pPr marL="0" indent="0">
              <a:buNone/>
              <a:defRPr sz="2700" b="1" i="0" baseline="0">
                <a:solidFill>
                  <a:schemeClr val="accent1"/>
                </a:solidFill>
                <a:latin typeface="Arial"/>
                <a:cs typeface="Aria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11" name="Text Placeholder 2"/>
          <p:cNvSpPr>
            <a:spLocks noGrp="1"/>
          </p:cNvSpPr>
          <p:nvPr>
            <p:ph type="body" idx="12"/>
          </p:nvPr>
        </p:nvSpPr>
        <p:spPr>
          <a:xfrm>
            <a:off x="6199716" y="1562100"/>
            <a:ext cx="5688992" cy="811967"/>
          </a:xfrm>
        </p:spPr>
        <p:txBody>
          <a:bodyPr anchor="ctr">
            <a:normAutofit/>
          </a:bodyPr>
          <a:lstStyle>
            <a:lvl1pPr marL="0" indent="0">
              <a:buNone/>
              <a:defRPr sz="2700" b="1" i="0">
                <a:solidFill>
                  <a:schemeClr val="accent1"/>
                </a:solidFill>
                <a:latin typeface="Arial"/>
                <a:cs typeface="Aria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8" name="Text Placeholder 7"/>
          <p:cNvSpPr>
            <a:spLocks noGrp="1"/>
          </p:cNvSpPr>
          <p:nvPr>
            <p:ph type="body" sz="quarter" idx="14"/>
          </p:nvPr>
        </p:nvSpPr>
        <p:spPr>
          <a:xfrm>
            <a:off x="303292" y="2374066"/>
            <a:ext cx="5693226" cy="37600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7"/>
          <p:cNvSpPr>
            <a:spLocks noGrp="1"/>
          </p:cNvSpPr>
          <p:nvPr>
            <p:ph type="body" sz="quarter" idx="15"/>
          </p:nvPr>
        </p:nvSpPr>
        <p:spPr>
          <a:xfrm>
            <a:off x="6199717" y="2374067"/>
            <a:ext cx="5688992" cy="3760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81193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_2column_Text/Content_Dar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D886DB-D61E-41A6-A881-BD224A8868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90104" y="6124576"/>
            <a:ext cx="576412"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7"/>
          <p:cNvSpPr>
            <a:spLocks noGrp="1"/>
          </p:cNvSpPr>
          <p:nvPr>
            <p:ph type="body" sz="quarter" idx="14"/>
          </p:nvPr>
        </p:nvSpPr>
        <p:spPr>
          <a:xfrm>
            <a:off x="303292" y="1562101"/>
            <a:ext cx="5693226" cy="45719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p:cNvSpPr>
            <a:spLocks noGrp="1"/>
          </p:cNvSpPr>
          <p:nvPr>
            <p:ph type="title"/>
          </p:nvPr>
        </p:nvSpPr>
        <p:spPr/>
        <p:txBody>
          <a:bodyPr/>
          <a:lstStyle/>
          <a:p>
            <a:r>
              <a:rPr lang="en-US"/>
              <a:t>Click to edit Master title style</a:t>
            </a:r>
            <a:endParaRPr lang="en-US" dirty="0"/>
          </a:p>
        </p:txBody>
      </p:sp>
      <p:sp>
        <p:nvSpPr>
          <p:cNvPr id="5" name="Content Placeholder 4"/>
          <p:cNvSpPr>
            <a:spLocks noGrp="1"/>
          </p:cNvSpPr>
          <p:nvPr>
            <p:ph sz="quarter" idx="20"/>
          </p:nvPr>
        </p:nvSpPr>
        <p:spPr>
          <a:xfrm>
            <a:off x="6215093" y="1562100"/>
            <a:ext cx="5673616" cy="4572000"/>
          </a:xfrm>
          <a:solidFill>
            <a:schemeClr val="tx1">
              <a:lumMod val="75000"/>
            </a:schemeClr>
          </a:solidFill>
        </p:spPr>
        <p:txBody>
          <a:bodyPr anchor="ctr"/>
          <a:lstStyle>
            <a:lvl1pPr marL="0" indent="0" algn="ctr">
              <a:buNone/>
              <a:defRPr>
                <a:solidFill>
                  <a:schemeClr val="bg1"/>
                </a:solidFill>
              </a:defRPr>
            </a:lvl1pPr>
            <a:lvl2pPr marL="609494" indent="0" algn="ctr">
              <a:buNone/>
              <a:defRPr/>
            </a:lvl2pPr>
            <a:lvl3pPr marL="1218986" indent="0" algn="ctr">
              <a:buNone/>
              <a:defRPr/>
            </a:lvl3pPr>
            <a:lvl4pPr marL="1828480" indent="0" algn="ctr">
              <a:buNone/>
              <a:defRPr/>
            </a:lvl4pPr>
            <a:lvl5pPr marL="2437973" indent="0" algn="ctr">
              <a:buNone/>
              <a:defRPr/>
            </a:lvl5pPr>
          </a:lstStyle>
          <a:p>
            <a:pPr lvl="0"/>
            <a:r>
              <a:rPr lang="en-US"/>
              <a:t>Edit Master text styles</a:t>
            </a:r>
          </a:p>
        </p:txBody>
      </p:sp>
      <p:sp>
        <p:nvSpPr>
          <p:cNvPr id="8" name="Text Placeholder 3"/>
          <p:cNvSpPr>
            <a:spLocks noGrp="1"/>
          </p:cNvSpPr>
          <p:nvPr>
            <p:ph type="body" sz="quarter" idx="19"/>
          </p:nvPr>
        </p:nvSpPr>
        <p:spPr>
          <a:xfrm>
            <a:off x="303292" y="914400"/>
            <a:ext cx="11585417" cy="495300"/>
          </a:xfrm>
        </p:spPr>
        <p:txBody>
          <a:bodyPr wrap="none">
            <a:noAutofit/>
          </a:bodyPr>
          <a:lstStyle>
            <a:lvl1pPr marL="0" indent="0">
              <a:buNone/>
              <a:defRPr b="1">
                <a:solidFill>
                  <a:schemeClr val="bg1"/>
                </a:solidFill>
              </a:defRPr>
            </a:lvl1pPr>
          </a:lstStyle>
          <a:p>
            <a:pPr lvl="0"/>
            <a:r>
              <a:rPr lang="en-US"/>
              <a:t>Edit Master text styles</a:t>
            </a:r>
          </a:p>
        </p:txBody>
      </p:sp>
    </p:spTree>
    <p:extLst>
      <p:ext uri="{BB962C8B-B14F-4D97-AF65-F5344CB8AC3E}">
        <p14:creationId xmlns:p14="http://schemas.microsoft.com/office/powerpoint/2010/main" val="3025848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_2column_Content/Content_Dark">
    <p:spTree>
      <p:nvGrpSpPr>
        <p:cNvPr id="1" name=""/>
        <p:cNvGrpSpPr/>
        <p:nvPr/>
      </p:nvGrpSpPr>
      <p:grpSpPr>
        <a:xfrm>
          <a:off x="0" y="0"/>
          <a:ext cx="0" cy="0"/>
          <a:chOff x="0" y="0"/>
          <a:chExt cx="0" cy="0"/>
        </a:xfrm>
      </p:grpSpPr>
      <p:pic>
        <p:nvPicPr>
          <p:cNvPr id="9" name="Picture 5">
            <a:extLst>
              <a:ext uri="{FF2B5EF4-FFF2-40B4-BE49-F238E27FC236}">
                <a16:creationId xmlns:a16="http://schemas.microsoft.com/office/drawing/2014/main" id="{CE518FB2-DB63-491C-9C21-89ED96B5BD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90104" y="6124576"/>
            <a:ext cx="576412"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7"/>
          <p:cNvSpPr>
            <a:spLocks noGrp="1"/>
          </p:cNvSpPr>
          <p:nvPr>
            <p:ph sz="quarter" idx="12"/>
          </p:nvPr>
        </p:nvSpPr>
        <p:spPr>
          <a:xfrm>
            <a:off x="303292" y="1562101"/>
            <a:ext cx="5691108" cy="3894667"/>
          </a:xfrm>
          <a:solidFill>
            <a:schemeClr val="tx1">
              <a:lumMod val="75000"/>
            </a:schemeClr>
          </a:solidFill>
        </p:spPr>
        <p:txBody>
          <a:bodyPr anchor="ctr"/>
          <a:lstStyle>
            <a:lvl1pPr marL="0" indent="0" algn="ctr">
              <a:buNone/>
              <a:defRPr baseline="0">
                <a:solidFill>
                  <a:schemeClr val="bg1"/>
                </a:solidFill>
              </a:defRPr>
            </a:lvl1pPr>
            <a:lvl2pPr marL="609494" indent="0" algn="ctr">
              <a:buNone/>
              <a:defRPr/>
            </a:lvl2pPr>
            <a:lvl3pPr marL="1218986" indent="0" algn="ctr">
              <a:buNone/>
              <a:defRPr/>
            </a:lvl3pPr>
            <a:lvl4pPr marL="1828480" indent="0" algn="ctr">
              <a:buNone/>
              <a:defRPr/>
            </a:lvl4pPr>
            <a:lvl5pPr marL="2437973" indent="0" algn="ctr">
              <a:buNone/>
              <a:defRPr/>
            </a:lvl5pPr>
          </a:lstStyle>
          <a:p>
            <a:pPr lvl="0"/>
            <a:r>
              <a:rPr lang="en-US"/>
              <a:t>Edit Master text styles</a:t>
            </a:r>
          </a:p>
        </p:txBody>
      </p:sp>
      <p:sp>
        <p:nvSpPr>
          <p:cNvPr id="11" name="Content Placeholder 10"/>
          <p:cNvSpPr>
            <a:spLocks noGrp="1"/>
          </p:cNvSpPr>
          <p:nvPr>
            <p:ph sz="quarter" idx="13"/>
          </p:nvPr>
        </p:nvSpPr>
        <p:spPr>
          <a:xfrm>
            <a:off x="6191251" y="1562101"/>
            <a:ext cx="5697458" cy="3894667"/>
          </a:xfrm>
          <a:solidFill>
            <a:schemeClr val="tx1">
              <a:lumMod val="75000"/>
            </a:schemeClr>
          </a:solidFill>
        </p:spPr>
        <p:txBody>
          <a:bodyPr anchor="ctr"/>
          <a:lstStyle>
            <a:lvl1pPr marL="0" indent="0" algn="ctr">
              <a:buNone/>
              <a:defRPr baseline="0">
                <a:solidFill>
                  <a:schemeClr val="bg1"/>
                </a:solidFill>
              </a:defRPr>
            </a:lvl1pPr>
            <a:lvl2pPr marL="609494" indent="0" algn="ctr">
              <a:buNone/>
              <a:defRPr/>
            </a:lvl2pPr>
            <a:lvl3pPr marL="1218986" indent="0" algn="ctr">
              <a:buNone/>
              <a:defRPr/>
            </a:lvl3pPr>
            <a:lvl4pPr marL="1828480" indent="0" algn="ctr">
              <a:buNone/>
              <a:defRPr/>
            </a:lvl4pPr>
            <a:lvl5pPr marL="2437973" indent="0" algn="ctr">
              <a:buNone/>
              <a:defRPr/>
            </a:lvl5pPr>
          </a:lstStyle>
          <a:p>
            <a:pPr lvl="0"/>
            <a:r>
              <a:rPr lang="en-US"/>
              <a:t>Edit Master text styles</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4"/>
          </p:nvPr>
        </p:nvSpPr>
        <p:spPr>
          <a:xfrm>
            <a:off x="303292" y="5456239"/>
            <a:ext cx="5691082" cy="668337"/>
          </a:xfrm>
        </p:spPr>
        <p:txBody>
          <a:bodyPr>
            <a:normAutofit/>
          </a:bodyPr>
          <a:lstStyle>
            <a:lvl1pPr>
              <a:defRPr sz="1800" baseline="0"/>
            </a:lvl1pPr>
          </a:lstStyle>
          <a:p>
            <a:pPr lvl="0"/>
            <a:r>
              <a:rPr lang="en-US"/>
              <a:t>Edit Master text styles</a:t>
            </a:r>
          </a:p>
        </p:txBody>
      </p:sp>
      <p:sp>
        <p:nvSpPr>
          <p:cNvPr id="13" name="Text Placeholder 5"/>
          <p:cNvSpPr>
            <a:spLocks noGrp="1"/>
          </p:cNvSpPr>
          <p:nvPr>
            <p:ph type="body" sz="quarter" idx="15"/>
          </p:nvPr>
        </p:nvSpPr>
        <p:spPr>
          <a:xfrm>
            <a:off x="6191251" y="5455937"/>
            <a:ext cx="5697458" cy="668337"/>
          </a:xfrm>
        </p:spPr>
        <p:txBody>
          <a:bodyPr>
            <a:normAutofit/>
          </a:bodyPr>
          <a:lstStyle>
            <a:lvl1pPr>
              <a:defRPr sz="1800" baseline="0"/>
            </a:lvl1pPr>
          </a:lstStyle>
          <a:p>
            <a:pPr lvl="0"/>
            <a:r>
              <a:rPr lang="en-US"/>
              <a:t>Edit Master text styles</a:t>
            </a:r>
          </a:p>
        </p:txBody>
      </p:sp>
      <p:sp>
        <p:nvSpPr>
          <p:cNvPr id="10" name="Text Placeholder 3"/>
          <p:cNvSpPr>
            <a:spLocks noGrp="1"/>
          </p:cNvSpPr>
          <p:nvPr>
            <p:ph type="body" sz="quarter" idx="19"/>
          </p:nvPr>
        </p:nvSpPr>
        <p:spPr>
          <a:xfrm>
            <a:off x="303292" y="914400"/>
            <a:ext cx="11585417" cy="495300"/>
          </a:xfrm>
        </p:spPr>
        <p:txBody>
          <a:bodyPr wrap="none">
            <a:noAutofit/>
          </a:bodyPr>
          <a:lstStyle>
            <a:lvl1pPr marL="0" indent="0">
              <a:buNone/>
              <a:defRPr b="1">
                <a:solidFill>
                  <a:schemeClr val="bg1"/>
                </a:solidFill>
              </a:defRPr>
            </a:lvl1pPr>
          </a:lstStyle>
          <a:p>
            <a:pPr lvl="0"/>
            <a:r>
              <a:rPr lang="en-US"/>
              <a:t>Edit Master text styles</a:t>
            </a:r>
          </a:p>
        </p:txBody>
      </p:sp>
    </p:spTree>
    <p:extLst>
      <p:ext uri="{BB962C8B-B14F-4D97-AF65-F5344CB8AC3E}">
        <p14:creationId xmlns:p14="http://schemas.microsoft.com/office/powerpoint/2010/main" val="830155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38D14-8C00-4E95-8E6B-780F9291D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6A86F1-C852-4DA7-978B-F62B9EE77E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644CA8-7503-4D76-A966-B2EBC606A1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64E372-3BD8-4D5B-8050-FEDE730D6E5D}"/>
              </a:ext>
            </a:extLst>
          </p:cNvPr>
          <p:cNvSpPr>
            <a:spLocks noGrp="1"/>
          </p:cNvSpPr>
          <p:nvPr>
            <p:ph type="dt" sz="half" idx="10"/>
          </p:nvPr>
        </p:nvSpPr>
        <p:spPr/>
        <p:txBody>
          <a:bodyPr/>
          <a:lstStyle/>
          <a:p>
            <a:endParaRPr lang="en-US"/>
          </a:p>
        </p:txBody>
      </p:sp>
      <p:sp>
        <p:nvSpPr>
          <p:cNvPr id="7" name="Slide Number Placeholder 6">
            <a:extLst>
              <a:ext uri="{FF2B5EF4-FFF2-40B4-BE49-F238E27FC236}">
                <a16:creationId xmlns:a16="http://schemas.microsoft.com/office/drawing/2014/main" id="{8E54B0B3-0E56-4844-8D18-99D5E557FE98}"/>
              </a:ext>
            </a:extLst>
          </p:cNvPr>
          <p:cNvSpPr>
            <a:spLocks noGrp="1"/>
          </p:cNvSpPr>
          <p:nvPr>
            <p:ph type="sldNum" sz="quarter" idx="12"/>
          </p:nvPr>
        </p:nvSpPr>
        <p:spPr/>
        <p:txBody>
          <a:bodyPr/>
          <a:lstStyle/>
          <a:p>
            <a:fld id="{933F0031-BB0B-4B6C-BB43-8DA51188BED7}" type="slidenum">
              <a:rPr lang="en-US" smtClean="0"/>
              <a:t>‹#›</a:t>
            </a:fld>
            <a:endParaRPr lang="en-US"/>
          </a:p>
        </p:txBody>
      </p:sp>
    </p:spTree>
    <p:extLst>
      <p:ext uri="{BB962C8B-B14F-4D97-AF65-F5344CB8AC3E}">
        <p14:creationId xmlns:p14="http://schemas.microsoft.com/office/powerpoint/2010/main" val="7900743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ntent_2column_Text/FullContent_Dark">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DDEAA2E3-021D-48F1-A0CC-BFD54F0535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90104" y="6124576"/>
            <a:ext cx="576412"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3"/>
          </p:nvPr>
        </p:nvSpPr>
        <p:spPr>
          <a:xfrm>
            <a:off x="6383673" y="0"/>
            <a:ext cx="5808327" cy="6858000"/>
          </a:xfrm>
          <a:solidFill>
            <a:schemeClr val="tx1">
              <a:lumMod val="75000"/>
            </a:schemeClr>
          </a:solidFill>
        </p:spPr>
        <p:txBody>
          <a:bodyPr rtlCol="0" anchor="ctr">
            <a:normAutofit/>
          </a:bodyPr>
          <a:lstStyle>
            <a:lvl1pPr marL="0" indent="0" algn="ctr">
              <a:buNone/>
              <a:defRPr baseline="0">
                <a:solidFill>
                  <a:schemeClr val="bg1"/>
                </a:solidFill>
              </a:defRPr>
            </a:lvl1pPr>
          </a:lstStyle>
          <a:p>
            <a:pPr lvl="0"/>
            <a:r>
              <a:rPr lang="en-US" noProof="0"/>
              <a:t>Click icon to add picture</a:t>
            </a:r>
            <a:endParaRPr lang="en-US" noProof="0" dirty="0"/>
          </a:p>
        </p:txBody>
      </p:sp>
      <p:sp>
        <p:nvSpPr>
          <p:cNvPr id="2" name="Title 1"/>
          <p:cNvSpPr>
            <a:spLocks noGrp="1"/>
          </p:cNvSpPr>
          <p:nvPr>
            <p:ph type="title"/>
          </p:nvPr>
        </p:nvSpPr>
        <p:spPr>
          <a:xfrm>
            <a:off x="303292" y="228600"/>
            <a:ext cx="5792709" cy="1333500"/>
          </a:xfrm>
        </p:spPr>
        <p:txBody>
          <a:bodyPr/>
          <a:lstStyle/>
          <a:p>
            <a:r>
              <a:rPr lang="en-US"/>
              <a:t>Click to edit Master title style</a:t>
            </a:r>
            <a:endParaRPr lang="en-US" dirty="0"/>
          </a:p>
        </p:txBody>
      </p:sp>
      <p:sp>
        <p:nvSpPr>
          <p:cNvPr id="6" name="Text Placeholder 5"/>
          <p:cNvSpPr>
            <a:spLocks noGrp="1"/>
          </p:cNvSpPr>
          <p:nvPr>
            <p:ph type="body" sz="quarter" idx="14"/>
          </p:nvPr>
        </p:nvSpPr>
        <p:spPr>
          <a:xfrm>
            <a:off x="303292" y="1562100"/>
            <a:ext cx="5792709" cy="4572000"/>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79492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5" name="Picture 5">
            <a:extLst>
              <a:ext uri="{FF2B5EF4-FFF2-40B4-BE49-F238E27FC236}">
                <a16:creationId xmlns:a16="http://schemas.microsoft.com/office/drawing/2014/main" id="{598C0DD7-B140-4C03-AEBB-256BADC4F9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90104" y="6124576"/>
            <a:ext cx="576412"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8" name="Text Placeholder 7"/>
          <p:cNvSpPr>
            <a:spLocks noGrp="1"/>
          </p:cNvSpPr>
          <p:nvPr>
            <p:ph type="body" sz="quarter" idx="26"/>
          </p:nvPr>
        </p:nvSpPr>
        <p:spPr>
          <a:xfrm>
            <a:off x="824818" y="1733771"/>
            <a:ext cx="4754213" cy="313543"/>
          </a:xfrm>
        </p:spPr>
        <p:txBody>
          <a:bodyPr anchor="ctr">
            <a:normAutofit/>
          </a:bodyPr>
          <a:lstStyle>
            <a:lvl1pPr marL="0" indent="0">
              <a:lnSpc>
                <a:spcPct val="80000"/>
              </a:lnSpc>
              <a:buNone/>
              <a:defRPr sz="1600" b="1" baseline="0"/>
            </a:lvl1pPr>
          </a:lstStyle>
          <a:p>
            <a:pPr lvl="0"/>
            <a:r>
              <a:rPr lang="en-US"/>
              <a:t>Edit Master text styles</a:t>
            </a:r>
          </a:p>
        </p:txBody>
      </p:sp>
      <p:sp>
        <p:nvSpPr>
          <p:cNvPr id="10" name="Text Placeholder 9"/>
          <p:cNvSpPr>
            <a:spLocks noGrp="1"/>
          </p:cNvSpPr>
          <p:nvPr>
            <p:ph type="body" sz="quarter" idx="27"/>
          </p:nvPr>
        </p:nvSpPr>
        <p:spPr>
          <a:xfrm>
            <a:off x="824818" y="2047314"/>
            <a:ext cx="4754213" cy="985529"/>
          </a:xfrm>
        </p:spPr>
        <p:txBody>
          <a:bodyPr>
            <a:normAutofit/>
          </a:bodyPr>
          <a:lstStyle>
            <a:lvl1pPr marL="0" indent="0">
              <a:buNone/>
              <a:defRPr sz="1400"/>
            </a:lvl1pPr>
            <a:lvl2pPr marL="609494" indent="0">
              <a:buNone/>
              <a:defRPr/>
            </a:lvl2pPr>
            <a:lvl3pPr marL="1218986" indent="0">
              <a:buNone/>
              <a:defRPr/>
            </a:lvl3pPr>
            <a:lvl4pPr marL="1828480" indent="0">
              <a:buNone/>
              <a:defRPr/>
            </a:lvl4pPr>
            <a:lvl5pPr marL="2437973" indent="0">
              <a:buNone/>
              <a:defRPr/>
            </a:lvl5pPr>
          </a:lstStyle>
          <a:p>
            <a:pPr lvl="0"/>
            <a:r>
              <a:rPr lang="en-US"/>
              <a:t>Edit Master text styles</a:t>
            </a:r>
          </a:p>
        </p:txBody>
      </p:sp>
      <p:sp>
        <p:nvSpPr>
          <p:cNvPr id="15" name="Text Placeholder 7"/>
          <p:cNvSpPr>
            <a:spLocks noGrp="1"/>
          </p:cNvSpPr>
          <p:nvPr>
            <p:ph type="body" sz="quarter" idx="28"/>
          </p:nvPr>
        </p:nvSpPr>
        <p:spPr>
          <a:xfrm>
            <a:off x="824818" y="3205978"/>
            <a:ext cx="4754213" cy="313543"/>
          </a:xfrm>
        </p:spPr>
        <p:txBody>
          <a:bodyPr anchor="ctr">
            <a:normAutofit/>
          </a:bodyPr>
          <a:lstStyle>
            <a:lvl1pPr marL="0" indent="0">
              <a:lnSpc>
                <a:spcPct val="80000"/>
              </a:lnSpc>
              <a:buNone/>
              <a:defRPr sz="1600" b="1" baseline="0"/>
            </a:lvl1pPr>
          </a:lstStyle>
          <a:p>
            <a:pPr lvl="0"/>
            <a:r>
              <a:rPr lang="en-US"/>
              <a:t>Edit Master text styles</a:t>
            </a:r>
          </a:p>
        </p:txBody>
      </p:sp>
      <p:sp>
        <p:nvSpPr>
          <p:cNvPr id="16" name="Text Placeholder 9"/>
          <p:cNvSpPr>
            <a:spLocks noGrp="1"/>
          </p:cNvSpPr>
          <p:nvPr>
            <p:ph type="body" sz="quarter" idx="29"/>
          </p:nvPr>
        </p:nvSpPr>
        <p:spPr>
          <a:xfrm>
            <a:off x="824818" y="3519520"/>
            <a:ext cx="4754213" cy="985529"/>
          </a:xfrm>
        </p:spPr>
        <p:txBody>
          <a:bodyPr>
            <a:normAutofit/>
          </a:bodyPr>
          <a:lstStyle>
            <a:lvl1pPr marL="0" indent="0">
              <a:buNone/>
              <a:defRPr sz="1400"/>
            </a:lvl1pPr>
            <a:lvl2pPr marL="609494" indent="0">
              <a:buNone/>
              <a:defRPr/>
            </a:lvl2pPr>
            <a:lvl3pPr marL="1218986" indent="0">
              <a:buNone/>
              <a:defRPr/>
            </a:lvl3pPr>
            <a:lvl4pPr marL="1828480" indent="0">
              <a:buNone/>
              <a:defRPr/>
            </a:lvl4pPr>
            <a:lvl5pPr marL="2437973" indent="0">
              <a:buNone/>
              <a:defRPr/>
            </a:lvl5pPr>
          </a:lstStyle>
          <a:p>
            <a:pPr lvl="0"/>
            <a:r>
              <a:rPr lang="en-US"/>
              <a:t>Edit Master text styles</a:t>
            </a:r>
          </a:p>
        </p:txBody>
      </p:sp>
      <p:sp>
        <p:nvSpPr>
          <p:cNvPr id="17" name="Text Placeholder 7"/>
          <p:cNvSpPr>
            <a:spLocks noGrp="1"/>
          </p:cNvSpPr>
          <p:nvPr>
            <p:ph type="body" sz="quarter" idx="30"/>
          </p:nvPr>
        </p:nvSpPr>
        <p:spPr>
          <a:xfrm>
            <a:off x="824818" y="4673037"/>
            <a:ext cx="4754213" cy="313543"/>
          </a:xfrm>
        </p:spPr>
        <p:txBody>
          <a:bodyPr anchor="ctr">
            <a:normAutofit/>
          </a:bodyPr>
          <a:lstStyle>
            <a:lvl1pPr marL="0" indent="0">
              <a:lnSpc>
                <a:spcPct val="80000"/>
              </a:lnSpc>
              <a:buNone/>
              <a:defRPr sz="1600" b="1" baseline="0"/>
            </a:lvl1pPr>
          </a:lstStyle>
          <a:p>
            <a:pPr lvl="0"/>
            <a:r>
              <a:rPr lang="en-US"/>
              <a:t>Edit Master text styles</a:t>
            </a:r>
          </a:p>
        </p:txBody>
      </p:sp>
      <p:sp>
        <p:nvSpPr>
          <p:cNvPr id="18" name="Text Placeholder 9"/>
          <p:cNvSpPr>
            <a:spLocks noGrp="1"/>
          </p:cNvSpPr>
          <p:nvPr>
            <p:ph type="body" sz="quarter" idx="31"/>
          </p:nvPr>
        </p:nvSpPr>
        <p:spPr>
          <a:xfrm>
            <a:off x="824818" y="4986580"/>
            <a:ext cx="4754213" cy="985529"/>
          </a:xfrm>
        </p:spPr>
        <p:txBody>
          <a:bodyPr>
            <a:normAutofit/>
          </a:bodyPr>
          <a:lstStyle>
            <a:lvl1pPr marL="0" indent="0">
              <a:buNone/>
              <a:defRPr sz="1400"/>
            </a:lvl1pPr>
            <a:lvl2pPr marL="609494" indent="0">
              <a:buNone/>
              <a:defRPr/>
            </a:lvl2pPr>
            <a:lvl3pPr marL="1218986" indent="0">
              <a:buNone/>
              <a:defRPr/>
            </a:lvl3pPr>
            <a:lvl4pPr marL="1828480" indent="0">
              <a:buNone/>
              <a:defRPr/>
            </a:lvl4pPr>
            <a:lvl5pPr marL="2437973" indent="0">
              <a:buNone/>
              <a:defRPr/>
            </a:lvl5pPr>
          </a:lstStyle>
          <a:p>
            <a:pPr lvl="0"/>
            <a:r>
              <a:rPr lang="en-US"/>
              <a:t>Edit Master text styles</a:t>
            </a:r>
          </a:p>
        </p:txBody>
      </p:sp>
      <p:sp>
        <p:nvSpPr>
          <p:cNvPr id="19" name="Text Placeholder 7"/>
          <p:cNvSpPr>
            <a:spLocks noGrp="1"/>
          </p:cNvSpPr>
          <p:nvPr>
            <p:ph type="body" sz="quarter" idx="32"/>
          </p:nvPr>
        </p:nvSpPr>
        <p:spPr>
          <a:xfrm>
            <a:off x="6601914" y="1733771"/>
            <a:ext cx="4754213" cy="313543"/>
          </a:xfrm>
        </p:spPr>
        <p:txBody>
          <a:bodyPr anchor="ctr">
            <a:normAutofit/>
          </a:bodyPr>
          <a:lstStyle>
            <a:lvl1pPr marL="0" indent="0">
              <a:lnSpc>
                <a:spcPct val="80000"/>
              </a:lnSpc>
              <a:buNone/>
              <a:defRPr sz="1600" b="1" baseline="0"/>
            </a:lvl1pPr>
          </a:lstStyle>
          <a:p>
            <a:pPr lvl="0"/>
            <a:r>
              <a:rPr lang="en-US"/>
              <a:t>Edit Master text styles</a:t>
            </a:r>
          </a:p>
        </p:txBody>
      </p:sp>
      <p:sp>
        <p:nvSpPr>
          <p:cNvPr id="20" name="Text Placeholder 9"/>
          <p:cNvSpPr>
            <a:spLocks noGrp="1"/>
          </p:cNvSpPr>
          <p:nvPr>
            <p:ph type="body" sz="quarter" idx="33"/>
          </p:nvPr>
        </p:nvSpPr>
        <p:spPr>
          <a:xfrm>
            <a:off x="6601914" y="2047314"/>
            <a:ext cx="4754213" cy="985529"/>
          </a:xfrm>
        </p:spPr>
        <p:txBody>
          <a:bodyPr>
            <a:normAutofit/>
          </a:bodyPr>
          <a:lstStyle>
            <a:lvl1pPr marL="0" indent="0">
              <a:buNone/>
              <a:defRPr sz="1400"/>
            </a:lvl1pPr>
            <a:lvl2pPr marL="609494" indent="0">
              <a:buNone/>
              <a:defRPr/>
            </a:lvl2pPr>
            <a:lvl3pPr marL="1218986" indent="0">
              <a:buNone/>
              <a:defRPr/>
            </a:lvl3pPr>
            <a:lvl4pPr marL="1828480" indent="0">
              <a:buNone/>
              <a:defRPr/>
            </a:lvl4pPr>
            <a:lvl5pPr marL="2437973" indent="0">
              <a:buNone/>
              <a:defRPr/>
            </a:lvl5pPr>
          </a:lstStyle>
          <a:p>
            <a:pPr lvl="0"/>
            <a:r>
              <a:rPr lang="en-US"/>
              <a:t>Edit Master text styles</a:t>
            </a:r>
          </a:p>
        </p:txBody>
      </p:sp>
      <p:sp>
        <p:nvSpPr>
          <p:cNvPr id="21" name="Text Placeholder 7"/>
          <p:cNvSpPr>
            <a:spLocks noGrp="1"/>
          </p:cNvSpPr>
          <p:nvPr>
            <p:ph type="body" sz="quarter" idx="34"/>
          </p:nvPr>
        </p:nvSpPr>
        <p:spPr>
          <a:xfrm>
            <a:off x="6601914" y="3205978"/>
            <a:ext cx="4754213" cy="313543"/>
          </a:xfrm>
        </p:spPr>
        <p:txBody>
          <a:bodyPr anchor="ctr">
            <a:normAutofit/>
          </a:bodyPr>
          <a:lstStyle>
            <a:lvl1pPr marL="0" indent="0">
              <a:lnSpc>
                <a:spcPct val="80000"/>
              </a:lnSpc>
              <a:buNone/>
              <a:defRPr sz="1600" b="1" baseline="0"/>
            </a:lvl1pPr>
          </a:lstStyle>
          <a:p>
            <a:pPr lvl="0"/>
            <a:r>
              <a:rPr lang="en-US"/>
              <a:t>Edit Master text styles</a:t>
            </a:r>
          </a:p>
        </p:txBody>
      </p:sp>
      <p:sp>
        <p:nvSpPr>
          <p:cNvPr id="22" name="Text Placeholder 9"/>
          <p:cNvSpPr>
            <a:spLocks noGrp="1"/>
          </p:cNvSpPr>
          <p:nvPr>
            <p:ph type="body" sz="quarter" idx="35"/>
          </p:nvPr>
        </p:nvSpPr>
        <p:spPr>
          <a:xfrm>
            <a:off x="6601914" y="3519520"/>
            <a:ext cx="4754213" cy="985529"/>
          </a:xfrm>
        </p:spPr>
        <p:txBody>
          <a:bodyPr>
            <a:normAutofit/>
          </a:bodyPr>
          <a:lstStyle>
            <a:lvl1pPr marL="0" indent="0">
              <a:buNone/>
              <a:defRPr sz="1400"/>
            </a:lvl1pPr>
            <a:lvl2pPr marL="609494" indent="0">
              <a:buNone/>
              <a:defRPr/>
            </a:lvl2pPr>
            <a:lvl3pPr marL="1218986" indent="0">
              <a:buNone/>
              <a:defRPr/>
            </a:lvl3pPr>
            <a:lvl4pPr marL="1828480" indent="0">
              <a:buNone/>
              <a:defRPr/>
            </a:lvl4pPr>
            <a:lvl5pPr marL="2437973" indent="0">
              <a:buNone/>
              <a:defRPr/>
            </a:lvl5pPr>
          </a:lstStyle>
          <a:p>
            <a:pPr lvl="0"/>
            <a:r>
              <a:rPr lang="en-US"/>
              <a:t>Edit Master text styles</a:t>
            </a:r>
          </a:p>
        </p:txBody>
      </p:sp>
      <p:sp>
        <p:nvSpPr>
          <p:cNvPr id="23" name="Text Placeholder 7"/>
          <p:cNvSpPr>
            <a:spLocks noGrp="1"/>
          </p:cNvSpPr>
          <p:nvPr>
            <p:ph type="body" sz="quarter" idx="36"/>
          </p:nvPr>
        </p:nvSpPr>
        <p:spPr>
          <a:xfrm>
            <a:off x="6601914" y="4673037"/>
            <a:ext cx="4754213" cy="313543"/>
          </a:xfrm>
        </p:spPr>
        <p:txBody>
          <a:bodyPr anchor="ctr">
            <a:normAutofit/>
          </a:bodyPr>
          <a:lstStyle>
            <a:lvl1pPr marL="0" indent="0">
              <a:lnSpc>
                <a:spcPct val="80000"/>
              </a:lnSpc>
              <a:buNone/>
              <a:defRPr sz="1600" b="1" baseline="0"/>
            </a:lvl1pPr>
          </a:lstStyle>
          <a:p>
            <a:pPr lvl="0"/>
            <a:r>
              <a:rPr lang="en-US"/>
              <a:t>Edit Master text styles</a:t>
            </a:r>
          </a:p>
        </p:txBody>
      </p:sp>
      <p:sp>
        <p:nvSpPr>
          <p:cNvPr id="24" name="Text Placeholder 9"/>
          <p:cNvSpPr>
            <a:spLocks noGrp="1"/>
          </p:cNvSpPr>
          <p:nvPr>
            <p:ph type="body" sz="quarter" idx="37"/>
          </p:nvPr>
        </p:nvSpPr>
        <p:spPr>
          <a:xfrm>
            <a:off x="6601914" y="4986580"/>
            <a:ext cx="4754213" cy="985529"/>
          </a:xfrm>
        </p:spPr>
        <p:txBody>
          <a:bodyPr>
            <a:normAutofit/>
          </a:bodyPr>
          <a:lstStyle>
            <a:lvl1pPr marL="0" indent="0">
              <a:buNone/>
              <a:defRPr sz="1400"/>
            </a:lvl1pPr>
            <a:lvl2pPr marL="609494" indent="0">
              <a:buNone/>
              <a:defRPr/>
            </a:lvl2pPr>
            <a:lvl3pPr marL="1218986" indent="0">
              <a:buNone/>
              <a:defRPr/>
            </a:lvl3pPr>
            <a:lvl4pPr marL="1828480" indent="0">
              <a:buNone/>
              <a:defRPr/>
            </a:lvl4pPr>
            <a:lvl5pPr marL="2437973" indent="0">
              <a:buNone/>
              <a:defRPr/>
            </a:lvl5pPr>
          </a:lstStyle>
          <a:p>
            <a:pPr lvl="0"/>
            <a:r>
              <a:rPr lang="en-US"/>
              <a:t>Edit Master text styles</a:t>
            </a:r>
          </a:p>
        </p:txBody>
      </p:sp>
      <p:sp>
        <p:nvSpPr>
          <p:cNvPr id="27" name="Text Placeholder 3"/>
          <p:cNvSpPr>
            <a:spLocks noGrp="1"/>
          </p:cNvSpPr>
          <p:nvPr>
            <p:ph type="body" sz="quarter" idx="19"/>
          </p:nvPr>
        </p:nvSpPr>
        <p:spPr>
          <a:xfrm>
            <a:off x="303292" y="914400"/>
            <a:ext cx="11585417" cy="495300"/>
          </a:xfrm>
        </p:spPr>
        <p:txBody>
          <a:bodyPr wrap="none">
            <a:noAutofit/>
          </a:bodyPr>
          <a:lstStyle>
            <a:lvl1pPr marL="0" indent="0">
              <a:buNone/>
              <a:defRPr b="1">
                <a:solidFill>
                  <a:schemeClr val="bg1"/>
                </a:solidFill>
              </a:defRPr>
            </a:lvl1pPr>
          </a:lstStyle>
          <a:p>
            <a:pPr lvl="0"/>
            <a:r>
              <a:rPr lang="en-US"/>
              <a:t>Edit Master text styles</a:t>
            </a:r>
          </a:p>
        </p:txBody>
      </p:sp>
    </p:spTree>
    <p:extLst>
      <p:ext uri="{BB962C8B-B14F-4D97-AF65-F5344CB8AC3E}">
        <p14:creationId xmlns:p14="http://schemas.microsoft.com/office/powerpoint/2010/main" val="1007934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our_Column_Color_Ligh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E8CE357-52F5-4708-A9E2-BA9F99AE038D}"/>
              </a:ext>
            </a:extLst>
          </p:cNvPr>
          <p:cNvSpPr/>
          <p:nvPr/>
        </p:nvSpPr>
        <p:spPr>
          <a:xfrm>
            <a:off x="303292" y="2157413"/>
            <a:ext cx="2743915" cy="3562350"/>
          </a:xfrm>
          <a:prstGeom prst="rect">
            <a:avLst/>
          </a:prstGeom>
          <a:solidFill>
            <a:schemeClr val="tx1">
              <a:lumMod val="75000"/>
            </a:schemeClr>
          </a:solid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lIns="108000" tIns="108000" rIns="108000" bIns="108000" spcCol="1270"/>
          <a:lstStyle/>
          <a:p>
            <a:pPr marL="285750" indent="-285750" defTabSz="609493" eaLnBrk="1" fontAlgn="auto" hangingPunct="1">
              <a:spcBef>
                <a:spcPts val="0"/>
              </a:spcBef>
              <a:spcAft>
                <a:spcPts val="0"/>
              </a:spcAft>
              <a:buFont typeface="Arial" charset="0"/>
              <a:buNone/>
              <a:defRPr/>
            </a:pPr>
            <a:endParaRPr lang="en-US" sz="1400" dirty="0">
              <a:solidFill>
                <a:schemeClr val="tx1"/>
              </a:solidFill>
            </a:endParaRPr>
          </a:p>
        </p:txBody>
      </p:sp>
      <p:sp>
        <p:nvSpPr>
          <p:cNvPr id="13" name="Rectangle 12">
            <a:extLst>
              <a:ext uri="{FF2B5EF4-FFF2-40B4-BE49-F238E27FC236}">
                <a16:creationId xmlns:a16="http://schemas.microsoft.com/office/drawing/2014/main" id="{E01F5B70-4D18-45DF-9CDF-A70B62D721A4}"/>
              </a:ext>
            </a:extLst>
          </p:cNvPr>
          <p:cNvSpPr/>
          <p:nvPr/>
        </p:nvSpPr>
        <p:spPr>
          <a:xfrm>
            <a:off x="3250459" y="2157413"/>
            <a:ext cx="2743915" cy="3562350"/>
          </a:xfrm>
          <a:prstGeom prst="rect">
            <a:avLst/>
          </a:prstGeom>
          <a:solidFill>
            <a:schemeClr val="tx1">
              <a:lumMod val="75000"/>
            </a:schemeClr>
          </a:solid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lIns="108000" tIns="108000" rIns="108000" bIns="108000" spcCol="1270"/>
          <a:lstStyle/>
          <a:p>
            <a:pPr marL="285750" indent="-285750" defTabSz="609493" eaLnBrk="1" fontAlgn="auto" hangingPunct="1">
              <a:spcBef>
                <a:spcPts val="0"/>
              </a:spcBef>
              <a:spcAft>
                <a:spcPts val="0"/>
              </a:spcAft>
              <a:buFont typeface="Arial" charset="0"/>
              <a:buChar char="•"/>
              <a:defRPr/>
            </a:pPr>
            <a:endParaRPr lang="en-US" sz="1400" dirty="0">
              <a:solidFill>
                <a:schemeClr val="tx1"/>
              </a:solidFill>
            </a:endParaRPr>
          </a:p>
        </p:txBody>
      </p:sp>
      <p:sp>
        <p:nvSpPr>
          <p:cNvPr id="19" name="Rectangle 18">
            <a:extLst>
              <a:ext uri="{FF2B5EF4-FFF2-40B4-BE49-F238E27FC236}">
                <a16:creationId xmlns:a16="http://schemas.microsoft.com/office/drawing/2014/main" id="{87C1DF5F-B73A-45F9-962F-226F399FB4E3}"/>
              </a:ext>
            </a:extLst>
          </p:cNvPr>
          <p:cNvSpPr/>
          <p:nvPr/>
        </p:nvSpPr>
        <p:spPr>
          <a:xfrm>
            <a:off x="6197627" y="2157413"/>
            <a:ext cx="2737563" cy="3562350"/>
          </a:xfrm>
          <a:prstGeom prst="rect">
            <a:avLst/>
          </a:prstGeom>
          <a:solidFill>
            <a:schemeClr val="tx1">
              <a:lumMod val="75000"/>
            </a:schemeClr>
          </a:solid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lIns="108000" tIns="108000" rIns="108000" bIns="108000" spcCol="1270"/>
          <a:lstStyle/>
          <a:p>
            <a:pPr marL="285750" indent="-285750" defTabSz="609493" eaLnBrk="1" fontAlgn="auto" hangingPunct="1">
              <a:spcBef>
                <a:spcPts val="0"/>
              </a:spcBef>
              <a:spcAft>
                <a:spcPts val="0"/>
              </a:spcAft>
              <a:buFont typeface="Arial" charset="0"/>
              <a:buNone/>
              <a:defRPr/>
            </a:pPr>
            <a:endParaRPr lang="en-US" sz="1400" dirty="0">
              <a:solidFill>
                <a:schemeClr val="tx1"/>
              </a:solidFill>
            </a:endParaRPr>
          </a:p>
        </p:txBody>
      </p:sp>
      <p:sp>
        <p:nvSpPr>
          <p:cNvPr id="20" name="Rectangle 19">
            <a:extLst>
              <a:ext uri="{FF2B5EF4-FFF2-40B4-BE49-F238E27FC236}">
                <a16:creationId xmlns:a16="http://schemas.microsoft.com/office/drawing/2014/main" id="{E1731E29-A796-47BD-B4E4-BDF4FDBA6211}"/>
              </a:ext>
            </a:extLst>
          </p:cNvPr>
          <p:cNvSpPr/>
          <p:nvPr/>
        </p:nvSpPr>
        <p:spPr>
          <a:xfrm>
            <a:off x="9144794" y="2157413"/>
            <a:ext cx="2743915" cy="3562350"/>
          </a:xfrm>
          <a:prstGeom prst="rect">
            <a:avLst/>
          </a:prstGeom>
          <a:solidFill>
            <a:schemeClr val="tx1">
              <a:lumMod val="75000"/>
            </a:schemeClr>
          </a:solid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lIns="108000" tIns="108000" rIns="108000" bIns="108000" spcCol="1270"/>
          <a:lstStyle/>
          <a:p>
            <a:pPr marL="285750" indent="-285750" defTabSz="609493" eaLnBrk="1" fontAlgn="auto" hangingPunct="1">
              <a:spcBef>
                <a:spcPts val="0"/>
              </a:spcBef>
              <a:spcAft>
                <a:spcPts val="0"/>
              </a:spcAft>
              <a:buFont typeface="Arial" charset="0"/>
              <a:buNone/>
              <a:defRPr/>
            </a:pPr>
            <a:endParaRPr lang="en-US" sz="1400" dirty="0">
              <a:solidFill>
                <a:schemeClr val="tx1"/>
              </a:solidFill>
            </a:endParaRPr>
          </a:p>
        </p:txBody>
      </p:sp>
      <p:pic>
        <p:nvPicPr>
          <p:cNvPr id="21" name="Picture 9">
            <a:extLst>
              <a:ext uri="{FF2B5EF4-FFF2-40B4-BE49-F238E27FC236}">
                <a16:creationId xmlns:a16="http://schemas.microsoft.com/office/drawing/2014/main" id="{52EFE5B8-A946-45B6-B77E-0203385B48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90104" y="6124576"/>
            <a:ext cx="576412"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13"/>
          <p:cNvSpPr>
            <a:spLocks noGrp="1"/>
          </p:cNvSpPr>
          <p:nvPr>
            <p:ph type="body" sz="quarter" idx="12"/>
          </p:nvPr>
        </p:nvSpPr>
        <p:spPr>
          <a:xfrm>
            <a:off x="303292" y="1557339"/>
            <a:ext cx="2743915" cy="600075"/>
          </a:xfrm>
          <a:solidFill>
            <a:schemeClr val="accent1"/>
          </a:solidFill>
        </p:spPr>
        <p:txBody>
          <a:bodyPr anchor="ctr">
            <a:normAutofit/>
          </a:bodyPr>
          <a:lstStyle>
            <a:lvl1pPr marL="0" indent="0" algn="ctr">
              <a:buNone/>
              <a:defRPr sz="2000" baseline="0">
                <a:solidFill>
                  <a:schemeClr val="tx2"/>
                </a:solidFill>
              </a:defRPr>
            </a:lvl1pPr>
            <a:lvl2pPr marL="609494" indent="0" algn="ctr">
              <a:buNone/>
              <a:defRPr/>
            </a:lvl2pPr>
            <a:lvl3pPr marL="1218986" indent="0" algn="ctr">
              <a:buNone/>
              <a:defRPr/>
            </a:lvl3pPr>
            <a:lvl4pPr marL="1828480" indent="0" algn="ctr">
              <a:buNone/>
              <a:defRPr/>
            </a:lvl4pPr>
            <a:lvl5pPr marL="2437973" indent="0" algn="ctr">
              <a:buNone/>
              <a:defRPr/>
            </a:lvl5pPr>
          </a:lstStyle>
          <a:p>
            <a:pPr lvl="0"/>
            <a:r>
              <a:rPr lang="en-US" dirty="0"/>
              <a:t>Edit Master text styles</a:t>
            </a:r>
          </a:p>
        </p:txBody>
      </p:sp>
      <p:sp>
        <p:nvSpPr>
          <p:cNvPr id="15" name="Text Placeholder 13"/>
          <p:cNvSpPr>
            <a:spLocks noGrp="1"/>
          </p:cNvSpPr>
          <p:nvPr>
            <p:ph type="body" sz="quarter" idx="13"/>
          </p:nvPr>
        </p:nvSpPr>
        <p:spPr>
          <a:xfrm>
            <a:off x="3250458" y="1557339"/>
            <a:ext cx="2743915" cy="600075"/>
          </a:xfrm>
          <a:solidFill>
            <a:schemeClr val="accent1"/>
          </a:solidFill>
        </p:spPr>
        <p:txBody>
          <a:bodyPr anchor="ctr">
            <a:normAutofit/>
          </a:bodyPr>
          <a:lstStyle>
            <a:lvl1pPr marL="0" indent="0" algn="ctr">
              <a:buNone/>
              <a:defRPr sz="2000" baseline="0">
                <a:solidFill>
                  <a:schemeClr val="tx2"/>
                </a:solidFill>
              </a:defRPr>
            </a:lvl1pPr>
            <a:lvl2pPr marL="609494" indent="0" algn="ctr">
              <a:buNone/>
              <a:defRPr/>
            </a:lvl2pPr>
            <a:lvl3pPr marL="1218986" indent="0" algn="ctr">
              <a:buNone/>
              <a:defRPr/>
            </a:lvl3pPr>
            <a:lvl4pPr marL="1828480" indent="0" algn="ctr">
              <a:buNone/>
              <a:defRPr/>
            </a:lvl4pPr>
            <a:lvl5pPr marL="2437973" indent="0" algn="ctr">
              <a:buNone/>
              <a:defRPr/>
            </a:lvl5pPr>
          </a:lstStyle>
          <a:p>
            <a:pPr lvl="0"/>
            <a:r>
              <a:rPr lang="en-US"/>
              <a:t>Edit Master text styles</a:t>
            </a:r>
          </a:p>
        </p:txBody>
      </p:sp>
      <p:sp>
        <p:nvSpPr>
          <p:cNvPr id="16" name="Text Placeholder 13"/>
          <p:cNvSpPr>
            <a:spLocks noGrp="1"/>
          </p:cNvSpPr>
          <p:nvPr>
            <p:ph type="body" sz="quarter" idx="14"/>
          </p:nvPr>
        </p:nvSpPr>
        <p:spPr>
          <a:xfrm>
            <a:off x="6190504" y="1557339"/>
            <a:ext cx="2743915" cy="600075"/>
          </a:xfrm>
          <a:solidFill>
            <a:schemeClr val="accent1"/>
          </a:solidFill>
        </p:spPr>
        <p:txBody>
          <a:bodyPr anchor="ctr">
            <a:normAutofit/>
          </a:bodyPr>
          <a:lstStyle>
            <a:lvl1pPr marL="0" indent="0" algn="ctr">
              <a:buNone/>
              <a:defRPr sz="2000" baseline="0">
                <a:solidFill>
                  <a:schemeClr val="tx2"/>
                </a:solidFill>
              </a:defRPr>
            </a:lvl1pPr>
            <a:lvl2pPr marL="609494" indent="0" algn="ctr">
              <a:buNone/>
              <a:defRPr/>
            </a:lvl2pPr>
            <a:lvl3pPr marL="1218986" indent="0" algn="ctr">
              <a:buNone/>
              <a:defRPr/>
            </a:lvl3pPr>
            <a:lvl4pPr marL="1828480" indent="0" algn="ctr">
              <a:buNone/>
              <a:defRPr/>
            </a:lvl4pPr>
            <a:lvl5pPr marL="2437973" indent="0" algn="ctr">
              <a:buNone/>
              <a:defRPr/>
            </a:lvl5pPr>
          </a:lstStyle>
          <a:p>
            <a:pPr lvl="0"/>
            <a:r>
              <a:rPr lang="en-US"/>
              <a:t>Edit Master text styles</a:t>
            </a:r>
          </a:p>
        </p:txBody>
      </p:sp>
      <p:sp>
        <p:nvSpPr>
          <p:cNvPr id="17" name="Text Placeholder 13"/>
          <p:cNvSpPr>
            <a:spLocks noGrp="1"/>
          </p:cNvSpPr>
          <p:nvPr>
            <p:ph type="body" sz="quarter" idx="15"/>
          </p:nvPr>
        </p:nvSpPr>
        <p:spPr>
          <a:xfrm>
            <a:off x="9144794" y="1557339"/>
            <a:ext cx="2743915" cy="600075"/>
          </a:xfrm>
          <a:solidFill>
            <a:schemeClr val="accent1"/>
          </a:solidFill>
          <a:ln>
            <a:noFill/>
          </a:ln>
        </p:spPr>
        <p:txBody>
          <a:bodyPr anchor="ctr">
            <a:normAutofit/>
          </a:bodyPr>
          <a:lstStyle>
            <a:lvl1pPr marL="0" indent="0" algn="ctr">
              <a:buNone/>
              <a:defRPr sz="2000" baseline="0">
                <a:solidFill>
                  <a:schemeClr val="tx2"/>
                </a:solidFill>
              </a:defRPr>
            </a:lvl1pPr>
            <a:lvl2pPr marL="609494" indent="0" algn="ctr">
              <a:buNone/>
              <a:defRPr/>
            </a:lvl2pPr>
            <a:lvl3pPr marL="1218986" indent="0" algn="ctr">
              <a:buNone/>
              <a:defRPr/>
            </a:lvl3pPr>
            <a:lvl4pPr marL="1828480" indent="0" algn="ctr">
              <a:buNone/>
              <a:defRPr/>
            </a:lvl4pPr>
            <a:lvl5pPr marL="2437973" indent="0" algn="ctr">
              <a:buNone/>
              <a:defRPr/>
            </a:lvl5pPr>
          </a:lstStyle>
          <a:p>
            <a:pPr lvl="0"/>
            <a:r>
              <a:rPr lang="en-US"/>
              <a:t>Edit Master text styles</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18" name="Content Placeholder 17"/>
          <p:cNvSpPr>
            <a:spLocks noGrp="1"/>
          </p:cNvSpPr>
          <p:nvPr>
            <p:ph sz="quarter" idx="21"/>
          </p:nvPr>
        </p:nvSpPr>
        <p:spPr>
          <a:xfrm>
            <a:off x="303292" y="2247901"/>
            <a:ext cx="2743915" cy="3382963"/>
          </a:xfrm>
        </p:spPr>
        <p:txBody>
          <a:bodyPr>
            <a:normAutofit/>
          </a:bodyPr>
          <a:lstStyle>
            <a:lvl1pPr marL="91440" marR="0" indent="-91440" algn="l" defTabSz="609493" rtl="0" eaLnBrk="1" fontAlgn="auto" latinLnBrk="0" hangingPunct="1">
              <a:lnSpc>
                <a:spcPct val="80000"/>
              </a:lnSpc>
              <a:spcBef>
                <a:spcPts val="0"/>
              </a:spcBef>
              <a:spcAft>
                <a:spcPts val="600"/>
              </a:spcAft>
              <a:buClrTx/>
              <a:buSzTx/>
              <a:buFont typeface="Arial" charset="0"/>
              <a:buChar char="•"/>
              <a:tabLst/>
              <a:defRPr sz="1400"/>
            </a:lvl1pPr>
            <a:lvl2pPr marL="91440" indent="91440">
              <a:lnSpc>
                <a:spcPct val="80000"/>
              </a:lnSpc>
              <a:spcBef>
                <a:spcPts val="0"/>
              </a:spcBef>
              <a:spcAft>
                <a:spcPts val="600"/>
              </a:spcAft>
              <a:buFont typeface="Arial" charset="0"/>
              <a:buChar char="•"/>
              <a:defRPr sz="1200"/>
            </a:lvl2pPr>
            <a:lvl3pPr>
              <a:defRPr sz="12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7"/>
          <p:cNvSpPr>
            <a:spLocks noGrp="1"/>
          </p:cNvSpPr>
          <p:nvPr>
            <p:ph sz="quarter" idx="22"/>
          </p:nvPr>
        </p:nvSpPr>
        <p:spPr>
          <a:xfrm>
            <a:off x="3257581" y="2247901"/>
            <a:ext cx="2743915" cy="3382963"/>
          </a:xfrm>
        </p:spPr>
        <p:txBody>
          <a:bodyPr>
            <a:normAutofit/>
          </a:bodyPr>
          <a:lstStyle>
            <a:lvl1pPr marL="91440" marR="0" indent="-91440" algn="l" defTabSz="609493" rtl="0" eaLnBrk="1" fontAlgn="auto" latinLnBrk="0" hangingPunct="1">
              <a:lnSpc>
                <a:spcPct val="80000"/>
              </a:lnSpc>
              <a:spcBef>
                <a:spcPts val="0"/>
              </a:spcBef>
              <a:spcAft>
                <a:spcPts val="600"/>
              </a:spcAft>
              <a:buClrTx/>
              <a:buSzTx/>
              <a:buFont typeface="Arial" charset="0"/>
              <a:buChar char="•"/>
              <a:tabLst/>
              <a:defRPr sz="1400"/>
            </a:lvl1pPr>
            <a:lvl2pPr marL="91440" indent="91440">
              <a:lnSpc>
                <a:spcPct val="80000"/>
              </a:lnSpc>
              <a:spcBef>
                <a:spcPts val="0"/>
              </a:spcBef>
              <a:spcAft>
                <a:spcPts val="600"/>
              </a:spcAft>
              <a:buFont typeface="Arial" charset="0"/>
              <a:buChar char="•"/>
              <a:defRPr sz="1200"/>
            </a:lvl2pPr>
            <a:lvl3pPr>
              <a:defRPr sz="12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17"/>
          <p:cNvSpPr>
            <a:spLocks noGrp="1"/>
          </p:cNvSpPr>
          <p:nvPr>
            <p:ph sz="quarter" idx="23"/>
          </p:nvPr>
        </p:nvSpPr>
        <p:spPr>
          <a:xfrm>
            <a:off x="6190504" y="2247901"/>
            <a:ext cx="2743915" cy="3382963"/>
          </a:xfrm>
        </p:spPr>
        <p:txBody>
          <a:bodyPr>
            <a:normAutofit/>
          </a:bodyPr>
          <a:lstStyle>
            <a:lvl1pPr marL="91440" marR="0" indent="-91440" algn="l" defTabSz="609493" rtl="0" eaLnBrk="1" fontAlgn="auto" latinLnBrk="0" hangingPunct="1">
              <a:lnSpc>
                <a:spcPct val="80000"/>
              </a:lnSpc>
              <a:spcBef>
                <a:spcPts val="0"/>
              </a:spcBef>
              <a:spcAft>
                <a:spcPts val="600"/>
              </a:spcAft>
              <a:buClrTx/>
              <a:buSzTx/>
              <a:buFont typeface="Arial" charset="0"/>
              <a:buChar char="•"/>
              <a:tabLst/>
              <a:defRPr sz="1400"/>
            </a:lvl1pPr>
            <a:lvl2pPr marL="91440" indent="91440">
              <a:lnSpc>
                <a:spcPct val="80000"/>
              </a:lnSpc>
              <a:spcBef>
                <a:spcPts val="0"/>
              </a:spcBef>
              <a:spcAft>
                <a:spcPts val="600"/>
              </a:spcAft>
              <a:buFont typeface="Arial" charset="0"/>
              <a:buChar char="•"/>
              <a:defRPr sz="1200"/>
            </a:lvl2pPr>
            <a:lvl3pPr>
              <a:defRPr sz="12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Content Placeholder 17"/>
          <p:cNvSpPr>
            <a:spLocks noGrp="1"/>
          </p:cNvSpPr>
          <p:nvPr>
            <p:ph sz="quarter" idx="24"/>
          </p:nvPr>
        </p:nvSpPr>
        <p:spPr>
          <a:xfrm>
            <a:off x="9144794" y="2247901"/>
            <a:ext cx="2743915" cy="3382963"/>
          </a:xfrm>
        </p:spPr>
        <p:txBody>
          <a:bodyPr>
            <a:normAutofit/>
          </a:bodyPr>
          <a:lstStyle>
            <a:lvl1pPr marL="91440" marR="0" indent="-91440" algn="l" defTabSz="609493" rtl="0" eaLnBrk="1" fontAlgn="auto" latinLnBrk="0" hangingPunct="1">
              <a:lnSpc>
                <a:spcPct val="80000"/>
              </a:lnSpc>
              <a:spcBef>
                <a:spcPts val="0"/>
              </a:spcBef>
              <a:spcAft>
                <a:spcPts val="600"/>
              </a:spcAft>
              <a:buClrTx/>
              <a:buSzTx/>
              <a:buFont typeface="Arial" charset="0"/>
              <a:buChar char="•"/>
              <a:tabLst/>
              <a:defRPr sz="1400"/>
            </a:lvl1pPr>
            <a:lvl2pPr marL="91440" indent="91440">
              <a:lnSpc>
                <a:spcPct val="80000"/>
              </a:lnSpc>
              <a:spcBef>
                <a:spcPts val="0"/>
              </a:spcBef>
              <a:spcAft>
                <a:spcPts val="600"/>
              </a:spcAft>
              <a:buFont typeface="Arial" charset="0"/>
              <a:buChar char="•"/>
              <a:defRPr sz="1200"/>
            </a:lvl2pPr>
            <a:lvl3pPr>
              <a:defRPr sz="12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3"/>
          <p:cNvSpPr>
            <a:spLocks noGrp="1"/>
          </p:cNvSpPr>
          <p:nvPr>
            <p:ph type="body" sz="quarter" idx="19"/>
          </p:nvPr>
        </p:nvSpPr>
        <p:spPr>
          <a:xfrm>
            <a:off x="303292" y="914400"/>
            <a:ext cx="11585417" cy="495300"/>
          </a:xfrm>
        </p:spPr>
        <p:txBody>
          <a:bodyPr wrap="none">
            <a:noAutofit/>
          </a:bodyPr>
          <a:lstStyle>
            <a:lvl1pPr marL="0" indent="0">
              <a:buNone/>
              <a:defRPr b="1">
                <a:solidFill>
                  <a:schemeClr val="bg1"/>
                </a:solidFill>
              </a:defRPr>
            </a:lvl1pPr>
          </a:lstStyle>
          <a:p>
            <a:pPr lvl="0"/>
            <a:r>
              <a:rPr lang="en-US"/>
              <a:t>Edit Master text styles</a:t>
            </a:r>
          </a:p>
        </p:txBody>
      </p:sp>
    </p:spTree>
    <p:extLst>
      <p:ext uri="{BB962C8B-B14F-4D97-AF65-F5344CB8AC3E}">
        <p14:creationId xmlns:p14="http://schemas.microsoft.com/office/powerpoint/2010/main" val="427135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our_Column_Images_Dark">
    <p:spTree>
      <p:nvGrpSpPr>
        <p:cNvPr id="1" name=""/>
        <p:cNvGrpSpPr/>
        <p:nvPr/>
      </p:nvGrpSpPr>
      <p:grpSpPr>
        <a:xfrm>
          <a:off x="0" y="0"/>
          <a:ext cx="0" cy="0"/>
          <a:chOff x="0" y="0"/>
          <a:chExt cx="0" cy="0"/>
        </a:xfrm>
      </p:grpSpPr>
      <p:pic>
        <p:nvPicPr>
          <p:cNvPr id="12" name="Picture 5">
            <a:extLst>
              <a:ext uri="{FF2B5EF4-FFF2-40B4-BE49-F238E27FC236}">
                <a16:creationId xmlns:a16="http://schemas.microsoft.com/office/drawing/2014/main" id="{7423B3A3-A2FA-4DA7-8AC2-5F9B0E8C37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90104" y="6124576"/>
            <a:ext cx="576412"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13"/>
          <p:cNvSpPr>
            <a:spLocks noGrp="1"/>
          </p:cNvSpPr>
          <p:nvPr>
            <p:ph type="body" sz="quarter" idx="12"/>
          </p:nvPr>
        </p:nvSpPr>
        <p:spPr>
          <a:xfrm>
            <a:off x="303292" y="4249576"/>
            <a:ext cx="2743915" cy="795528"/>
          </a:xfrm>
          <a:solidFill>
            <a:schemeClr val="accent1"/>
          </a:solidFill>
        </p:spPr>
        <p:txBody>
          <a:bodyPr anchor="ctr">
            <a:normAutofit/>
          </a:bodyPr>
          <a:lstStyle>
            <a:lvl1pPr marL="0" indent="0" algn="ctr">
              <a:buNone/>
              <a:defRPr sz="1600" baseline="0">
                <a:solidFill>
                  <a:schemeClr val="tx2"/>
                </a:solidFill>
              </a:defRPr>
            </a:lvl1pPr>
            <a:lvl2pPr marL="609494" indent="0" algn="ctr">
              <a:buNone/>
              <a:defRPr/>
            </a:lvl2pPr>
            <a:lvl3pPr marL="1218986" indent="0" algn="ctr">
              <a:buNone/>
              <a:defRPr/>
            </a:lvl3pPr>
            <a:lvl4pPr marL="1828480" indent="0" algn="ctr">
              <a:buNone/>
              <a:defRPr/>
            </a:lvl4pPr>
            <a:lvl5pPr marL="2437973" indent="0" algn="ctr">
              <a:buNone/>
              <a:defRPr/>
            </a:lvl5pPr>
          </a:lstStyle>
          <a:p>
            <a:pPr lvl="0"/>
            <a:r>
              <a:rPr lang="en-US" dirty="0"/>
              <a:t>Edit Master text styles</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18" name="Picture Placeholder 17"/>
          <p:cNvSpPr>
            <a:spLocks noGrp="1"/>
          </p:cNvSpPr>
          <p:nvPr>
            <p:ph type="pic" sz="quarter" idx="21"/>
          </p:nvPr>
        </p:nvSpPr>
        <p:spPr>
          <a:xfrm>
            <a:off x="303293" y="2128604"/>
            <a:ext cx="2743915" cy="2105087"/>
          </a:xfrm>
          <a:solidFill>
            <a:schemeClr val="tx1">
              <a:lumMod val="75000"/>
            </a:schemeClr>
          </a:solidFill>
        </p:spPr>
        <p:txBody>
          <a:bodyPr rtlCol="0" anchor="ctr">
            <a:normAutofit/>
          </a:bodyPr>
          <a:lstStyle>
            <a:lvl1pPr marL="0" indent="0" algn="ctr">
              <a:buNone/>
              <a:defRPr sz="1400" baseline="0"/>
            </a:lvl1pPr>
          </a:lstStyle>
          <a:p>
            <a:pPr lvl="0"/>
            <a:r>
              <a:rPr lang="en-US" noProof="0"/>
              <a:t>Click icon to add picture</a:t>
            </a:r>
            <a:endParaRPr lang="en-US" noProof="0" dirty="0"/>
          </a:p>
        </p:txBody>
      </p:sp>
      <p:sp>
        <p:nvSpPr>
          <p:cNvPr id="29" name="Picture Placeholder 17"/>
          <p:cNvSpPr>
            <a:spLocks noGrp="1"/>
          </p:cNvSpPr>
          <p:nvPr>
            <p:ph type="pic" sz="quarter" idx="22"/>
          </p:nvPr>
        </p:nvSpPr>
        <p:spPr>
          <a:xfrm>
            <a:off x="3250456" y="2128604"/>
            <a:ext cx="2743915" cy="2105087"/>
          </a:xfrm>
          <a:solidFill>
            <a:schemeClr val="tx1">
              <a:lumMod val="75000"/>
            </a:schemeClr>
          </a:solidFill>
        </p:spPr>
        <p:txBody>
          <a:bodyPr rtlCol="0" anchor="ctr">
            <a:normAutofit/>
          </a:bodyPr>
          <a:lstStyle>
            <a:lvl1pPr marL="0" indent="0" algn="ctr">
              <a:buNone/>
              <a:defRPr sz="1400" baseline="0"/>
            </a:lvl1pPr>
          </a:lstStyle>
          <a:p>
            <a:pPr lvl="0"/>
            <a:r>
              <a:rPr lang="en-US" noProof="0"/>
              <a:t>Click icon to add picture</a:t>
            </a:r>
            <a:endParaRPr lang="en-US" noProof="0" dirty="0"/>
          </a:p>
        </p:txBody>
      </p:sp>
      <p:sp>
        <p:nvSpPr>
          <p:cNvPr id="30" name="Picture Placeholder 17"/>
          <p:cNvSpPr>
            <a:spLocks noGrp="1"/>
          </p:cNvSpPr>
          <p:nvPr>
            <p:ph type="pic" sz="quarter" idx="23"/>
          </p:nvPr>
        </p:nvSpPr>
        <p:spPr>
          <a:xfrm>
            <a:off x="6197620" y="2128604"/>
            <a:ext cx="2736796" cy="2105087"/>
          </a:xfrm>
          <a:solidFill>
            <a:schemeClr val="tx1">
              <a:lumMod val="75000"/>
            </a:schemeClr>
          </a:solidFill>
        </p:spPr>
        <p:txBody>
          <a:bodyPr rtlCol="0" anchor="ctr">
            <a:normAutofit/>
          </a:bodyPr>
          <a:lstStyle>
            <a:lvl1pPr marL="0" indent="0" algn="ctr">
              <a:buNone/>
              <a:defRPr sz="1400" baseline="0"/>
            </a:lvl1pPr>
          </a:lstStyle>
          <a:p>
            <a:pPr lvl="0"/>
            <a:r>
              <a:rPr lang="en-US" noProof="0"/>
              <a:t>Click icon to add picture</a:t>
            </a:r>
            <a:endParaRPr lang="en-US" noProof="0" dirty="0"/>
          </a:p>
        </p:txBody>
      </p:sp>
      <p:sp>
        <p:nvSpPr>
          <p:cNvPr id="31" name="Picture Placeholder 17"/>
          <p:cNvSpPr>
            <a:spLocks noGrp="1"/>
          </p:cNvSpPr>
          <p:nvPr>
            <p:ph type="pic" sz="quarter" idx="24"/>
          </p:nvPr>
        </p:nvSpPr>
        <p:spPr>
          <a:xfrm>
            <a:off x="9144794" y="2126206"/>
            <a:ext cx="2743915" cy="2105087"/>
          </a:xfrm>
          <a:solidFill>
            <a:schemeClr val="tx1">
              <a:lumMod val="75000"/>
            </a:schemeClr>
          </a:solidFill>
        </p:spPr>
        <p:txBody>
          <a:bodyPr rtlCol="0" anchor="ctr">
            <a:normAutofit/>
          </a:bodyPr>
          <a:lstStyle>
            <a:lvl1pPr marL="0" indent="0" algn="ctr">
              <a:buNone/>
              <a:defRPr sz="1400" baseline="0"/>
            </a:lvl1pPr>
          </a:lstStyle>
          <a:p>
            <a:pPr lvl="0"/>
            <a:r>
              <a:rPr lang="en-US" noProof="0"/>
              <a:t>Click icon to add picture</a:t>
            </a:r>
            <a:endParaRPr lang="en-US" noProof="0" dirty="0"/>
          </a:p>
        </p:txBody>
      </p:sp>
      <p:sp>
        <p:nvSpPr>
          <p:cNvPr id="15" name="Text Placeholder 13"/>
          <p:cNvSpPr>
            <a:spLocks noGrp="1"/>
          </p:cNvSpPr>
          <p:nvPr>
            <p:ph type="body" sz="quarter" idx="13"/>
          </p:nvPr>
        </p:nvSpPr>
        <p:spPr>
          <a:xfrm>
            <a:off x="3250457" y="4249576"/>
            <a:ext cx="2743915" cy="795528"/>
          </a:xfrm>
          <a:solidFill>
            <a:schemeClr val="accent1"/>
          </a:solidFill>
        </p:spPr>
        <p:txBody>
          <a:bodyPr anchor="ctr">
            <a:normAutofit/>
          </a:bodyPr>
          <a:lstStyle>
            <a:lvl1pPr marL="0" indent="0" algn="ctr">
              <a:buNone/>
              <a:defRPr sz="1600" baseline="0">
                <a:solidFill>
                  <a:schemeClr val="tx2"/>
                </a:solidFill>
              </a:defRPr>
            </a:lvl1pPr>
            <a:lvl2pPr marL="609494" indent="0" algn="ctr">
              <a:buNone/>
              <a:defRPr/>
            </a:lvl2pPr>
            <a:lvl3pPr marL="1218986" indent="0" algn="ctr">
              <a:buNone/>
              <a:defRPr/>
            </a:lvl3pPr>
            <a:lvl4pPr marL="1828480" indent="0" algn="ctr">
              <a:buNone/>
              <a:defRPr/>
            </a:lvl4pPr>
            <a:lvl5pPr marL="2437973" indent="0" algn="ctr">
              <a:buNone/>
              <a:defRPr/>
            </a:lvl5pPr>
          </a:lstStyle>
          <a:p>
            <a:pPr lvl="0"/>
            <a:r>
              <a:rPr lang="en-US"/>
              <a:t>Edit Master text styles</a:t>
            </a:r>
          </a:p>
        </p:txBody>
      </p:sp>
      <p:sp>
        <p:nvSpPr>
          <p:cNvPr id="16" name="Text Placeholder 13"/>
          <p:cNvSpPr>
            <a:spLocks noGrp="1"/>
          </p:cNvSpPr>
          <p:nvPr>
            <p:ph type="body" sz="quarter" idx="14"/>
          </p:nvPr>
        </p:nvSpPr>
        <p:spPr>
          <a:xfrm>
            <a:off x="6190503" y="4249576"/>
            <a:ext cx="2743915" cy="795528"/>
          </a:xfrm>
          <a:solidFill>
            <a:schemeClr val="accent1"/>
          </a:solidFill>
        </p:spPr>
        <p:txBody>
          <a:bodyPr anchor="ctr">
            <a:normAutofit/>
          </a:bodyPr>
          <a:lstStyle>
            <a:lvl1pPr marL="0" indent="0" algn="ctr">
              <a:buNone/>
              <a:defRPr sz="1600" baseline="0">
                <a:solidFill>
                  <a:schemeClr val="tx2"/>
                </a:solidFill>
              </a:defRPr>
            </a:lvl1pPr>
            <a:lvl2pPr marL="609494" indent="0" algn="ctr">
              <a:buNone/>
              <a:defRPr/>
            </a:lvl2pPr>
            <a:lvl3pPr marL="1218986" indent="0" algn="ctr">
              <a:buNone/>
              <a:defRPr/>
            </a:lvl3pPr>
            <a:lvl4pPr marL="1828480" indent="0" algn="ctr">
              <a:buNone/>
              <a:defRPr/>
            </a:lvl4pPr>
            <a:lvl5pPr marL="2437973" indent="0" algn="ctr">
              <a:buNone/>
              <a:defRPr/>
            </a:lvl5pPr>
          </a:lstStyle>
          <a:p>
            <a:pPr lvl="0"/>
            <a:r>
              <a:rPr lang="en-US"/>
              <a:t>Edit Master text styles</a:t>
            </a:r>
          </a:p>
        </p:txBody>
      </p:sp>
      <p:sp>
        <p:nvSpPr>
          <p:cNvPr id="17" name="Text Placeholder 13"/>
          <p:cNvSpPr>
            <a:spLocks noGrp="1"/>
          </p:cNvSpPr>
          <p:nvPr>
            <p:ph type="body" sz="quarter" idx="15"/>
          </p:nvPr>
        </p:nvSpPr>
        <p:spPr>
          <a:xfrm>
            <a:off x="9144793" y="4249576"/>
            <a:ext cx="2743915" cy="795528"/>
          </a:xfrm>
          <a:solidFill>
            <a:schemeClr val="accent1"/>
          </a:solidFill>
        </p:spPr>
        <p:txBody>
          <a:bodyPr anchor="ctr">
            <a:normAutofit/>
          </a:bodyPr>
          <a:lstStyle>
            <a:lvl1pPr marL="0" indent="0" algn="ctr">
              <a:buNone/>
              <a:defRPr sz="1600" baseline="0">
                <a:solidFill>
                  <a:schemeClr val="tx2"/>
                </a:solidFill>
              </a:defRPr>
            </a:lvl1pPr>
            <a:lvl2pPr marL="609494" indent="0" algn="ctr">
              <a:buNone/>
              <a:defRPr/>
            </a:lvl2pPr>
            <a:lvl3pPr marL="1218986" indent="0" algn="ctr">
              <a:buNone/>
              <a:defRPr/>
            </a:lvl3pPr>
            <a:lvl4pPr marL="1828480" indent="0" algn="ctr">
              <a:buNone/>
              <a:defRPr/>
            </a:lvl4pPr>
            <a:lvl5pPr marL="2437973" indent="0" algn="ctr">
              <a:buNone/>
              <a:defRPr/>
            </a:lvl5pPr>
          </a:lstStyle>
          <a:p>
            <a:pPr lvl="0"/>
            <a:r>
              <a:rPr lang="en-US"/>
              <a:t>Edit Master text styles</a:t>
            </a:r>
          </a:p>
        </p:txBody>
      </p:sp>
      <p:sp>
        <p:nvSpPr>
          <p:cNvPr id="19" name="Text Placeholder 3"/>
          <p:cNvSpPr>
            <a:spLocks noGrp="1"/>
          </p:cNvSpPr>
          <p:nvPr>
            <p:ph type="body" sz="quarter" idx="19"/>
          </p:nvPr>
        </p:nvSpPr>
        <p:spPr>
          <a:xfrm>
            <a:off x="303292" y="914400"/>
            <a:ext cx="11585417" cy="495300"/>
          </a:xfrm>
        </p:spPr>
        <p:txBody>
          <a:bodyPr wrap="none">
            <a:noAutofit/>
          </a:bodyPr>
          <a:lstStyle>
            <a:lvl1pPr marL="0" indent="0">
              <a:buNone/>
              <a:defRPr b="1"/>
            </a:lvl1pPr>
          </a:lstStyle>
          <a:p>
            <a:pPr lvl="0"/>
            <a:r>
              <a:rPr lang="en-US"/>
              <a:t>Edit Master text styles</a:t>
            </a:r>
          </a:p>
        </p:txBody>
      </p:sp>
    </p:spTree>
    <p:extLst>
      <p:ext uri="{BB962C8B-B14F-4D97-AF65-F5344CB8AC3E}">
        <p14:creationId xmlns:p14="http://schemas.microsoft.com/office/powerpoint/2010/main" val="4025886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our_Column_Images_Text_Dark">
    <p:spTree>
      <p:nvGrpSpPr>
        <p:cNvPr id="1" name=""/>
        <p:cNvGrpSpPr/>
        <p:nvPr/>
      </p:nvGrpSpPr>
      <p:grpSpPr>
        <a:xfrm>
          <a:off x="0" y="0"/>
          <a:ext cx="0" cy="0"/>
          <a:chOff x="0" y="0"/>
          <a:chExt cx="0" cy="0"/>
        </a:xfrm>
      </p:grpSpPr>
      <p:pic>
        <p:nvPicPr>
          <p:cNvPr id="12" name="Picture 5">
            <a:extLst>
              <a:ext uri="{FF2B5EF4-FFF2-40B4-BE49-F238E27FC236}">
                <a16:creationId xmlns:a16="http://schemas.microsoft.com/office/drawing/2014/main" id="{31AFDADB-FF18-43B1-9813-805C7D9C9A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90104" y="6124576"/>
            <a:ext cx="576412"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18" name="Picture Placeholder 17"/>
          <p:cNvSpPr>
            <a:spLocks noGrp="1"/>
          </p:cNvSpPr>
          <p:nvPr>
            <p:ph type="pic" sz="quarter" idx="21"/>
          </p:nvPr>
        </p:nvSpPr>
        <p:spPr>
          <a:xfrm>
            <a:off x="303293" y="1562101"/>
            <a:ext cx="2743915" cy="2105087"/>
          </a:xfrm>
          <a:solidFill>
            <a:schemeClr val="tx1">
              <a:lumMod val="75000"/>
            </a:schemeClr>
          </a:solidFill>
        </p:spPr>
        <p:txBody>
          <a:bodyPr rtlCol="0" anchor="ctr">
            <a:normAutofit/>
          </a:bodyPr>
          <a:lstStyle>
            <a:lvl1pPr marL="0" indent="0" algn="ctr">
              <a:buNone/>
              <a:defRPr sz="1400" baseline="0">
                <a:solidFill>
                  <a:schemeClr val="bg1"/>
                </a:solidFill>
              </a:defRPr>
            </a:lvl1pPr>
          </a:lstStyle>
          <a:p>
            <a:pPr lvl="0"/>
            <a:r>
              <a:rPr lang="en-US" noProof="0"/>
              <a:t>Click icon to add picture</a:t>
            </a:r>
            <a:endParaRPr lang="en-US" noProof="0" dirty="0"/>
          </a:p>
        </p:txBody>
      </p:sp>
      <p:sp>
        <p:nvSpPr>
          <p:cNvPr id="29" name="Picture Placeholder 17"/>
          <p:cNvSpPr>
            <a:spLocks noGrp="1"/>
          </p:cNvSpPr>
          <p:nvPr>
            <p:ph type="pic" sz="quarter" idx="22"/>
          </p:nvPr>
        </p:nvSpPr>
        <p:spPr>
          <a:xfrm>
            <a:off x="3250456" y="1562101"/>
            <a:ext cx="2743915" cy="2105087"/>
          </a:xfrm>
          <a:solidFill>
            <a:schemeClr val="tx1">
              <a:lumMod val="75000"/>
            </a:schemeClr>
          </a:solidFill>
        </p:spPr>
        <p:txBody>
          <a:bodyPr rtlCol="0" anchor="ctr">
            <a:normAutofit/>
          </a:bodyPr>
          <a:lstStyle>
            <a:lvl1pPr marL="0" indent="0" algn="ctr">
              <a:buNone/>
              <a:defRPr sz="1400" baseline="0">
                <a:solidFill>
                  <a:schemeClr val="bg1"/>
                </a:solidFill>
              </a:defRPr>
            </a:lvl1pPr>
          </a:lstStyle>
          <a:p>
            <a:pPr lvl="0"/>
            <a:r>
              <a:rPr lang="en-US" noProof="0"/>
              <a:t>Click icon to add picture</a:t>
            </a:r>
            <a:endParaRPr lang="en-US" noProof="0" dirty="0"/>
          </a:p>
        </p:txBody>
      </p:sp>
      <p:sp>
        <p:nvSpPr>
          <p:cNvPr id="30" name="Picture Placeholder 17"/>
          <p:cNvSpPr>
            <a:spLocks noGrp="1"/>
          </p:cNvSpPr>
          <p:nvPr>
            <p:ph type="pic" sz="quarter" idx="23"/>
          </p:nvPr>
        </p:nvSpPr>
        <p:spPr>
          <a:xfrm>
            <a:off x="6197620" y="1562101"/>
            <a:ext cx="2736796" cy="2105087"/>
          </a:xfrm>
          <a:solidFill>
            <a:schemeClr val="tx1">
              <a:lumMod val="75000"/>
            </a:schemeClr>
          </a:solidFill>
        </p:spPr>
        <p:txBody>
          <a:bodyPr rtlCol="0" anchor="ctr">
            <a:normAutofit/>
          </a:bodyPr>
          <a:lstStyle>
            <a:lvl1pPr marL="0" indent="0" algn="ctr">
              <a:buNone/>
              <a:defRPr sz="1400" baseline="0">
                <a:solidFill>
                  <a:schemeClr val="bg1"/>
                </a:solidFill>
              </a:defRPr>
            </a:lvl1pPr>
          </a:lstStyle>
          <a:p>
            <a:pPr lvl="0"/>
            <a:r>
              <a:rPr lang="en-US" noProof="0"/>
              <a:t>Click icon to add picture</a:t>
            </a:r>
            <a:endParaRPr lang="en-US" noProof="0" dirty="0"/>
          </a:p>
        </p:txBody>
      </p:sp>
      <p:sp>
        <p:nvSpPr>
          <p:cNvPr id="31" name="Picture Placeholder 17"/>
          <p:cNvSpPr>
            <a:spLocks noGrp="1"/>
          </p:cNvSpPr>
          <p:nvPr>
            <p:ph type="pic" sz="quarter" idx="24"/>
          </p:nvPr>
        </p:nvSpPr>
        <p:spPr>
          <a:xfrm>
            <a:off x="9144794" y="1559703"/>
            <a:ext cx="2743915" cy="2105087"/>
          </a:xfrm>
          <a:solidFill>
            <a:schemeClr val="tx1">
              <a:lumMod val="75000"/>
            </a:schemeClr>
          </a:solidFill>
        </p:spPr>
        <p:txBody>
          <a:bodyPr rtlCol="0" anchor="ctr">
            <a:normAutofit/>
          </a:bodyPr>
          <a:lstStyle>
            <a:lvl1pPr marL="0" indent="0" algn="ctr">
              <a:buNone/>
              <a:defRPr sz="1400" baseline="0">
                <a:solidFill>
                  <a:schemeClr val="bg1"/>
                </a:solidFill>
              </a:defRPr>
            </a:lvl1pPr>
          </a:lstStyle>
          <a:p>
            <a:pPr lvl="0"/>
            <a:r>
              <a:rPr lang="en-US" noProof="0"/>
              <a:t>Click icon to add picture</a:t>
            </a:r>
            <a:endParaRPr lang="en-US" noProof="0" dirty="0"/>
          </a:p>
        </p:txBody>
      </p:sp>
      <p:sp>
        <p:nvSpPr>
          <p:cNvPr id="24" name="Content Placeholder 17"/>
          <p:cNvSpPr>
            <a:spLocks noGrp="1"/>
          </p:cNvSpPr>
          <p:nvPr>
            <p:ph sz="quarter" idx="26"/>
          </p:nvPr>
        </p:nvSpPr>
        <p:spPr>
          <a:xfrm>
            <a:off x="303292" y="3754609"/>
            <a:ext cx="2743915" cy="2345251"/>
          </a:xfrm>
        </p:spPr>
        <p:txBody>
          <a:bodyPr>
            <a:normAutofit/>
          </a:bodyPr>
          <a:lstStyle>
            <a:lvl1pPr marL="91440" marR="0" indent="-91440" algn="l" defTabSz="609493" rtl="0" eaLnBrk="1" fontAlgn="auto" latinLnBrk="0" hangingPunct="1">
              <a:lnSpc>
                <a:spcPct val="80000"/>
              </a:lnSpc>
              <a:spcBef>
                <a:spcPts val="0"/>
              </a:spcBef>
              <a:spcAft>
                <a:spcPts val="600"/>
              </a:spcAft>
              <a:buClrTx/>
              <a:buSzTx/>
              <a:buFont typeface="Arial" charset="0"/>
              <a:buChar char="•"/>
              <a:tabLst/>
              <a:defRPr sz="1400">
                <a:solidFill>
                  <a:schemeClr val="bg1"/>
                </a:solidFill>
              </a:defRPr>
            </a:lvl1pPr>
            <a:lvl2pPr marL="91440" indent="91440">
              <a:lnSpc>
                <a:spcPct val="80000"/>
              </a:lnSpc>
              <a:spcBef>
                <a:spcPts val="0"/>
              </a:spcBef>
              <a:spcAft>
                <a:spcPts val="600"/>
              </a:spcAft>
              <a:buFont typeface="Arial" charset="0"/>
              <a:buChar char="•"/>
              <a:defRPr sz="1200"/>
            </a:lvl2pPr>
            <a:lvl3pPr>
              <a:defRPr sz="12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7"/>
          <p:cNvSpPr>
            <a:spLocks noGrp="1"/>
          </p:cNvSpPr>
          <p:nvPr>
            <p:ph sz="quarter" idx="27"/>
          </p:nvPr>
        </p:nvSpPr>
        <p:spPr>
          <a:xfrm>
            <a:off x="3257581" y="3754609"/>
            <a:ext cx="2743915" cy="2345251"/>
          </a:xfrm>
        </p:spPr>
        <p:txBody>
          <a:bodyPr>
            <a:normAutofit/>
          </a:bodyPr>
          <a:lstStyle>
            <a:lvl1pPr marL="91440" marR="0" indent="-91440" algn="l" defTabSz="609493" rtl="0" eaLnBrk="1" fontAlgn="auto" latinLnBrk="0" hangingPunct="1">
              <a:lnSpc>
                <a:spcPct val="80000"/>
              </a:lnSpc>
              <a:spcBef>
                <a:spcPts val="0"/>
              </a:spcBef>
              <a:spcAft>
                <a:spcPts val="600"/>
              </a:spcAft>
              <a:buClrTx/>
              <a:buSzTx/>
              <a:buFont typeface="Arial" charset="0"/>
              <a:buChar char="•"/>
              <a:tabLst/>
              <a:defRPr sz="1400">
                <a:solidFill>
                  <a:schemeClr val="bg1"/>
                </a:solidFill>
              </a:defRPr>
            </a:lvl1pPr>
            <a:lvl2pPr marL="91440" indent="91440">
              <a:lnSpc>
                <a:spcPct val="80000"/>
              </a:lnSpc>
              <a:spcBef>
                <a:spcPts val="0"/>
              </a:spcBef>
              <a:spcAft>
                <a:spcPts val="600"/>
              </a:spcAft>
              <a:buFont typeface="Arial" charset="0"/>
              <a:buChar char="•"/>
              <a:defRPr sz="1200"/>
            </a:lvl2pPr>
            <a:lvl3pPr>
              <a:defRPr sz="12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17"/>
          <p:cNvSpPr>
            <a:spLocks noGrp="1"/>
          </p:cNvSpPr>
          <p:nvPr>
            <p:ph sz="quarter" idx="28"/>
          </p:nvPr>
        </p:nvSpPr>
        <p:spPr>
          <a:xfrm>
            <a:off x="6190504" y="3754609"/>
            <a:ext cx="2743915" cy="2345251"/>
          </a:xfrm>
        </p:spPr>
        <p:txBody>
          <a:bodyPr>
            <a:normAutofit/>
          </a:bodyPr>
          <a:lstStyle>
            <a:lvl1pPr marL="91440" marR="0" indent="-91440" algn="l" defTabSz="609493" rtl="0" eaLnBrk="1" fontAlgn="auto" latinLnBrk="0" hangingPunct="1">
              <a:lnSpc>
                <a:spcPct val="80000"/>
              </a:lnSpc>
              <a:spcBef>
                <a:spcPts val="0"/>
              </a:spcBef>
              <a:spcAft>
                <a:spcPts val="600"/>
              </a:spcAft>
              <a:buClrTx/>
              <a:buSzTx/>
              <a:buFont typeface="Arial" charset="0"/>
              <a:buChar char="•"/>
              <a:tabLst/>
              <a:defRPr sz="1400">
                <a:solidFill>
                  <a:schemeClr val="bg1"/>
                </a:solidFill>
              </a:defRPr>
            </a:lvl1pPr>
            <a:lvl2pPr marL="91440" indent="91440">
              <a:lnSpc>
                <a:spcPct val="80000"/>
              </a:lnSpc>
              <a:spcBef>
                <a:spcPts val="0"/>
              </a:spcBef>
              <a:spcAft>
                <a:spcPts val="600"/>
              </a:spcAft>
              <a:buFont typeface="Arial" charset="0"/>
              <a:buChar char="•"/>
              <a:defRPr sz="1200"/>
            </a:lvl2pPr>
            <a:lvl3pPr>
              <a:defRPr sz="12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Content Placeholder 17"/>
          <p:cNvSpPr>
            <a:spLocks noGrp="1"/>
          </p:cNvSpPr>
          <p:nvPr>
            <p:ph sz="quarter" idx="29"/>
          </p:nvPr>
        </p:nvSpPr>
        <p:spPr>
          <a:xfrm>
            <a:off x="9144794" y="3754609"/>
            <a:ext cx="2743915" cy="2345251"/>
          </a:xfrm>
        </p:spPr>
        <p:txBody>
          <a:bodyPr>
            <a:normAutofit/>
          </a:bodyPr>
          <a:lstStyle>
            <a:lvl1pPr marL="91440" marR="0" indent="-91440" algn="l" defTabSz="609493" rtl="0" eaLnBrk="1" fontAlgn="auto" latinLnBrk="0" hangingPunct="1">
              <a:lnSpc>
                <a:spcPct val="80000"/>
              </a:lnSpc>
              <a:spcBef>
                <a:spcPts val="0"/>
              </a:spcBef>
              <a:spcAft>
                <a:spcPts val="600"/>
              </a:spcAft>
              <a:buClrTx/>
              <a:buSzTx/>
              <a:buFont typeface="Arial" charset="0"/>
              <a:buChar char="•"/>
              <a:tabLst/>
              <a:defRPr sz="1400">
                <a:solidFill>
                  <a:schemeClr val="bg1"/>
                </a:solidFill>
              </a:defRPr>
            </a:lvl1pPr>
            <a:lvl2pPr marL="91440" indent="91440">
              <a:lnSpc>
                <a:spcPct val="80000"/>
              </a:lnSpc>
              <a:spcBef>
                <a:spcPts val="0"/>
              </a:spcBef>
              <a:spcAft>
                <a:spcPts val="600"/>
              </a:spcAft>
              <a:buFont typeface="Arial" charset="0"/>
              <a:buChar char="•"/>
              <a:defRPr sz="1200"/>
            </a:lvl2pPr>
            <a:lvl3pPr>
              <a:defRPr sz="12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3"/>
          <p:cNvSpPr>
            <a:spLocks noGrp="1"/>
          </p:cNvSpPr>
          <p:nvPr>
            <p:ph type="body" sz="quarter" idx="19"/>
          </p:nvPr>
        </p:nvSpPr>
        <p:spPr>
          <a:xfrm>
            <a:off x="303292" y="914400"/>
            <a:ext cx="11585417" cy="495300"/>
          </a:xfrm>
        </p:spPr>
        <p:txBody>
          <a:bodyPr wrap="none">
            <a:noAutofit/>
          </a:bodyPr>
          <a:lstStyle>
            <a:lvl1pPr marL="0" indent="0">
              <a:buNone/>
              <a:defRPr b="1"/>
            </a:lvl1pPr>
          </a:lstStyle>
          <a:p>
            <a:pPr lvl="0"/>
            <a:r>
              <a:rPr lang="en-US"/>
              <a:t>Edit Master text styles</a:t>
            </a:r>
          </a:p>
        </p:txBody>
      </p:sp>
    </p:spTree>
    <p:extLst>
      <p:ext uri="{BB962C8B-B14F-4D97-AF65-F5344CB8AC3E}">
        <p14:creationId xmlns:p14="http://schemas.microsoft.com/office/powerpoint/2010/main" val="2235818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our_screens_Dark">
    <p:spTree>
      <p:nvGrpSpPr>
        <p:cNvPr id="1" name=""/>
        <p:cNvGrpSpPr/>
        <p:nvPr/>
      </p:nvGrpSpPr>
      <p:grpSpPr>
        <a:xfrm>
          <a:off x="0" y="0"/>
          <a:ext cx="0" cy="0"/>
          <a:chOff x="0" y="0"/>
          <a:chExt cx="0" cy="0"/>
        </a:xfrm>
      </p:grpSpPr>
      <p:pic>
        <p:nvPicPr>
          <p:cNvPr id="16" name="Picture 5">
            <a:extLst>
              <a:ext uri="{FF2B5EF4-FFF2-40B4-BE49-F238E27FC236}">
                <a16:creationId xmlns:a16="http://schemas.microsoft.com/office/drawing/2014/main" id="{39C268F9-3185-4615-89EF-92DEECDF31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90104" y="6124576"/>
            <a:ext cx="576412"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aseline="0"/>
            </a:lvl1pPr>
          </a:lstStyle>
          <a:p>
            <a:r>
              <a:rPr lang="en-US" noProof="0"/>
              <a:t>Click to edit Master title style</a:t>
            </a:r>
          </a:p>
        </p:txBody>
      </p:sp>
      <p:sp>
        <p:nvSpPr>
          <p:cNvPr id="13" name="Picture Placeholder 17"/>
          <p:cNvSpPr>
            <a:spLocks noGrp="1"/>
          </p:cNvSpPr>
          <p:nvPr>
            <p:ph type="pic" sz="quarter" idx="27"/>
          </p:nvPr>
        </p:nvSpPr>
        <p:spPr>
          <a:xfrm>
            <a:off x="303292" y="1562101"/>
            <a:ext cx="3143911" cy="1755807"/>
          </a:xfrm>
          <a:prstGeom prst="rect">
            <a:avLst/>
          </a:prstGeom>
          <a:solidFill>
            <a:schemeClr val="tx1">
              <a:lumMod val="75000"/>
            </a:schemeClr>
          </a:solidFill>
        </p:spPr>
        <p:txBody>
          <a:bodyPr rtlCol="0" anchor="ctr">
            <a:normAutofit/>
          </a:bodyPr>
          <a:lstStyle>
            <a:lvl1pPr marL="0" indent="0" algn="ctr">
              <a:buNone/>
              <a:defRPr sz="1200">
                <a:solidFill>
                  <a:schemeClr val="bg1"/>
                </a:solidFill>
              </a:defRPr>
            </a:lvl1pPr>
          </a:lstStyle>
          <a:p>
            <a:pPr lvl="0"/>
            <a:r>
              <a:rPr lang="en-US" noProof="0"/>
              <a:t>Click icon to add picture</a:t>
            </a:r>
          </a:p>
        </p:txBody>
      </p:sp>
      <p:sp>
        <p:nvSpPr>
          <p:cNvPr id="18" name="Picture Placeholder 17"/>
          <p:cNvSpPr>
            <a:spLocks noGrp="1"/>
          </p:cNvSpPr>
          <p:nvPr>
            <p:ph type="pic" sz="quarter" idx="28"/>
          </p:nvPr>
        </p:nvSpPr>
        <p:spPr>
          <a:xfrm>
            <a:off x="6189898" y="1562100"/>
            <a:ext cx="3143911" cy="1755807"/>
          </a:xfrm>
          <a:prstGeom prst="rect">
            <a:avLst/>
          </a:prstGeom>
          <a:solidFill>
            <a:schemeClr val="tx1">
              <a:lumMod val="75000"/>
            </a:schemeClr>
          </a:solidFill>
        </p:spPr>
        <p:txBody>
          <a:bodyPr rtlCol="0" anchor="ctr">
            <a:normAutofit/>
          </a:bodyPr>
          <a:lstStyle>
            <a:lvl1pPr marL="0" indent="0" algn="ctr">
              <a:buNone/>
              <a:defRPr sz="1200">
                <a:solidFill>
                  <a:schemeClr val="bg1"/>
                </a:solidFill>
              </a:defRPr>
            </a:lvl1pPr>
          </a:lstStyle>
          <a:p>
            <a:pPr lvl="0"/>
            <a:r>
              <a:rPr lang="en-US" noProof="0"/>
              <a:t>Click icon to add picture</a:t>
            </a:r>
          </a:p>
        </p:txBody>
      </p:sp>
      <p:sp>
        <p:nvSpPr>
          <p:cNvPr id="19" name="Picture Placeholder 17"/>
          <p:cNvSpPr>
            <a:spLocks noGrp="1"/>
          </p:cNvSpPr>
          <p:nvPr>
            <p:ph type="pic" sz="quarter" idx="29"/>
          </p:nvPr>
        </p:nvSpPr>
        <p:spPr>
          <a:xfrm>
            <a:off x="303292" y="3805305"/>
            <a:ext cx="3143911" cy="1755807"/>
          </a:xfrm>
          <a:prstGeom prst="rect">
            <a:avLst/>
          </a:prstGeom>
          <a:solidFill>
            <a:schemeClr val="tx1">
              <a:lumMod val="75000"/>
            </a:schemeClr>
          </a:solidFill>
        </p:spPr>
        <p:txBody>
          <a:bodyPr rtlCol="0" anchor="ctr">
            <a:normAutofit/>
          </a:bodyPr>
          <a:lstStyle>
            <a:lvl1pPr marL="0" indent="0" algn="ctr">
              <a:buNone/>
              <a:defRPr sz="1200">
                <a:solidFill>
                  <a:schemeClr val="bg1"/>
                </a:solidFill>
              </a:defRPr>
            </a:lvl1pPr>
          </a:lstStyle>
          <a:p>
            <a:pPr lvl="0"/>
            <a:r>
              <a:rPr lang="en-US" noProof="0"/>
              <a:t>Click icon to add picture</a:t>
            </a:r>
          </a:p>
        </p:txBody>
      </p:sp>
      <p:sp>
        <p:nvSpPr>
          <p:cNvPr id="20" name="Picture Placeholder 17"/>
          <p:cNvSpPr>
            <a:spLocks noGrp="1"/>
          </p:cNvSpPr>
          <p:nvPr>
            <p:ph type="pic" sz="quarter" idx="30"/>
          </p:nvPr>
        </p:nvSpPr>
        <p:spPr>
          <a:xfrm>
            <a:off x="6189898" y="3805305"/>
            <a:ext cx="3143911" cy="1755807"/>
          </a:xfrm>
          <a:prstGeom prst="rect">
            <a:avLst/>
          </a:prstGeom>
          <a:solidFill>
            <a:schemeClr val="tx1">
              <a:lumMod val="75000"/>
            </a:schemeClr>
          </a:solidFill>
        </p:spPr>
        <p:txBody>
          <a:bodyPr rtlCol="0" anchor="ctr">
            <a:normAutofit/>
          </a:bodyPr>
          <a:lstStyle>
            <a:lvl1pPr marL="0" indent="0" algn="ctr">
              <a:buNone/>
              <a:defRPr sz="1200">
                <a:solidFill>
                  <a:schemeClr val="bg1"/>
                </a:solidFill>
              </a:defRPr>
            </a:lvl1pPr>
          </a:lstStyle>
          <a:p>
            <a:pPr lvl="0"/>
            <a:r>
              <a:rPr lang="en-US" noProof="0"/>
              <a:t>Click icon to add picture</a:t>
            </a:r>
          </a:p>
        </p:txBody>
      </p:sp>
      <p:sp>
        <p:nvSpPr>
          <p:cNvPr id="22" name="Text Placeholder 10"/>
          <p:cNvSpPr>
            <a:spLocks noGrp="1"/>
          </p:cNvSpPr>
          <p:nvPr>
            <p:ph type="body" sz="quarter" idx="32"/>
          </p:nvPr>
        </p:nvSpPr>
        <p:spPr>
          <a:xfrm>
            <a:off x="9425150" y="2091129"/>
            <a:ext cx="2463559" cy="1577856"/>
          </a:xfrm>
          <a:prstGeom prst="rect">
            <a:avLst/>
          </a:prstGeom>
        </p:spPr>
        <p:txBody>
          <a:bodyPr tIns="0"/>
          <a:lstStyle>
            <a:lvl1pPr marL="0" indent="0" algn="l">
              <a:buNone/>
              <a:defRPr sz="1400" baseline="0">
                <a:solidFill>
                  <a:schemeClr val="bg1"/>
                </a:solidFill>
              </a:defRPr>
            </a:lvl1pPr>
          </a:lstStyle>
          <a:p>
            <a:pPr lvl="0"/>
            <a:r>
              <a:rPr lang="en-US" noProof="0"/>
              <a:t>Edit Master text styles</a:t>
            </a:r>
          </a:p>
        </p:txBody>
      </p:sp>
      <p:sp>
        <p:nvSpPr>
          <p:cNvPr id="23" name="Text Placeholder 10"/>
          <p:cNvSpPr>
            <a:spLocks noGrp="1"/>
          </p:cNvSpPr>
          <p:nvPr>
            <p:ph type="body" sz="quarter" idx="33"/>
          </p:nvPr>
        </p:nvSpPr>
        <p:spPr>
          <a:xfrm>
            <a:off x="9425149" y="1562101"/>
            <a:ext cx="2463560" cy="529029"/>
          </a:xfrm>
          <a:prstGeom prst="rect">
            <a:avLst/>
          </a:prstGeom>
        </p:spPr>
        <p:txBody>
          <a:bodyPr tIns="0" bIns="0" anchor="ctr"/>
          <a:lstStyle>
            <a:lvl1pPr marL="0" indent="0" algn="l">
              <a:buNone/>
              <a:defRPr sz="1500" b="1" baseline="0">
                <a:solidFill>
                  <a:schemeClr val="bg1"/>
                </a:solidFill>
              </a:defRPr>
            </a:lvl1pPr>
          </a:lstStyle>
          <a:p>
            <a:pPr lvl="0"/>
            <a:r>
              <a:rPr lang="en-US" noProof="0"/>
              <a:t>Edit Master text styles</a:t>
            </a:r>
          </a:p>
        </p:txBody>
      </p:sp>
      <p:sp>
        <p:nvSpPr>
          <p:cNvPr id="24" name="Text Placeholder 10"/>
          <p:cNvSpPr>
            <a:spLocks noGrp="1"/>
          </p:cNvSpPr>
          <p:nvPr>
            <p:ph type="body" sz="quarter" idx="34"/>
          </p:nvPr>
        </p:nvSpPr>
        <p:spPr>
          <a:xfrm>
            <a:off x="3538544" y="2091130"/>
            <a:ext cx="2463559" cy="1577856"/>
          </a:xfrm>
          <a:prstGeom prst="rect">
            <a:avLst/>
          </a:prstGeom>
        </p:spPr>
        <p:txBody>
          <a:bodyPr tIns="0"/>
          <a:lstStyle>
            <a:lvl1pPr marL="0" indent="0" algn="l">
              <a:buNone/>
              <a:defRPr sz="1400" baseline="0">
                <a:solidFill>
                  <a:schemeClr val="bg1"/>
                </a:solidFill>
              </a:defRPr>
            </a:lvl1pPr>
          </a:lstStyle>
          <a:p>
            <a:pPr lvl="0"/>
            <a:r>
              <a:rPr lang="en-US" noProof="0"/>
              <a:t>Edit Master text styles</a:t>
            </a:r>
          </a:p>
        </p:txBody>
      </p:sp>
      <p:sp>
        <p:nvSpPr>
          <p:cNvPr id="25" name="Text Placeholder 10"/>
          <p:cNvSpPr>
            <a:spLocks noGrp="1"/>
          </p:cNvSpPr>
          <p:nvPr>
            <p:ph type="body" sz="quarter" idx="35"/>
          </p:nvPr>
        </p:nvSpPr>
        <p:spPr>
          <a:xfrm>
            <a:off x="3538543" y="1562102"/>
            <a:ext cx="2463560" cy="529029"/>
          </a:xfrm>
          <a:prstGeom prst="rect">
            <a:avLst/>
          </a:prstGeom>
        </p:spPr>
        <p:txBody>
          <a:bodyPr tIns="0" bIns="0" anchor="ctr"/>
          <a:lstStyle>
            <a:lvl1pPr marL="0" indent="0" algn="l">
              <a:buNone/>
              <a:defRPr sz="1500" b="1" baseline="0">
                <a:solidFill>
                  <a:schemeClr val="bg1"/>
                </a:solidFill>
              </a:defRPr>
            </a:lvl1pPr>
          </a:lstStyle>
          <a:p>
            <a:pPr lvl="0"/>
            <a:r>
              <a:rPr lang="en-US" noProof="0"/>
              <a:t>Edit Master text styles</a:t>
            </a:r>
          </a:p>
        </p:txBody>
      </p:sp>
      <p:sp>
        <p:nvSpPr>
          <p:cNvPr id="26" name="Text Placeholder 10"/>
          <p:cNvSpPr>
            <a:spLocks noGrp="1"/>
          </p:cNvSpPr>
          <p:nvPr>
            <p:ph type="body" sz="quarter" idx="36"/>
          </p:nvPr>
        </p:nvSpPr>
        <p:spPr>
          <a:xfrm>
            <a:off x="9425150" y="4334333"/>
            <a:ext cx="2463559" cy="1577856"/>
          </a:xfrm>
          <a:prstGeom prst="rect">
            <a:avLst/>
          </a:prstGeom>
        </p:spPr>
        <p:txBody>
          <a:bodyPr tIns="0"/>
          <a:lstStyle>
            <a:lvl1pPr marL="0" indent="0" algn="l">
              <a:buNone/>
              <a:defRPr sz="1400" baseline="0">
                <a:solidFill>
                  <a:schemeClr val="bg1"/>
                </a:solidFill>
              </a:defRPr>
            </a:lvl1pPr>
          </a:lstStyle>
          <a:p>
            <a:pPr lvl="0"/>
            <a:r>
              <a:rPr lang="en-US" noProof="0"/>
              <a:t>Edit Master text styles</a:t>
            </a:r>
          </a:p>
        </p:txBody>
      </p:sp>
      <p:sp>
        <p:nvSpPr>
          <p:cNvPr id="27" name="Text Placeholder 10"/>
          <p:cNvSpPr>
            <a:spLocks noGrp="1"/>
          </p:cNvSpPr>
          <p:nvPr>
            <p:ph type="body" sz="quarter" idx="37"/>
          </p:nvPr>
        </p:nvSpPr>
        <p:spPr>
          <a:xfrm>
            <a:off x="9425149" y="3805305"/>
            <a:ext cx="2463560" cy="529029"/>
          </a:xfrm>
          <a:prstGeom prst="rect">
            <a:avLst/>
          </a:prstGeom>
        </p:spPr>
        <p:txBody>
          <a:bodyPr tIns="0" bIns="0" anchor="ctr"/>
          <a:lstStyle>
            <a:lvl1pPr marL="0" indent="0" algn="l">
              <a:buNone/>
              <a:defRPr sz="1500" b="1" baseline="0">
                <a:solidFill>
                  <a:schemeClr val="bg1"/>
                </a:solidFill>
              </a:defRPr>
            </a:lvl1pPr>
          </a:lstStyle>
          <a:p>
            <a:pPr lvl="0"/>
            <a:r>
              <a:rPr lang="en-US" noProof="0"/>
              <a:t>Edit Master text styles</a:t>
            </a:r>
          </a:p>
        </p:txBody>
      </p:sp>
      <p:sp>
        <p:nvSpPr>
          <p:cNvPr id="28" name="Text Placeholder 10"/>
          <p:cNvSpPr>
            <a:spLocks noGrp="1"/>
          </p:cNvSpPr>
          <p:nvPr>
            <p:ph type="body" sz="quarter" idx="38"/>
          </p:nvPr>
        </p:nvSpPr>
        <p:spPr>
          <a:xfrm>
            <a:off x="3538544" y="4334334"/>
            <a:ext cx="2463559" cy="1577856"/>
          </a:xfrm>
          <a:prstGeom prst="rect">
            <a:avLst/>
          </a:prstGeom>
        </p:spPr>
        <p:txBody>
          <a:bodyPr tIns="0"/>
          <a:lstStyle>
            <a:lvl1pPr marL="0" indent="0" algn="l">
              <a:buNone/>
              <a:defRPr sz="1400" baseline="0">
                <a:solidFill>
                  <a:schemeClr val="bg1"/>
                </a:solidFill>
              </a:defRPr>
            </a:lvl1pPr>
          </a:lstStyle>
          <a:p>
            <a:pPr lvl="0"/>
            <a:r>
              <a:rPr lang="en-US" noProof="0"/>
              <a:t>Edit Master text styles</a:t>
            </a:r>
          </a:p>
        </p:txBody>
      </p:sp>
      <p:sp>
        <p:nvSpPr>
          <p:cNvPr id="29" name="Text Placeholder 10"/>
          <p:cNvSpPr>
            <a:spLocks noGrp="1"/>
          </p:cNvSpPr>
          <p:nvPr>
            <p:ph type="body" sz="quarter" idx="39"/>
          </p:nvPr>
        </p:nvSpPr>
        <p:spPr>
          <a:xfrm>
            <a:off x="3538543" y="3805306"/>
            <a:ext cx="2463560" cy="529029"/>
          </a:xfrm>
          <a:prstGeom prst="rect">
            <a:avLst/>
          </a:prstGeom>
        </p:spPr>
        <p:txBody>
          <a:bodyPr tIns="0" bIns="0" anchor="ctr"/>
          <a:lstStyle>
            <a:lvl1pPr marL="0" indent="0" algn="l">
              <a:buNone/>
              <a:defRPr sz="1500" b="1" baseline="0">
                <a:solidFill>
                  <a:schemeClr val="bg1"/>
                </a:solidFill>
              </a:defRPr>
            </a:lvl1pPr>
          </a:lstStyle>
          <a:p>
            <a:pPr lvl="0"/>
            <a:r>
              <a:rPr lang="en-US" noProof="0"/>
              <a:t>Edit Master text styles</a:t>
            </a:r>
          </a:p>
        </p:txBody>
      </p:sp>
      <p:sp>
        <p:nvSpPr>
          <p:cNvPr id="31" name="Text Placeholder 3"/>
          <p:cNvSpPr>
            <a:spLocks noGrp="1"/>
          </p:cNvSpPr>
          <p:nvPr>
            <p:ph type="body" sz="quarter" idx="19"/>
          </p:nvPr>
        </p:nvSpPr>
        <p:spPr>
          <a:xfrm>
            <a:off x="303292" y="914400"/>
            <a:ext cx="11585417" cy="495300"/>
          </a:xfrm>
        </p:spPr>
        <p:txBody>
          <a:bodyPr wrap="none">
            <a:noAutofit/>
          </a:bodyPr>
          <a:lstStyle>
            <a:lvl1pPr marL="0" indent="0">
              <a:buNone/>
              <a:defRPr b="1"/>
            </a:lvl1pPr>
          </a:lstStyle>
          <a:p>
            <a:pPr lvl="0"/>
            <a:r>
              <a:rPr lang="en-US" noProof="0"/>
              <a:t>Edit Master text styles</a:t>
            </a:r>
          </a:p>
        </p:txBody>
      </p:sp>
    </p:spTree>
    <p:extLst>
      <p:ext uri="{BB962C8B-B14F-4D97-AF65-F5344CB8AC3E}">
        <p14:creationId xmlns:p14="http://schemas.microsoft.com/office/powerpoint/2010/main" val="214233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End_Dark">
    <p:spTree>
      <p:nvGrpSpPr>
        <p:cNvPr id="1" name=""/>
        <p:cNvGrpSpPr/>
        <p:nvPr/>
      </p:nvGrpSpPr>
      <p:grpSpPr>
        <a:xfrm>
          <a:off x="0" y="0"/>
          <a:ext cx="0" cy="0"/>
          <a:chOff x="0" y="0"/>
          <a:chExt cx="0" cy="0"/>
        </a:xfrm>
      </p:grpSpPr>
      <p:pic>
        <p:nvPicPr>
          <p:cNvPr id="3" name="Picture 7">
            <a:extLst>
              <a:ext uri="{FF2B5EF4-FFF2-40B4-BE49-F238E27FC236}">
                <a16:creationId xmlns:a16="http://schemas.microsoft.com/office/drawing/2014/main" id="{42AE26C5-E140-4C80-97FA-141615F3F3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1219517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8">
            <a:extLst>
              <a:ext uri="{FF2B5EF4-FFF2-40B4-BE49-F238E27FC236}">
                <a16:creationId xmlns:a16="http://schemas.microsoft.com/office/drawing/2014/main" id="{047216C7-32B9-459B-8998-0228E03DFF93}"/>
              </a:ext>
            </a:extLst>
          </p:cNvPr>
          <p:cNvSpPr txBox="1">
            <a:spLocks noChangeArrowheads="1"/>
          </p:cNvSpPr>
          <p:nvPr/>
        </p:nvSpPr>
        <p:spPr bwMode="auto">
          <a:xfrm>
            <a:off x="303292" y="838201"/>
            <a:ext cx="5792709" cy="830263"/>
          </a:xfrm>
          <a:prstGeom prst="rect">
            <a:avLst/>
          </a:prstGeom>
          <a:noFill/>
          <a:ln>
            <a:noFill/>
          </a:ln>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defTabSz="608013" fontAlgn="base">
              <a:spcBef>
                <a:spcPct val="0"/>
              </a:spcBef>
              <a:spcAft>
                <a:spcPct val="0"/>
              </a:spcAft>
              <a:defRPr sz="2400">
                <a:solidFill>
                  <a:schemeClr val="tx1"/>
                </a:solidFill>
                <a:latin typeface="Arial" panose="020B0604020202020204" pitchFamily="34" charset="0"/>
              </a:defRPr>
            </a:lvl6pPr>
            <a:lvl7pPr marL="2971800" indent="-228600" defTabSz="608013" fontAlgn="base">
              <a:spcBef>
                <a:spcPct val="0"/>
              </a:spcBef>
              <a:spcAft>
                <a:spcPct val="0"/>
              </a:spcAft>
              <a:defRPr sz="2400">
                <a:solidFill>
                  <a:schemeClr val="tx1"/>
                </a:solidFill>
                <a:latin typeface="Arial" panose="020B0604020202020204" pitchFamily="34" charset="0"/>
              </a:defRPr>
            </a:lvl7pPr>
            <a:lvl8pPr marL="3429000" indent="-228600" defTabSz="608013" fontAlgn="base">
              <a:spcBef>
                <a:spcPct val="0"/>
              </a:spcBef>
              <a:spcAft>
                <a:spcPct val="0"/>
              </a:spcAft>
              <a:defRPr sz="2400">
                <a:solidFill>
                  <a:schemeClr val="tx1"/>
                </a:solidFill>
                <a:latin typeface="Arial" panose="020B0604020202020204" pitchFamily="34" charset="0"/>
              </a:defRPr>
            </a:lvl8pPr>
            <a:lvl9pPr marL="3886200" indent="-228600" defTabSz="608013" fontAlgn="base">
              <a:spcBef>
                <a:spcPct val="0"/>
              </a:spcBef>
              <a:spcAft>
                <a:spcPct val="0"/>
              </a:spcAft>
              <a:defRPr sz="2400">
                <a:solidFill>
                  <a:schemeClr val="tx1"/>
                </a:solidFill>
                <a:latin typeface="Arial" panose="020B0604020202020204" pitchFamily="34" charset="0"/>
              </a:defRPr>
            </a:lvl9pPr>
          </a:lstStyle>
          <a:p>
            <a:pPr eaLnBrk="1" hangingPunct="1">
              <a:defRPr/>
            </a:pPr>
            <a:r>
              <a:rPr lang="en-US" altLang="en-US" sz="4800" b="1">
                <a:solidFill>
                  <a:schemeClr val="bg1"/>
                </a:solidFill>
              </a:rPr>
              <a:t>Thank You.</a:t>
            </a:r>
          </a:p>
        </p:txBody>
      </p:sp>
      <p:sp>
        <p:nvSpPr>
          <p:cNvPr id="5" name="TextBox 4">
            <a:extLst>
              <a:ext uri="{FF2B5EF4-FFF2-40B4-BE49-F238E27FC236}">
                <a16:creationId xmlns:a16="http://schemas.microsoft.com/office/drawing/2014/main" id="{DF5E5C48-5F6C-42B3-9AFE-87B36689ED0F}"/>
              </a:ext>
            </a:extLst>
          </p:cNvPr>
          <p:cNvSpPr txBox="1"/>
          <p:nvPr/>
        </p:nvSpPr>
        <p:spPr>
          <a:xfrm>
            <a:off x="303292" y="5734050"/>
            <a:ext cx="5792709" cy="400050"/>
          </a:xfrm>
          <a:prstGeom prst="rect">
            <a:avLst/>
          </a:prstGeom>
          <a:noFill/>
        </p:spPr>
        <p:txBody>
          <a:bodyPr>
            <a:spAutoFit/>
          </a:bodyPr>
          <a:lstStyle/>
          <a:p>
            <a:pPr defTabSz="609493" eaLnBrk="1" fontAlgn="auto" hangingPunct="1">
              <a:spcBef>
                <a:spcPts val="0"/>
              </a:spcBef>
              <a:spcAft>
                <a:spcPts val="0"/>
              </a:spcAft>
              <a:defRPr/>
            </a:pPr>
            <a:r>
              <a:rPr lang="en-US" sz="2000" spc="80" dirty="0">
                <a:solidFill>
                  <a:schemeClr val="accent1"/>
                </a:solidFill>
                <a:latin typeface="+mn-lt"/>
              </a:rPr>
              <a:t>netscout.com</a:t>
            </a:r>
          </a:p>
        </p:txBody>
      </p:sp>
      <p:sp>
        <p:nvSpPr>
          <p:cNvPr id="10" name="Text Placeholder 9"/>
          <p:cNvSpPr>
            <a:spLocks noGrp="1"/>
          </p:cNvSpPr>
          <p:nvPr>
            <p:ph type="body" sz="quarter" idx="14"/>
          </p:nvPr>
        </p:nvSpPr>
        <p:spPr>
          <a:xfrm>
            <a:off x="303293" y="3733127"/>
            <a:ext cx="8233331" cy="1339914"/>
          </a:xfrm>
        </p:spPr>
        <p:txBody>
          <a:bodyPr/>
          <a:lstStyle>
            <a:lvl1pPr marL="0" indent="0">
              <a:buNone/>
              <a:defRPr baseline="0">
                <a:solidFill>
                  <a:schemeClr val="bg1"/>
                </a:solidFill>
              </a:defRPr>
            </a:lvl1pPr>
          </a:lstStyle>
          <a:p>
            <a:pPr lvl="0"/>
            <a:r>
              <a:rPr lang="en-US"/>
              <a:t>Edit Master text styles</a:t>
            </a:r>
          </a:p>
        </p:txBody>
      </p:sp>
    </p:spTree>
    <p:extLst>
      <p:ext uri="{BB962C8B-B14F-4D97-AF65-F5344CB8AC3E}">
        <p14:creationId xmlns:p14="http://schemas.microsoft.com/office/powerpoint/2010/main" val="235714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Section Divider">
    <p:bg>
      <p:bgPr>
        <a:solidFill>
          <a:srgbClr val="1F355E"/>
        </a:solidFill>
        <a:effectLst/>
      </p:bgPr>
    </p:bg>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3FD47250-B131-A34A-9E8B-FC05A98933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51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r>
              <a:rPr lang="en-US"/>
              <a:t>Click to edit Master title style</a:t>
            </a:r>
          </a:p>
        </p:txBody>
      </p:sp>
      <p:sp>
        <p:nvSpPr>
          <p:cNvPr id="8" name="Text Placeholder 12"/>
          <p:cNvSpPr>
            <a:spLocks noGrp="1"/>
          </p:cNvSpPr>
          <p:nvPr>
            <p:ph type="body" sz="quarter" idx="16"/>
          </p:nvPr>
        </p:nvSpPr>
        <p:spPr>
          <a:xfrm>
            <a:off x="303293" y="4052888"/>
            <a:ext cx="8233330" cy="1128712"/>
          </a:xfrm>
          <a:prstGeom prst="rect">
            <a:avLst/>
          </a:prstGeom>
        </p:spPr>
        <p:txBody>
          <a:bodyPr/>
          <a:lstStyle>
            <a:lvl1pPr marL="0" indent="0">
              <a:buNone/>
              <a:defRPr i="0">
                <a:solidFill>
                  <a:srgbClr val="FFFFFF"/>
                </a:solidFill>
              </a:defRPr>
            </a:lvl1pPr>
            <a:lvl2pPr marL="609494" indent="0">
              <a:buNone/>
              <a:defRPr>
                <a:solidFill>
                  <a:srgbClr val="FFFFFF"/>
                </a:solidFill>
              </a:defRPr>
            </a:lvl2pPr>
            <a:lvl3pPr marL="1218986" indent="0">
              <a:buNone/>
              <a:defRPr>
                <a:solidFill>
                  <a:srgbClr val="FFFFFF"/>
                </a:solidFill>
              </a:defRPr>
            </a:lvl3pPr>
            <a:lvl4pPr marL="1828480" indent="0">
              <a:buNone/>
              <a:defRPr>
                <a:solidFill>
                  <a:srgbClr val="FFFFFF"/>
                </a:solidFill>
              </a:defRPr>
            </a:lvl4pPr>
            <a:lvl5pPr marL="2437973" indent="0">
              <a:buNone/>
              <a:defRPr>
                <a:solidFill>
                  <a:srgbClr val="FFFFFF"/>
                </a:solidFill>
              </a:defRPr>
            </a:lvl5pPr>
          </a:lstStyle>
          <a:p>
            <a:pPr lvl="0"/>
            <a:r>
              <a:rPr lang="en-US"/>
              <a:t>Click to edit Master text styles</a:t>
            </a:r>
          </a:p>
        </p:txBody>
      </p:sp>
    </p:spTree>
    <p:extLst>
      <p:ext uri="{BB962C8B-B14F-4D97-AF65-F5344CB8AC3E}">
        <p14:creationId xmlns:p14="http://schemas.microsoft.com/office/powerpoint/2010/main" val="3503718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genda_Light">
    <p:spTree>
      <p:nvGrpSpPr>
        <p:cNvPr id="1" name=""/>
        <p:cNvGrpSpPr/>
        <p:nvPr/>
      </p:nvGrpSpPr>
      <p:grpSpPr>
        <a:xfrm>
          <a:off x="0" y="0"/>
          <a:ext cx="0" cy="0"/>
          <a:chOff x="0" y="0"/>
          <a:chExt cx="0" cy="0"/>
        </a:xfrm>
      </p:grpSpPr>
      <p:sp>
        <p:nvSpPr>
          <p:cNvPr id="9" name="Text Placeholder 7"/>
          <p:cNvSpPr>
            <a:spLocks noGrp="1"/>
          </p:cNvSpPr>
          <p:nvPr>
            <p:ph type="body" sz="quarter" idx="14"/>
          </p:nvPr>
        </p:nvSpPr>
        <p:spPr>
          <a:xfrm>
            <a:off x="303292" y="1562100"/>
            <a:ext cx="11585417" cy="685800"/>
          </a:xfrm>
          <a:gradFill>
            <a:gsLst>
              <a:gs pos="0">
                <a:schemeClr val="tx2">
                  <a:lumMod val="50000"/>
                  <a:lumOff val="50000"/>
                  <a:alpha val="0"/>
                </a:schemeClr>
              </a:gs>
              <a:gs pos="35000">
                <a:schemeClr val="accent4">
                  <a:alpha val="15000"/>
                </a:schemeClr>
              </a:gs>
              <a:gs pos="100000">
                <a:schemeClr val="accent4">
                  <a:alpha val="25000"/>
                </a:schemeClr>
              </a:gs>
            </a:gsLst>
            <a:lin ang="10800000" scaled="0"/>
          </a:gradFill>
        </p:spPr>
        <p:txBody>
          <a:bodyPr anchor="ctr"/>
          <a:lstStyle>
            <a:lvl1pPr>
              <a:defRPr baseline="0"/>
            </a:lvl1pPr>
          </a:lstStyle>
          <a:p>
            <a:pPr lvl="0"/>
            <a:r>
              <a:rPr lang="en-US"/>
              <a:t>Edit Master text styles</a:t>
            </a:r>
          </a:p>
        </p:txBody>
      </p:sp>
      <p:sp>
        <p:nvSpPr>
          <p:cNvPr id="11" name="Text Placeholder 7"/>
          <p:cNvSpPr>
            <a:spLocks noGrp="1"/>
          </p:cNvSpPr>
          <p:nvPr>
            <p:ph type="body" sz="quarter" idx="15"/>
          </p:nvPr>
        </p:nvSpPr>
        <p:spPr>
          <a:xfrm>
            <a:off x="303292" y="2443100"/>
            <a:ext cx="11585417" cy="685800"/>
          </a:xfrm>
          <a:gradFill>
            <a:gsLst>
              <a:gs pos="0">
                <a:schemeClr val="tx2">
                  <a:lumMod val="50000"/>
                  <a:lumOff val="50000"/>
                  <a:alpha val="0"/>
                </a:schemeClr>
              </a:gs>
              <a:gs pos="35000">
                <a:schemeClr val="accent4">
                  <a:alpha val="15000"/>
                </a:schemeClr>
              </a:gs>
              <a:gs pos="100000">
                <a:schemeClr val="accent4">
                  <a:alpha val="25000"/>
                </a:schemeClr>
              </a:gs>
            </a:gsLst>
            <a:lin ang="10800000" scaled="0"/>
          </a:gradFill>
        </p:spPr>
        <p:txBody>
          <a:bodyPr rtlCol="0" anchor="ctr">
            <a:normAutofit/>
          </a:bodyPr>
          <a:lstStyle>
            <a:lvl1pPr>
              <a:defRPr lang="en-US" baseline="0" dirty="0"/>
            </a:lvl1pPr>
          </a:lstStyle>
          <a:p>
            <a:pPr lvl="0"/>
            <a:r>
              <a:rPr lang="en-US"/>
              <a:t>Edit Master text styles</a:t>
            </a:r>
          </a:p>
        </p:txBody>
      </p:sp>
      <p:sp>
        <p:nvSpPr>
          <p:cNvPr id="12" name="Text Placeholder 7"/>
          <p:cNvSpPr>
            <a:spLocks noGrp="1"/>
          </p:cNvSpPr>
          <p:nvPr>
            <p:ph type="body" sz="quarter" idx="16"/>
          </p:nvPr>
        </p:nvSpPr>
        <p:spPr>
          <a:xfrm>
            <a:off x="303292" y="3314423"/>
            <a:ext cx="11585417" cy="685800"/>
          </a:xfrm>
          <a:gradFill>
            <a:gsLst>
              <a:gs pos="0">
                <a:schemeClr val="tx2">
                  <a:lumMod val="50000"/>
                  <a:lumOff val="50000"/>
                  <a:alpha val="0"/>
                </a:schemeClr>
              </a:gs>
              <a:gs pos="35000">
                <a:schemeClr val="accent4">
                  <a:alpha val="15000"/>
                </a:schemeClr>
              </a:gs>
              <a:gs pos="100000">
                <a:schemeClr val="accent4">
                  <a:alpha val="25000"/>
                </a:schemeClr>
              </a:gs>
            </a:gsLst>
            <a:lin ang="10800000" scaled="0"/>
          </a:gradFill>
        </p:spPr>
        <p:txBody>
          <a:bodyPr rtlCol="0" anchor="ctr">
            <a:normAutofit/>
          </a:bodyPr>
          <a:lstStyle>
            <a:lvl1pPr>
              <a:defRPr lang="en-US" baseline="0" dirty="0"/>
            </a:lvl1pPr>
          </a:lstStyle>
          <a:p>
            <a:pPr lvl="0"/>
            <a:r>
              <a:rPr lang="en-US"/>
              <a:t>Edit Master text styles</a:t>
            </a:r>
          </a:p>
        </p:txBody>
      </p:sp>
      <p:sp>
        <p:nvSpPr>
          <p:cNvPr id="13" name="Text Placeholder 7"/>
          <p:cNvSpPr>
            <a:spLocks noGrp="1"/>
          </p:cNvSpPr>
          <p:nvPr>
            <p:ph type="body" sz="quarter" idx="17"/>
          </p:nvPr>
        </p:nvSpPr>
        <p:spPr>
          <a:xfrm>
            <a:off x="303292" y="4197886"/>
            <a:ext cx="11585417" cy="685800"/>
          </a:xfrm>
          <a:gradFill>
            <a:gsLst>
              <a:gs pos="0">
                <a:schemeClr val="tx2">
                  <a:lumMod val="50000"/>
                  <a:lumOff val="50000"/>
                  <a:alpha val="0"/>
                </a:schemeClr>
              </a:gs>
              <a:gs pos="35000">
                <a:schemeClr val="accent4">
                  <a:alpha val="15000"/>
                </a:schemeClr>
              </a:gs>
              <a:gs pos="100000">
                <a:schemeClr val="accent4">
                  <a:alpha val="25000"/>
                </a:schemeClr>
              </a:gs>
            </a:gsLst>
            <a:lin ang="10800000" scaled="0"/>
          </a:gradFill>
        </p:spPr>
        <p:txBody>
          <a:bodyPr rtlCol="0" anchor="ctr">
            <a:normAutofit/>
          </a:bodyPr>
          <a:lstStyle>
            <a:lvl1pPr>
              <a:defRPr lang="en-US" baseline="0" dirty="0"/>
            </a:lvl1pPr>
          </a:lstStyle>
          <a:p>
            <a:pPr lvl="0"/>
            <a:r>
              <a:rPr lang="en-US"/>
              <a:t>Edit Master text styles</a:t>
            </a:r>
          </a:p>
        </p:txBody>
      </p:sp>
      <p:sp>
        <p:nvSpPr>
          <p:cNvPr id="14" name="Text Placeholder 7"/>
          <p:cNvSpPr>
            <a:spLocks noGrp="1"/>
          </p:cNvSpPr>
          <p:nvPr>
            <p:ph type="body" sz="quarter" idx="18"/>
          </p:nvPr>
        </p:nvSpPr>
        <p:spPr>
          <a:xfrm>
            <a:off x="303292" y="5069209"/>
            <a:ext cx="11585417" cy="685800"/>
          </a:xfrm>
          <a:gradFill>
            <a:gsLst>
              <a:gs pos="0">
                <a:schemeClr val="tx2">
                  <a:lumMod val="50000"/>
                  <a:lumOff val="50000"/>
                  <a:alpha val="0"/>
                </a:schemeClr>
              </a:gs>
              <a:gs pos="35000">
                <a:schemeClr val="accent4">
                  <a:alpha val="15000"/>
                </a:schemeClr>
              </a:gs>
              <a:gs pos="100000">
                <a:schemeClr val="accent4">
                  <a:alpha val="25000"/>
                </a:schemeClr>
              </a:gs>
            </a:gsLst>
            <a:lin ang="10800000" scaled="0"/>
          </a:gradFill>
        </p:spPr>
        <p:txBody>
          <a:bodyPr rtlCol="0" anchor="ctr">
            <a:normAutofit/>
          </a:bodyPr>
          <a:lstStyle>
            <a:lvl1pPr>
              <a:defRPr lang="en-US" baseline="0" dirty="0"/>
            </a:lvl1pPr>
          </a:lstStyle>
          <a:p>
            <a:pPr lvl="0"/>
            <a:r>
              <a:rPr lang="en-US"/>
              <a:t>Edit Master text styles</a:t>
            </a:r>
          </a:p>
        </p:txBody>
      </p:sp>
      <p:sp>
        <p:nvSpPr>
          <p:cNvPr id="3" name="Title 2"/>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0039955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_Ligh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US" dirty="0"/>
          </a:p>
        </p:txBody>
      </p:sp>
      <p:sp>
        <p:nvSpPr>
          <p:cNvPr id="12" name="Text Placeholder 8"/>
          <p:cNvSpPr>
            <a:spLocks noGrp="1"/>
          </p:cNvSpPr>
          <p:nvPr>
            <p:ph type="body" sz="quarter" idx="13"/>
          </p:nvPr>
        </p:nvSpPr>
        <p:spPr>
          <a:xfrm>
            <a:off x="303292" y="1562100"/>
            <a:ext cx="11585417" cy="4572000"/>
          </a:xfrm>
        </p:spPr>
        <p:txBody>
          <a:bodyPr/>
          <a:lstStyle>
            <a:lvl1pPr>
              <a:spcBef>
                <a:spcPts val="1000"/>
              </a:spcBef>
              <a:defRPr/>
            </a:lvl1pPr>
            <a:lvl2pPr>
              <a:spcBef>
                <a:spcPts val="1000"/>
              </a:spcBef>
              <a:defRPr/>
            </a:lvl2pPr>
            <a:lvl3pPr>
              <a:spcBef>
                <a:spcPts val="1000"/>
              </a:spcBef>
              <a:defRPr/>
            </a:lvl3pPr>
            <a:lvl4pPr>
              <a:spcBef>
                <a:spcPts val="1000"/>
              </a:spcBef>
              <a:defRPr/>
            </a:lvl4pPr>
            <a:lvl5pPr>
              <a:spcBef>
                <a:spcPts val="10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3"/>
          <p:cNvSpPr>
            <a:spLocks noGrp="1"/>
          </p:cNvSpPr>
          <p:nvPr>
            <p:ph type="body" sz="quarter" idx="19"/>
          </p:nvPr>
        </p:nvSpPr>
        <p:spPr>
          <a:xfrm>
            <a:off x="303292" y="914400"/>
            <a:ext cx="11585417" cy="495300"/>
          </a:xfrm>
        </p:spPr>
        <p:txBody>
          <a:bodyPr wrap="none">
            <a:noAutofit/>
          </a:bodyPr>
          <a:lstStyle>
            <a:lvl1pPr marL="0" indent="0">
              <a:buNone/>
              <a:defRPr b="1"/>
            </a:lvl1pPr>
          </a:lstStyle>
          <a:p>
            <a:pPr lvl="0"/>
            <a:r>
              <a:rPr lang="en-US"/>
              <a:t>Edit Master text styles</a:t>
            </a:r>
          </a:p>
        </p:txBody>
      </p:sp>
    </p:spTree>
    <p:extLst>
      <p:ext uri="{BB962C8B-B14F-4D97-AF65-F5344CB8AC3E}">
        <p14:creationId xmlns:p14="http://schemas.microsoft.com/office/powerpoint/2010/main" val="2710167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DCB6D-E282-44EE-9E7C-A67705006C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920BE8-039B-441F-A435-6F7C82241E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D7346F-75BB-4CBC-ABAE-47050296C7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AC834A-0FDA-481C-B612-DFD7AA0916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6090EF-B81E-46FD-B155-746FA722616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80FF14-6F40-44BA-A30D-9C567317F1DD}"/>
              </a:ext>
            </a:extLst>
          </p:cNvPr>
          <p:cNvSpPr>
            <a:spLocks noGrp="1"/>
          </p:cNvSpPr>
          <p:nvPr>
            <p:ph type="dt" sz="half" idx="10"/>
          </p:nvPr>
        </p:nvSpPr>
        <p:spPr/>
        <p:txBody>
          <a:bodyPr/>
          <a:lstStyle/>
          <a:p>
            <a:endParaRPr lang="en-US"/>
          </a:p>
        </p:txBody>
      </p:sp>
      <p:sp>
        <p:nvSpPr>
          <p:cNvPr id="9" name="Slide Number Placeholder 8">
            <a:extLst>
              <a:ext uri="{FF2B5EF4-FFF2-40B4-BE49-F238E27FC236}">
                <a16:creationId xmlns:a16="http://schemas.microsoft.com/office/drawing/2014/main" id="{E09999F5-C9F4-467A-997D-740AC8E66426}"/>
              </a:ext>
            </a:extLst>
          </p:cNvPr>
          <p:cNvSpPr>
            <a:spLocks noGrp="1"/>
          </p:cNvSpPr>
          <p:nvPr>
            <p:ph type="sldNum" sz="quarter" idx="12"/>
          </p:nvPr>
        </p:nvSpPr>
        <p:spPr/>
        <p:txBody>
          <a:bodyPr/>
          <a:lstStyle/>
          <a:p>
            <a:fld id="{933F0031-BB0B-4B6C-BB43-8DA51188BED7}" type="slidenum">
              <a:rPr lang="en-US" smtClean="0"/>
              <a:t>‹#›</a:t>
            </a:fld>
            <a:endParaRPr lang="en-US"/>
          </a:p>
        </p:txBody>
      </p:sp>
    </p:spTree>
    <p:extLst>
      <p:ext uri="{BB962C8B-B14F-4D97-AF65-F5344CB8AC3E}">
        <p14:creationId xmlns:p14="http://schemas.microsoft.com/office/powerpoint/2010/main" val="32515460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ontent_2column_Text/Text_Light">
    <p:spTree>
      <p:nvGrpSpPr>
        <p:cNvPr id="1" name=""/>
        <p:cNvGrpSpPr/>
        <p:nvPr/>
      </p:nvGrpSpPr>
      <p:grpSpPr>
        <a:xfrm>
          <a:off x="0" y="0"/>
          <a:ext cx="0" cy="0"/>
          <a:chOff x="0" y="0"/>
          <a:chExt cx="0" cy="0"/>
        </a:xfrm>
      </p:grpSpPr>
      <p:sp>
        <p:nvSpPr>
          <p:cNvPr id="8" name="Text Placeholder 7"/>
          <p:cNvSpPr>
            <a:spLocks noGrp="1"/>
          </p:cNvSpPr>
          <p:nvPr>
            <p:ph type="body" sz="quarter" idx="14"/>
          </p:nvPr>
        </p:nvSpPr>
        <p:spPr>
          <a:xfrm>
            <a:off x="303292" y="1562100"/>
            <a:ext cx="5693226" cy="4572000"/>
          </a:xfrm>
        </p:spPr>
        <p:txBody>
          <a:bodyPr/>
          <a:lstStyle>
            <a:lvl1pPr>
              <a:spcBef>
                <a:spcPts val="1000"/>
              </a:spcBef>
              <a:defRPr/>
            </a:lvl1pPr>
            <a:lvl2pPr>
              <a:spcBef>
                <a:spcPts val="1000"/>
              </a:spcBef>
              <a:defRPr/>
            </a:lvl2pPr>
            <a:lvl3pPr>
              <a:spcBef>
                <a:spcPts val="1000"/>
              </a:spcBef>
              <a:defRPr/>
            </a:lvl3pPr>
            <a:lvl4pPr>
              <a:spcBef>
                <a:spcPts val="1000"/>
              </a:spcBef>
              <a:defRPr/>
            </a:lvl4pPr>
            <a:lvl5pPr>
              <a:spcBef>
                <a:spcPts val="10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7"/>
          <p:cNvSpPr>
            <a:spLocks noGrp="1"/>
          </p:cNvSpPr>
          <p:nvPr>
            <p:ph type="body" sz="quarter" idx="15"/>
          </p:nvPr>
        </p:nvSpPr>
        <p:spPr>
          <a:xfrm>
            <a:off x="6199717" y="1562101"/>
            <a:ext cx="5688992" cy="4571999"/>
          </a:xfrm>
        </p:spPr>
        <p:txBody>
          <a:bodyPr/>
          <a:lstStyle>
            <a:lvl1pPr>
              <a:spcBef>
                <a:spcPts val="1000"/>
              </a:spcBef>
              <a:defRPr/>
            </a:lvl1pPr>
            <a:lvl2pPr>
              <a:spcBef>
                <a:spcPts val="1000"/>
              </a:spcBef>
              <a:defRPr/>
            </a:lvl2pPr>
            <a:lvl3pPr>
              <a:spcBef>
                <a:spcPts val="1000"/>
              </a:spcBef>
              <a:defRPr/>
            </a:lvl3pPr>
            <a:lvl4pPr>
              <a:spcBef>
                <a:spcPts val="1000"/>
              </a:spcBef>
              <a:defRPr/>
            </a:lvl4pPr>
            <a:lvl5pPr>
              <a:spcBef>
                <a:spcPts val="10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15" name="Text Placeholder 3"/>
          <p:cNvSpPr>
            <a:spLocks noGrp="1"/>
          </p:cNvSpPr>
          <p:nvPr>
            <p:ph type="body" sz="quarter" idx="19"/>
          </p:nvPr>
        </p:nvSpPr>
        <p:spPr>
          <a:xfrm>
            <a:off x="303292" y="914400"/>
            <a:ext cx="11585417" cy="495300"/>
          </a:xfrm>
        </p:spPr>
        <p:txBody>
          <a:bodyPr wrap="none">
            <a:noAutofit/>
          </a:bodyPr>
          <a:lstStyle>
            <a:lvl1pPr marL="0" indent="0">
              <a:buNone/>
              <a:defRPr b="1"/>
            </a:lvl1pPr>
          </a:lstStyle>
          <a:p>
            <a:pPr lvl="0"/>
            <a:r>
              <a:rPr lang="en-US"/>
              <a:t>Edit Master text styles</a:t>
            </a:r>
          </a:p>
        </p:txBody>
      </p:sp>
    </p:spTree>
    <p:extLst>
      <p:ext uri="{BB962C8B-B14F-4D97-AF65-F5344CB8AC3E}">
        <p14:creationId xmlns:p14="http://schemas.microsoft.com/office/powerpoint/2010/main" val="41545830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_Headline_Ligh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US" dirty="0"/>
          </a:p>
        </p:txBody>
      </p:sp>
      <p:sp>
        <p:nvSpPr>
          <p:cNvPr id="11" name="Text Placeholder 3"/>
          <p:cNvSpPr>
            <a:spLocks noGrp="1"/>
          </p:cNvSpPr>
          <p:nvPr>
            <p:ph type="body" sz="quarter" idx="19"/>
          </p:nvPr>
        </p:nvSpPr>
        <p:spPr>
          <a:xfrm>
            <a:off x="303292" y="914400"/>
            <a:ext cx="11585417" cy="495300"/>
          </a:xfrm>
        </p:spPr>
        <p:txBody>
          <a:bodyPr wrap="none">
            <a:noAutofit/>
          </a:bodyPr>
          <a:lstStyle>
            <a:lvl1pPr marL="0" indent="0">
              <a:buNone/>
              <a:defRPr b="1"/>
            </a:lvl1pPr>
          </a:lstStyle>
          <a:p>
            <a:pPr lvl="0"/>
            <a:r>
              <a:rPr lang="en-US"/>
              <a:t>Edit Master text styles</a:t>
            </a:r>
          </a:p>
        </p:txBody>
      </p:sp>
    </p:spTree>
    <p:extLst>
      <p:ext uri="{BB962C8B-B14F-4D97-AF65-F5344CB8AC3E}">
        <p14:creationId xmlns:p14="http://schemas.microsoft.com/office/powerpoint/2010/main" val="41317405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_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8283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ull_Screen_Image_Light">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0" y="0"/>
            <a:ext cx="12192000" cy="6858000"/>
          </a:xfrm>
        </p:spPr>
        <p:txBody>
          <a:bodyPr anchor="ctr"/>
          <a:lstStyle>
            <a:lvl1pPr marL="0" indent="0" algn="ctr">
              <a:buNone/>
              <a:defRPr baseline="0"/>
            </a:lvl1pPr>
          </a:lstStyle>
          <a:p>
            <a:pPr lvl="0"/>
            <a:r>
              <a:rPr lang="en-US"/>
              <a:t>Edit Master text styles</a:t>
            </a:r>
          </a:p>
        </p:txBody>
      </p:sp>
    </p:spTree>
    <p:extLst>
      <p:ext uri="{BB962C8B-B14F-4D97-AF65-F5344CB8AC3E}">
        <p14:creationId xmlns:p14="http://schemas.microsoft.com/office/powerpoint/2010/main" val="28414516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_Light">
    <p:spTree>
      <p:nvGrpSpPr>
        <p:cNvPr id="1" name=""/>
        <p:cNvGrpSpPr/>
        <p:nvPr/>
      </p:nvGrpSpPr>
      <p:grpSpPr>
        <a:xfrm>
          <a:off x="0" y="0"/>
          <a:ext cx="0" cy="0"/>
          <a:chOff x="0" y="0"/>
          <a:chExt cx="0" cy="0"/>
        </a:xfrm>
      </p:grpSpPr>
      <p:sp>
        <p:nvSpPr>
          <p:cNvPr id="2" name="Title 1"/>
          <p:cNvSpPr>
            <a:spLocks noGrp="1"/>
          </p:cNvSpPr>
          <p:nvPr>
            <p:ph type="title"/>
          </p:nvPr>
        </p:nvSpPr>
        <p:spPr>
          <a:xfrm>
            <a:off x="303292" y="848120"/>
            <a:ext cx="11585417" cy="3291735"/>
          </a:xfrm>
        </p:spPr>
        <p:txBody>
          <a:bodyPr anchor="ctr"/>
          <a:lstStyle>
            <a:lvl1pPr algn="ctr">
              <a:defRPr b="0" i="1" baseline="0"/>
            </a:lvl1pPr>
          </a:lstStyle>
          <a:p>
            <a:r>
              <a:rPr lang="en-US"/>
              <a:t>Click to edit Master title style</a:t>
            </a:r>
            <a:endParaRPr lang="en-US" dirty="0"/>
          </a:p>
        </p:txBody>
      </p:sp>
      <p:sp>
        <p:nvSpPr>
          <p:cNvPr id="6" name="Text Placeholder 5"/>
          <p:cNvSpPr>
            <a:spLocks noGrp="1"/>
          </p:cNvSpPr>
          <p:nvPr>
            <p:ph type="body" sz="quarter" idx="12"/>
          </p:nvPr>
        </p:nvSpPr>
        <p:spPr>
          <a:xfrm>
            <a:off x="303292" y="4296169"/>
            <a:ext cx="11585417" cy="682625"/>
          </a:xfrm>
        </p:spPr>
        <p:txBody>
          <a:bodyPr>
            <a:normAutofit/>
          </a:bodyPr>
          <a:lstStyle>
            <a:lvl1pPr marL="0" indent="0" algn="ctr">
              <a:lnSpc>
                <a:spcPct val="80000"/>
              </a:lnSpc>
              <a:buNone/>
              <a:defRPr sz="2000" baseline="0">
                <a:solidFill>
                  <a:schemeClr val="accent1">
                    <a:lumMod val="75000"/>
                  </a:schemeClr>
                </a:solidFill>
              </a:defRPr>
            </a:lvl1pPr>
          </a:lstStyle>
          <a:p>
            <a:pPr lvl="0"/>
            <a:r>
              <a:rPr lang="en-US"/>
              <a:t>Edit Master text styles</a:t>
            </a:r>
          </a:p>
        </p:txBody>
      </p:sp>
    </p:spTree>
    <p:extLst>
      <p:ext uri="{BB962C8B-B14F-4D97-AF65-F5344CB8AC3E}">
        <p14:creationId xmlns:p14="http://schemas.microsoft.com/office/powerpoint/2010/main" val="35321103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hoto_Ribbon_L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Picture Placeholder 5"/>
          <p:cNvSpPr>
            <a:spLocks noGrp="1"/>
          </p:cNvSpPr>
          <p:nvPr>
            <p:ph type="pic" sz="quarter" idx="12"/>
          </p:nvPr>
        </p:nvSpPr>
        <p:spPr>
          <a:xfrm>
            <a:off x="1" y="1562100"/>
            <a:ext cx="12192000" cy="2743683"/>
          </a:xfrm>
          <a:solidFill>
            <a:schemeClr val="tx1">
              <a:lumMod val="20000"/>
              <a:lumOff val="80000"/>
            </a:schemeClr>
          </a:solidFill>
        </p:spPr>
        <p:txBody>
          <a:bodyPr rtlCol="0" anchor="ctr">
            <a:normAutofit/>
          </a:bodyPr>
          <a:lstStyle>
            <a:lvl1pPr marL="0" indent="0" algn="ctr">
              <a:buNone/>
              <a:defRPr baseline="0"/>
            </a:lvl1pPr>
          </a:lstStyle>
          <a:p>
            <a:pPr lvl="0"/>
            <a:r>
              <a:rPr lang="en-US" noProof="0"/>
              <a:t>Click icon to add picture</a:t>
            </a:r>
            <a:endParaRPr lang="en-US" noProof="0" dirty="0"/>
          </a:p>
        </p:txBody>
      </p:sp>
      <p:sp>
        <p:nvSpPr>
          <p:cNvPr id="7" name="Text Placeholder 7"/>
          <p:cNvSpPr>
            <a:spLocks noGrp="1"/>
          </p:cNvSpPr>
          <p:nvPr>
            <p:ph type="body" sz="quarter" idx="26"/>
          </p:nvPr>
        </p:nvSpPr>
        <p:spPr>
          <a:xfrm>
            <a:off x="303293" y="4612778"/>
            <a:ext cx="2695332" cy="313543"/>
          </a:xfrm>
        </p:spPr>
        <p:txBody>
          <a:bodyPr anchor="ctr">
            <a:normAutofit/>
          </a:bodyPr>
          <a:lstStyle>
            <a:lvl1pPr marL="0" indent="0" algn="ctr">
              <a:lnSpc>
                <a:spcPct val="80000"/>
              </a:lnSpc>
              <a:buNone/>
              <a:defRPr sz="1600" b="1" baseline="0">
                <a:solidFill>
                  <a:schemeClr val="accent1">
                    <a:lumMod val="75000"/>
                  </a:schemeClr>
                </a:solidFill>
              </a:defRPr>
            </a:lvl1pPr>
          </a:lstStyle>
          <a:p>
            <a:pPr lvl="0"/>
            <a:r>
              <a:rPr lang="en-US"/>
              <a:t>Edit Master text styles</a:t>
            </a:r>
          </a:p>
        </p:txBody>
      </p:sp>
      <p:sp>
        <p:nvSpPr>
          <p:cNvPr id="8" name="Text Placeholder 9"/>
          <p:cNvSpPr>
            <a:spLocks noGrp="1"/>
          </p:cNvSpPr>
          <p:nvPr>
            <p:ph type="body" sz="quarter" idx="27"/>
          </p:nvPr>
        </p:nvSpPr>
        <p:spPr>
          <a:xfrm>
            <a:off x="303293" y="5029682"/>
            <a:ext cx="2695332" cy="1104419"/>
          </a:xfrm>
        </p:spPr>
        <p:txBody>
          <a:bodyPr>
            <a:normAutofit/>
          </a:bodyPr>
          <a:lstStyle>
            <a:lvl1pPr marL="0" indent="0" algn="ctr">
              <a:buNone/>
              <a:defRPr sz="1400"/>
            </a:lvl1pPr>
            <a:lvl2pPr marL="609494" indent="0">
              <a:buNone/>
              <a:defRPr/>
            </a:lvl2pPr>
            <a:lvl3pPr marL="1218986" indent="0">
              <a:buNone/>
              <a:defRPr/>
            </a:lvl3pPr>
            <a:lvl4pPr marL="1828480" indent="0">
              <a:buNone/>
              <a:defRPr/>
            </a:lvl4pPr>
            <a:lvl5pPr marL="2437973" indent="0">
              <a:buNone/>
              <a:defRPr/>
            </a:lvl5pPr>
          </a:lstStyle>
          <a:p>
            <a:pPr lvl="0"/>
            <a:r>
              <a:rPr lang="en-US"/>
              <a:t>Edit Master text styles</a:t>
            </a:r>
          </a:p>
        </p:txBody>
      </p:sp>
      <p:sp>
        <p:nvSpPr>
          <p:cNvPr id="9" name="Text Placeholder 7"/>
          <p:cNvSpPr>
            <a:spLocks noGrp="1"/>
          </p:cNvSpPr>
          <p:nvPr>
            <p:ph type="body" sz="quarter" idx="28"/>
          </p:nvPr>
        </p:nvSpPr>
        <p:spPr>
          <a:xfrm>
            <a:off x="3261736" y="4612778"/>
            <a:ext cx="2695332" cy="313543"/>
          </a:xfrm>
        </p:spPr>
        <p:txBody>
          <a:bodyPr anchor="ctr">
            <a:normAutofit/>
          </a:bodyPr>
          <a:lstStyle>
            <a:lvl1pPr marL="0" indent="0" algn="ctr">
              <a:lnSpc>
                <a:spcPct val="80000"/>
              </a:lnSpc>
              <a:buNone/>
              <a:defRPr sz="1600" b="1" baseline="0">
                <a:solidFill>
                  <a:schemeClr val="accent1">
                    <a:lumMod val="75000"/>
                  </a:schemeClr>
                </a:solidFill>
              </a:defRPr>
            </a:lvl1pPr>
          </a:lstStyle>
          <a:p>
            <a:pPr lvl="0"/>
            <a:r>
              <a:rPr lang="en-US"/>
              <a:t>Edit Master text styles</a:t>
            </a:r>
          </a:p>
        </p:txBody>
      </p:sp>
      <p:sp>
        <p:nvSpPr>
          <p:cNvPr id="10" name="Text Placeholder 9"/>
          <p:cNvSpPr>
            <a:spLocks noGrp="1"/>
          </p:cNvSpPr>
          <p:nvPr>
            <p:ph type="body" sz="quarter" idx="29"/>
          </p:nvPr>
        </p:nvSpPr>
        <p:spPr>
          <a:xfrm>
            <a:off x="3266655" y="5029682"/>
            <a:ext cx="2695332" cy="1104419"/>
          </a:xfrm>
        </p:spPr>
        <p:txBody>
          <a:bodyPr>
            <a:normAutofit/>
          </a:bodyPr>
          <a:lstStyle>
            <a:lvl1pPr marL="0" indent="0" algn="ctr">
              <a:buNone/>
              <a:defRPr sz="1400"/>
            </a:lvl1pPr>
            <a:lvl2pPr marL="609494" indent="0">
              <a:buNone/>
              <a:defRPr/>
            </a:lvl2pPr>
            <a:lvl3pPr marL="1218986" indent="0">
              <a:buNone/>
              <a:defRPr/>
            </a:lvl3pPr>
            <a:lvl4pPr marL="1828480" indent="0">
              <a:buNone/>
              <a:defRPr/>
            </a:lvl4pPr>
            <a:lvl5pPr marL="2437973" indent="0">
              <a:buNone/>
              <a:defRPr/>
            </a:lvl5pPr>
          </a:lstStyle>
          <a:p>
            <a:pPr lvl="0"/>
            <a:r>
              <a:rPr lang="en-US"/>
              <a:t>Edit Master text styles</a:t>
            </a:r>
          </a:p>
        </p:txBody>
      </p:sp>
      <p:sp>
        <p:nvSpPr>
          <p:cNvPr id="11" name="Text Placeholder 7"/>
          <p:cNvSpPr>
            <a:spLocks noGrp="1"/>
          </p:cNvSpPr>
          <p:nvPr>
            <p:ph type="body" sz="quarter" idx="30"/>
          </p:nvPr>
        </p:nvSpPr>
        <p:spPr>
          <a:xfrm>
            <a:off x="9193377" y="4612778"/>
            <a:ext cx="2695332" cy="313543"/>
          </a:xfrm>
        </p:spPr>
        <p:txBody>
          <a:bodyPr anchor="ctr">
            <a:normAutofit/>
          </a:bodyPr>
          <a:lstStyle>
            <a:lvl1pPr marL="0" indent="0" algn="ctr">
              <a:lnSpc>
                <a:spcPct val="80000"/>
              </a:lnSpc>
              <a:buNone/>
              <a:defRPr sz="1600" b="1" baseline="0">
                <a:solidFill>
                  <a:schemeClr val="accent1">
                    <a:lumMod val="75000"/>
                  </a:schemeClr>
                </a:solidFill>
              </a:defRPr>
            </a:lvl1pPr>
          </a:lstStyle>
          <a:p>
            <a:pPr lvl="0"/>
            <a:r>
              <a:rPr lang="en-US"/>
              <a:t>Edit Master text styles</a:t>
            </a:r>
          </a:p>
        </p:txBody>
      </p:sp>
      <p:sp>
        <p:nvSpPr>
          <p:cNvPr id="12" name="Text Placeholder 9"/>
          <p:cNvSpPr>
            <a:spLocks noGrp="1"/>
          </p:cNvSpPr>
          <p:nvPr>
            <p:ph type="body" sz="quarter" idx="31"/>
          </p:nvPr>
        </p:nvSpPr>
        <p:spPr>
          <a:xfrm>
            <a:off x="9193377" y="5029682"/>
            <a:ext cx="2695332" cy="1104419"/>
          </a:xfrm>
        </p:spPr>
        <p:txBody>
          <a:bodyPr>
            <a:normAutofit/>
          </a:bodyPr>
          <a:lstStyle>
            <a:lvl1pPr marL="0" indent="0" algn="ctr">
              <a:buNone/>
              <a:defRPr sz="1400"/>
            </a:lvl1pPr>
            <a:lvl2pPr marL="609494" indent="0">
              <a:buNone/>
              <a:defRPr/>
            </a:lvl2pPr>
            <a:lvl3pPr marL="1218986" indent="0">
              <a:buNone/>
              <a:defRPr/>
            </a:lvl3pPr>
            <a:lvl4pPr marL="1828480" indent="0">
              <a:buNone/>
              <a:defRPr/>
            </a:lvl4pPr>
            <a:lvl5pPr marL="2437973" indent="0">
              <a:buNone/>
              <a:defRPr/>
            </a:lvl5pPr>
          </a:lstStyle>
          <a:p>
            <a:pPr lvl="0"/>
            <a:r>
              <a:rPr lang="en-US"/>
              <a:t>Edit Master text styles</a:t>
            </a:r>
          </a:p>
        </p:txBody>
      </p:sp>
      <p:sp>
        <p:nvSpPr>
          <p:cNvPr id="13" name="Text Placeholder 7"/>
          <p:cNvSpPr>
            <a:spLocks noGrp="1"/>
          </p:cNvSpPr>
          <p:nvPr>
            <p:ph type="body" sz="quarter" idx="32"/>
          </p:nvPr>
        </p:nvSpPr>
        <p:spPr>
          <a:xfrm>
            <a:off x="6227557" y="4612778"/>
            <a:ext cx="2695332" cy="313543"/>
          </a:xfrm>
        </p:spPr>
        <p:txBody>
          <a:bodyPr anchor="ctr">
            <a:normAutofit/>
          </a:bodyPr>
          <a:lstStyle>
            <a:lvl1pPr marL="0" indent="0" algn="ctr">
              <a:lnSpc>
                <a:spcPct val="80000"/>
              </a:lnSpc>
              <a:buNone/>
              <a:defRPr sz="1600" b="1" baseline="0">
                <a:solidFill>
                  <a:schemeClr val="accent1">
                    <a:lumMod val="75000"/>
                  </a:schemeClr>
                </a:solidFill>
              </a:defRPr>
            </a:lvl1pPr>
          </a:lstStyle>
          <a:p>
            <a:pPr lvl="0"/>
            <a:r>
              <a:rPr lang="en-US"/>
              <a:t>Edit Master text styles</a:t>
            </a:r>
          </a:p>
        </p:txBody>
      </p:sp>
      <p:sp>
        <p:nvSpPr>
          <p:cNvPr id="14" name="Text Placeholder 9"/>
          <p:cNvSpPr>
            <a:spLocks noGrp="1"/>
          </p:cNvSpPr>
          <p:nvPr>
            <p:ph type="body" sz="quarter" idx="33"/>
          </p:nvPr>
        </p:nvSpPr>
        <p:spPr>
          <a:xfrm>
            <a:off x="6230016" y="5029682"/>
            <a:ext cx="2695332" cy="1104419"/>
          </a:xfrm>
        </p:spPr>
        <p:txBody>
          <a:bodyPr>
            <a:normAutofit/>
          </a:bodyPr>
          <a:lstStyle>
            <a:lvl1pPr marL="0" indent="0" algn="ctr">
              <a:buNone/>
              <a:defRPr sz="1400"/>
            </a:lvl1pPr>
            <a:lvl2pPr marL="609494" indent="0">
              <a:buNone/>
              <a:defRPr/>
            </a:lvl2pPr>
            <a:lvl3pPr marL="1218986" indent="0">
              <a:buNone/>
              <a:defRPr/>
            </a:lvl3pPr>
            <a:lvl4pPr marL="1828480" indent="0">
              <a:buNone/>
              <a:defRPr/>
            </a:lvl4pPr>
            <a:lvl5pPr marL="2437973" indent="0">
              <a:buNone/>
              <a:defRPr/>
            </a:lvl5pPr>
          </a:lstStyle>
          <a:p>
            <a:pPr lvl="0"/>
            <a:r>
              <a:rPr lang="en-US"/>
              <a:t>Edit Master text styles</a:t>
            </a:r>
          </a:p>
        </p:txBody>
      </p:sp>
      <p:sp>
        <p:nvSpPr>
          <p:cNvPr id="16" name="Text Placeholder 3"/>
          <p:cNvSpPr>
            <a:spLocks noGrp="1"/>
          </p:cNvSpPr>
          <p:nvPr>
            <p:ph type="body" sz="quarter" idx="19"/>
          </p:nvPr>
        </p:nvSpPr>
        <p:spPr>
          <a:xfrm>
            <a:off x="303292" y="914400"/>
            <a:ext cx="11585417" cy="495300"/>
          </a:xfrm>
        </p:spPr>
        <p:txBody>
          <a:bodyPr wrap="none">
            <a:noAutofit/>
          </a:bodyPr>
          <a:lstStyle>
            <a:lvl1pPr marL="0" indent="0">
              <a:buNone/>
              <a:defRPr b="1"/>
            </a:lvl1pPr>
          </a:lstStyle>
          <a:p>
            <a:pPr lvl="0"/>
            <a:r>
              <a:rPr lang="en-US"/>
              <a:t>Edit Master text styles</a:t>
            </a:r>
          </a:p>
        </p:txBody>
      </p:sp>
    </p:spTree>
    <p:extLst>
      <p:ext uri="{BB962C8B-B14F-4D97-AF65-F5344CB8AC3E}">
        <p14:creationId xmlns:p14="http://schemas.microsoft.com/office/powerpoint/2010/main" val="14569640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creen_Shot_Center_Light">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3175957D-C1EA-4DA3-AC05-5B504ED34F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6130" y="1562100"/>
            <a:ext cx="5919742"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8" name="Picture Placeholder 7"/>
          <p:cNvSpPr>
            <a:spLocks noGrp="1"/>
          </p:cNvSpPr>
          <p:nvPr>
            <p:ph type="pic" sz="quarter" idx="17"/>
          </p:nvPr>
        </p:nvSpPr>
        <p:spPr>
          <a:xfrm>
            <a:off x="3533356" y="1814893"/>
            <a:ext cx="5133103" cy="2882520"/>
          </a:xfrm>
          <a:solidFill>
            <a:schemeClr val="tx1">
              <a:lumMod val="20000"/>
              <a:lumOff val="80000"/>
            </a:schemeClr>
          </a:solidFill>
        </p:spPr>
        <p:txBody>
          <a:bodyPr rtlCol="0" anchor="ctr">
            <a:normAutofit/>
          </a:bodyPr>
          <a:lstStyle>
            <a:lvl1pPr marL="0" indent="0" algn="ctr">
              <a:buNone/>
              <a:defRPr/>
            </a:lvl1pPr>
          </a:lstStyle>
          <a:p>
            <a:pPr lvl="0"/>
            <a:r>
              <a:rPr lang="en-US" noProof="0"/>
              <a:t>Click icon to add picture</a:t>
            </a:r>
            <a:endParaRPr lang="en-US" noProof="0" dirty="0"/>
          </a:p>
        </p:txBody>
      </p:sp>
      <p:sp>
        <p:nvSpPr>
          <p:cNvPr id="10" name="Text Placeholder 3"/>
          <p:cNvSpPr>
            <a:spLocks noGrp="1"/>
          </p:cNvSpPr>
          <p:nvPr>
            <p:ph type="body" sz="quarter" idx="19"/>
          </p:nvPr>
        </p:nvSpPr>
        <p:spPr>
          <a:xfrm>
            <a:off x="303292" y="914400"/>
            <a:ext cx="11585417" cy="495300"/>
          </a:xfrm>
        </p:spPr>
        <p:txBody>
          <a:bodyPr wrap="none">
            <a:noAutofit/>
          </a:bodyPr>
          <a:lstStyle>
            <a:lvl1pPr marL="0" indent="0">
              <a:buNone/>
              <a:defRPr b="1"/>
            </a:lvl1pPr>
          </a:lstStyle>
          <a:p>
            <a:pPr lvl="0"/>
            <a:r>
              <a:rPr lang="en-US"/>
              <a:t>Edit Master text styles</a:t>
            </a:r>
          </a:p>
        </p:txBody>
      </p:sp>
    </p:spTree>
    <p:extLst>
      <p:ext uri="{BB962C8B-B14F-4D97-AF65-F5344CB8AC3E}">
        <p14:creationId xmlns:p14="http://schemas.microsoft.com/office/powerpoint/2010/main" val="27739936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creen_Shot_Text_Ligh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E88DBA5-AF97-4E2B-B887-350E4F8F27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5660" y="1528764"/>
            <a:ext cx="5921329" cy="460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8" name="Picture Placeholder 7"/>
          <p:cNvSpPr>
            <a:spLocks noGrp="1"/>
          </p:cNvSpPr>
          <p:nvPr>
            <p:ph type="pic" sz="quarter" idx="17"/>
          </p:nvPr>
        </p:nvSpPr>
        <p:spPr>
          <a:xfrm>
            <a:off x="6437245" y="1783603"/>
            <a:ext cx="5133103" cy="2879863"/>
          </a:xfrm>
          <a:solidFill>
            <a:schemeClr val="tx1">
              <a:lumMod val="20000"/>
              <a:lumOff val="80000"/>
            </a:schemeClr>
          </a:solidFill>
        </p:spPr>
        <p:txBody>
          <a:bodyPr rtlCol="0" anchor="ctr">
            <a:normAutofit/>
          </a:bodyPr>
          <a:lstStyle>
            <a:lvl1pPr marL="0" indent="0" algn="ctr">
              <a:buNone/>
              <a:defRPr/>
            </a:lvl1pPr>
          </a:lstStyle>
          <a:p>
            <a:pPr lvl="0"/>
            <a:r>
              <a:rPr lang="en-US" noProof="0"/>
              <a:t>Click icon to add picture</a:t>
            </a:r>
            <a:endParaRPr lang="en-US" noProof="0" dirty="0"/>
          </a:p>
        </p:txBody>
      </p:sp>
      <p:sp>
        <p:nvSpPr>
          <p:cNvPr id="9" name="Text Placeholder 8"/>
          <p:cNvSpPr>
            <a:spLocks noGrp="1"/>
          </p:cNvSpPr>
          <p:nvPr>
            <p:ph type="body" sz="quarter" idx="18"/>
          </p:nvPr>
        </p:nvSpPr>
        <p:spPr>
          <a:xfrm>
            <a:off x="303292" y="1562100"/>
            <a:ext cx="5792709"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quarter" idx="19"/>
          </p:nvPr>
        </p:nvSpPr>
        <p:spPr>
          <a:xfrm>
            <a:off x="303292" y="914400"/>
            <a:ext cx="11585417" cy="495300"/>
          </a:xfrm>
        </p:spPr>
        <p:txBody>
          <a:bodyPr wrap="none">
            <a:noAutofit/>
          </a:bodyPr>
          <a:lstStyle>
            <a:lvl1pPr marL="0" indent="0">
              <a:buNone/>
              <a:defRPr b="1"/>
            </a:lvl1pPr>
          </a:lstStyle>
          <a:p>
            <a:pPr lvl="0"/>
            <a:r>
              <a:rPr lang="en-US"/>
              <a:t>Edit Master text styles</a:t>
            </a:r>
          </a:p>
        </p:txBody>
      </p:sp>
    </p:spTree>
    <p:extLst>
      <p:ext uri="{BB962C8B-B14F-4D97-AF65-F5344CB8AC3E}">
        <p14:creationId xmlns:p14="http://schemas.microsoft.com/office/powerpoint/2010/main" val="21029190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2"/>
          </p:nvPr>
        </p:nvSpPr>
        <p:spPr>
          <a:xfrm>
            <a:off x="2762388" y="1562101"/>
            <a:ext cx="6667225" cy="3750315"/>
          </a:xfrm>
          <a:solidFill>
            <a:schemeClr val="accent6">
              <a:lumMod val="20000"/>
              <a:lumOff val="80000"/>
            </a:schemeClr>
          </a:solidFill>
          <a:ln>
            <a:solidFill>
              <a:schemeClr val="accent6">
                <a:lumMod val="60000"/>
                <a:lumOff val="40000"/>
              </a:schemeClr>
            </a:solidFill>
          </a:ln>
        </p:spPr>
        <p:txBody>
          <a:bodyPr rtlCol="0" anchor="ctr">
            <a:normAutofit/>
          </a:bodyPr>
          <a:lstStyle>
            <a:lvl1pPr marL="0" indent="0" algn="ctr">
              <a:buNone/>
              <a:defRPr baseline="0"/>
            </a:lvl1pPr>
          </a:lstStyle>
          <a:p>
            <a:pPr lvl="0"/>
            <a:r>
              <a:rPr lang="en-US" noProof="0"/>
              <a:t>Click icon to add picture</a:t>
            </a:r>
            <a:endParaRPr lang="en-US" noProof="0" dirty="0"/>
          </a:p>
        </p:txBody>
      </p:sp>
      <p:sp>
        <p:nvSpPr>
          <p:cNvPr id="7" name="Text Placeholder 3"/>
          <p:cNvSpPr>
            <a:spLocks noGrp="1"/>
          </p:cNvSpPr>
          <p:nvPr>
            <p:ph type="body" sz="quarter" idx="19"/>
          </p:nvPr>
        </p:nvSpPr>
        <p:spPr>
          <a:xfrm>
            <a:off x="303292" y="914400"/>
            <a:ext cx="11585417" cy="495300"/>
          </a:xfrm>
        </p:spPr>
        <p:txBody>
          <a:bodyPr wrap="none">
            <a:noAutofit/>
          </a:bodyPr>
          <a:lstStyle>
            <a:lvl1pPr marL="0" indent="0">
              <a:buNone/>
              <a:defRPr b="1"/>
            </a:lvl1pPr>
          </a:lstStyle>
          <a:p>
            <a:pPr lvl="0"/>
            <a:r>
              <a:rPr lang="en-US"/>
              <a:t>Edit Master text styles</a:t>
            </a:r>
          </a:p>
        </p:txBody>
      </p:sp>
    </p:spTree>
    <p:extLst>
      <p:ext uri="{BB962C8B-B14F-4D97-AF65-F5344CB8AC3E}">
        <p14:creationId xmlns:p14="http://schemas.microsoft.com/office/powerpoint/2010/main" val="29715702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_2column_Text/Text_Light">
    <p:spTree>
      <p:nvGrpSpPr>
        <p:cNvPr id="1" name=""/>
        <p:cNvGrpSpPr/>
        <p:nvPr/>
      </p:nvGrpSpPr>
      <p:grpSpPr>
        <a:xfrm>
          <a:off x="0" y="0"/>
          <a:ext cx="0" cy="0"/>
          <a:chOff x="0" y="0"/>
          <a:chExt cx="0" cy="0"/>
        </a:xfrm>
      </p:grpSpPr>
      <p:sp>
        <p:nvSpPr>
          <p:cNvPr id="6" name="Text Placeholder 2"/>
          <p:cNvSpPr>
            <a:spLocks noGrp="1"/>
          </p:cNvSpPr>
          <p:nvPr>
            <p:ph type="body" idx="1"/>
          </p:nvPr>
        </p:nvSpPr>
        <p:spPr>
          <a:xfrm>
            <a:off x="303292" y="1562100"/>
            <a:ext cx="5693225" cy="811967"/>
          </a:xfrm>
        </p:spPr>
        <p:txBody>
          <a:bodyPr anchor="ctr">
            <a:normAutofit/>
          </a:bodyPr>
          <a:lstStyle>
            <a:lvl1pPr marL="0" indent="0">
              <a:buNone/>
              <a:defRPr sz="2700" b="1" i="0" baseline="0">
                <a:solidFill>
                  <a:srgbClr val="789D4A"/>
                </a:solidFill>
                <a:latin typeface="Arial"/>
                <a:cs typeface="Aria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11" name="Text Placeholder 2"/>
          <p:cNvSpPr>
            <a:spLocks noGrp="1"/>
          </p:cNvSpPr>
          <p:nvPr>
            <p:ph type="body" idx="12"/>
          </p:nvPr>
        </p:nvSpPr>
        <p:spPr>
          <a:xfrm>
            <a:off x="6199716" y="1562100"/>
            <a:ext cx="5688992" cy="811967"/>
          </a:xfrm>
        </p:spPr>
        <p:txBody>
          <a:bodyPr anchor="ctr">
            <a:normAutofit/>
          </a:bodyPr>
          <a:lstStyle>
            <a:lvl1pPr marL="0" indent="0">
              <a:buNone/>
              <a:defRPr sz="2700" b="1" i="0">
                <a:solidFill>
                  <a:srgbClr val="789D4A"/>
                </a:solidFill>
                <a:latin typeface="Arial"/>
                <a:cs typeface="Aria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8" name="Text Placeholder 7"/>
          <p:cNvSpPr>
            <a:spLocks noGrp="1"/>
          </p:cNvSpPr>
          <p:nvPr>
            <p:ph type="body" sz="quarter" idx="14"/>
          </p:nvPr>
        </p:nvSpPr>
        <p:spPr>
          <a:xfrm>
            <a:off x="303292" y="2374066"/>
            <a:ext cx="5693226" cy="37600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7"/>
          <p:cNvSpPr>
            <a:spLocks noGrp="1"/>
          </p:cNvSpPr>
          <p:nvPr>
            <p:ph type="body" sz="quarter" idx="15"/>
          </p:nvPr>
        </p:nvSpPr>
        <p:spPr>
          <a:xfrm>
            <a:off x="6199717" y="2374067"/>
            <a:ext cx="5688992" cy="3760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10" name="Text Placeholder 3"/>
          <p:cNvSpPr>
            <a:spLocks noGrp="1"/>
          </p:cNvSpPr>
          <p:nvPr>
            <p:ph type="body" sz="quarter" idx="19"/>
          </p:nvPr>
        </p:nvSpPr>
        <p:spPr>
          <a:xfrm>
            <a:off x="303292" y="914400"/>
            <a:ext cx="11585417" cy="495300"/>
          </a:xfrm>
        </p:spPr>
        <p:txBody>
          <a:bodyPr wrap="none">
            <a:noAutofit/>
          </a:bodyPr>
          <a:lstStyle>
            <a:lvl1pPr marL="0" indent="0">
              <a:buNone/>
              <a:defRPr b="1"/>
            </a:lvl1pPr>
          </a:lstStyle>
          <a:p>
            <a:pPr lvl="0"/>
            <a:r>
              <a:rPr lang="en-US"/>
              <a:t>Edit Master text styles</a:t>
            </a:r>
          </a:p>
        </p:txBody>
      </p:sp>
    </p:spTree>
    <p:extLst>
      <p:ext uri="{BB962C8B-B14F-4D97-AF65-F5344CB8AC3E}">
        <p14:creationId xmlns:p14="http://schemas.microsoft.com/office/powerpoint/2010/main" val="1165864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1EE22-8C51-4FCD-A454-B611CFB43E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DF5A43-5818-4A7A-9E80-CE4A6B04E64F}"/>
              </a:ext>
            </a:extLst>
          </p:cNvPr>
          <p:cNvSpPr>
            <a:spLocks noGrp="1"/>
          </p:cNvSpPr>
          <p:nvPr>
            <p:ph type="dt" sz="half" idx="10"/>
          </p:nvPr>
        </p:nvSpPr>
        <p:spPr/>
        <p:txBody>
          <a:bodyPr/>
          <a:lstStyle/>
          <a:p>
            <a:endParaRPr lang="en-US"/>
          </a:p>
        </p:txBody>
      </p:sp>
      <p:sp>
        <p:nvSpPr>
          <p:cNvPr id="5" name="Slide Number Placeholder 4">
            <a:extLst>
              <a:ext uri="{FF2B5EF4-FFF2-40B4-BE49-F238E27FC236}">
                <a16:creationId xmlns:a16="http://schemas.microsoft.com/office/drawing/2014/main" id="{D883D0A8-1972-4609-8EC1-C699C9E03073}"/>
              </a:ext>
            </a:extLst>
          </p:cNvPr>
          <p:cNvSpPr>
            <a:spLocks noGrp="1"/>
          </p:cNvSpPr>
          <p:nvPr>
            <p:ph type="sldNum" sz="quarter" idx="12"/>
          </p:nvPr>
        </p:nvSpPr>
        <p:spPr/>
        <p:txBody>
          <a:bodyPr/>
          <a:lstStyle/>
          <a:p>
            <a:fld id="{933F0031-BB0B-4B6C-BB43-8DA51188BED7}" type="slidenum">
              <a:rPr lang="en-US" smtClean="0"/>
              <a:t>‹#›</a:t>
            </a:fld>
            <a:endParaRPr lang="en-US"/>
          </a:p>
        </p:txBody>
      </p:sp>
    </p:spTree>
    <p:extLst>
      <p:ext uri="{BB962C8B-B14F-4D97-AF65-F5344CB8AC3E}">
        <p14:creationId xmlns:p14="http://schemas.microsoft.com/office/powerpoint/2010/main" val="31677931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_2column_Text/Content_Light">
    <p:spTree>
      <p:nvGrpSpPr>
        <p:cNvPr id="1" name=""/>
        <p:cNvGrpSpPr/>
        <p:nvPr/>
      </p:nvGrpSpPr>
      <p:grpSpPr>
        <a:xfrm>
          <a:off x="0" y="0"/>
          <a:ext cx="0" cy="0"/>
          <a:chOff x="0" y="0"/>
          <a:chExt cx="0" cy="0"/>
        </a:xfrm>
      </p:grpSpPr>
      <p:sp>
        <p:nvSpPr>
          <p:cNvPr id="9" name="Text Placeholder 7"/>
          <p:cNvSpPr>
            <a:spLocks noGrp="1"/>
          </p:cNvSpPr>
          <p:nvPr>
            <p:ph type="body" sz="quarter" idx="14"/>
          </p:nvPr>
        </p:nvSpPr>
        <p:spPr>
          <a:xfrm>
            <a:off x="303292" y="1562101"/>
            <a:ext cx="5693226" cy="45719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p:cNvSpPr>
            <a:spLocks noGrp="1"/>
          </p:cNvSpPr>
          <p:nvPr>
            <p:ph type="title"/>
          </p:nvPr>
        </p:nvSpPr>
        <p:spPr/>
        <p:txBody>
          <a:bodyPr/>
          <a:lstStyle/>
          <a:p>
            <a:r>
              <a:rPr lang="en-US"/>
              <a:t>Click to edit Master title style</a:t>
            </a:r>
            <a:endParaRPr lang="en-US" dirty="0"/>
          </a:p>
        </p:txBody>
      </p:sp>
      <p:sp>
        <p:nvSpPr>
          <p:cNvPr id="20" name="Content Placeholder 19"/>
          <p:cNvSpPr>
            <a:spLocks noGrp="1"/>
          </p:cNvSpPr>
          <p:nvPr>
            <p:ph sz="quarter" idx="15"/>
          </p:nvPr>
        </p:nvSpPr>
        <p:spPr>
          <a:xfrm>
            <a:off x="6208264" y="1562100"/>
            <a:ext cx="5680445" cy="4572000"/>
          </a:xfrm>
          <a:solidFill>
            <a:schemeClr val="tx1">
              <a:lumMod val="20000"/>
              <a:lumOff val="80000"/>
            </a:schemeClr>
          </a:solidFill>
        </p:spPr>
        <p:txBody>
          <a:bodyPr anchor="ctr"/>
          <a:lstStyle>
            <a:lvl1pPr marL="0" indent="0" algn="ctr">
              <a:buNone/>
              <a:defRPr/>
            </a:lvl1pPr>
            <a:lvl2pPr marL="609494" indent="0" algn="ctr">
              <a:buNone/>
              <a:defRPr/>
            </a:lvl2pPr>
            <a:lvl3pPr marL="1218986" indent="0" algn="ctr">
              <a:buNone/>
              <a:defRPr/>
            </a:lvl3pPr>
            <a:lvl4pPr marL="1828480" indent="0" algn="ctr">
              <a:buNone/>
              <a:defRPr/>
            </a:lvl4pPr>
            <a:lvl5pPr marL="2437973" indent="0" algn="ctr">
              <a:buNone/>
              <a:defRPr/>
            </a:lvl5pPr>
          </a:lstStyle>
          <a:p>
            <a:pPr lvl="0"/>
            <a:r>
              <a:rPr lang="en-US"/>
              <a:t>Edit Master text styles</a:t>
            </a:r>
          </a:p>
        </p:txBody>
      </p:sp>
      <p:sp>
        <p:nvSpPr>
          <p:cNvPr id="8" name="Text Placeholder 3"/>
          <p:cNvSpPr>
            <a:spLocks noGrp="1"/>
          </p:cNvSpPr>
          <p:nvPr>
            <p:ph type="body" sz="quarter" idx="19"/>
          </p:nvPr>
        </p:nvSpPr>
        <p:spPr>
          <a:xfrm>
            <a:off x="303292" y="914400"/>
            <a:ext cx="11585417" cy="495300"/>
          </a:xfrm>
        </p:spPr>
        <p:txBody>
          <a:bodyPr wrap="none">
            <a:noAutofit/>
          </a:bodyPr>
          <a:lstStyle>
            <a:lvl1pPr marL="0" indent="0">
              <a:buNone/>
              <a:defRPr b="1"/>
            </a:lvl1pPr>
          </a:lstStyle>
          <a:p>
            <a:pPr lvl="0"/>
            <a:r>
              <a:rPr lang="en-US"/>
              <a:t>Edit Master text styles</a:t>
            </a:r>
          </a:p>
        </p:txBody>
      </p:sp>
    </p:spTree>
    <p:extLst>
      <p:ext uri="{BB962C8B-B14F-4D97-AF65-F5344CB8AC3E}">
        <p14:creationId xmlns:p14="http://schemas.microsoft.com/office/powerpoint/2010/main" val="29719719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_2column_Content/Content_Light">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303292" y="1562101"/>
            <a:ext cx="5691108" cy="3894667"/>
          </a:xfrm>
          <a:solidFill>
            <a:schemeClr val="tx1">
              <a:lumMod val="20000"/>
              <a:lumOff val="80000"/>
            </a:schemeClr>
          </a:solidFill>
        </p:spPr>
        <p:txBody>
          <a:bodyPr anchor="ctr"/>
          <a:lstStyle>
            <a:lvl1pPr marL="0" indent="0" algn="ctr">
              <a:buNone/>
              <a:defRPr baseline="0"/>
            </a:lvl1pPr>
            <a:lvl2pPr marL="609494" indent="0" algn="ctr">
              <a:buNone/>
              <a:defRPr/>
            </a:lvl2pPr>
            <a:lvl3pPr marL="1218986" indent="0" algn="ctr">
              <a:buNone/>
              <a:defRPr/>
            </a:lvl3pPr>
            <a:lvl4pPr marL="1828480" indent="0" algn="ctr">
              <a:buNone/>
              <a:defRPr/>
            </a:lvl4pPr>
            <a:lvl5pPr marL="2437973" indent="0" algn="ctr">
              <a:buNone/>
              <a:defRPr/>
            </a:lvl5pPr>
          </a:lstStyle>
          <a:p>
            <a:pPr lvl="0"/>
            <a:r>
              <a:rPr lang="en-US"/>
              <a:t>Edit Master text styles</a:t>
            </a:r>
          </a:p>
        </p:txBody>
      </p:sp>
      <p:sp>
        <p:nvSpPr>
          <p:cNvPr id="11" name="Content Placeholder 10"/>
          <p:cNvSpPr>
            <a:spLocks noGrp="1"/>
          </p:cNvSpPr>
          <p:nvPr>
            <p:ph sz="quarter" idx="13"/>
          </p:nvPr>
        </p:nvSpPr>
        <p:spPr>
          <a:xfrm>
            <a:off x="6191251" y="1562101"/>
            <a:ext cx="5697458" cy="3894667"/>
          </a:xfrm>
          <a:solidFill>
            <a:schemeClr val="tx1">
              <a:lumMod val="20000"/>
              <a:lumOff val="80000"/>
            </a:schemeClr>
          </a:solidFill>
        </p:spPr>
        <p:txBody>
          <a:bodyPr anchor="ctr"/>
          <a:lstStyle>
            <a:lvl1pPr marL="0" indent="0" algn="ctr">
              <a:buNone/>
              <a:defRPr baseline="0"/>
            </a:lvl1pPr>
            <a:lvl2pPr marL="609494" indent="0" algn="ctr">
              <a:buNone/>
              <a:defRPr/>
            </a:lvl2pPr>
            <a:lvl3pPr marL="1218986" indent="0" algn="ctr">
              <a:buNone/>
              <a:defRPr/>
            </a:lvl3pPr>
            <a:lvl4pPr marL="1828480" indent="0" algn="ctr">
              <a:buNone/>
              <a:defRPr/>
            </a:lvl4pPr>
            <a:lvl5pPr marL="2437973" indent="0" algn="ctr">
              <a:buNone/>
              <a:defRPr/>
            </a:lvl5pPr>
          </a:lstStyle>
          <a:p>
            <a:pPr lvl="0"/>
            <a:r>
              <a:rPr lang="en-US"/>
              <a:t>Edit Master text styles</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4"/>
          </p:nvPr>
        </p:nvSpPr>
        <p:spPr>
          <a:xfrm>
            <a:off x="303292" y="5456239"/>
            <a:ext cx="5691082" cy="668337"/>
          </a:xfrm>
        </p:spPr>
        <p:txBody>
          <a:bodyPr>
            <a:normAutofit/>
          </a:bodyPr>
          <a:lstStyle>
            <a:lvl1pPr>
              <a:defRPr sz="1800" baseline="0"/>
            </a:lvl1pPr>
          </a:lstStyle>
          <a:p>
            <a:pPr lvl="0"/>
            <a:r>
              <a:rPr lang="en-US"/>
              <a:t>Edit Master text styles</a:t>
            </a:r>
          </a:p>
        </p:txBody>
      </p:sp>
      <p:sp>
        <p:nvSpPr>
          <p:cNvPr id="13" name="Text Placeholder 5"/>
          <p:cNvSpPr>
            <a:spLocks noGrp="1"/>
          </p:cNvSpPr>
          <p:nvPr>
            <p:ph type="body" sz="quarter" idx="15"/>
          </p:nvPr>
        </p:nvSpPr>
        <p:spPr>
          <a:xfrm>
            <a:off x="6191251" y="5455937"/>
            <a:ext cx="5697458" cy="668337"/>
          </a:xfrm>
        </p:spPr>
        <p:txBody>
          <a:bodyPr>
            <a:normAutofit/>
          </a:bodyPr>
          <a:lstStyle>
            <a:lvl1pPr>
              <a:defRPr sz="1800" baseline="0"/>
            </a:lvl1pPr>
          </a:lstStyle>
          <a:p>
            <a:pPr lvl="0"/>
            <a:r>
              <a:rPr lang="en-US"/>
              <a:t>Edit Master text styles</a:t>
            </a:r>
          </a:p>
        </p:txBody>
      </p:sp>
      <p:sp>
        <p:nvSpPr>
          <p:cNvPr id="10" name="Text Placeholder 3"/>
          <p:cNvSpPr>
            <a:spLocks noGrp="1"/>
          </p:cNvSpPr>
          <p:nvPr>
            <p:ph type="body" sz="quarter" idx="19"/>
          </p:nvPr>
        </p:nvSpPr>
        <p:spPr>
          <a:xfrm>
            <a:off x="303292" y="914400"/>
            <a:ext cx="11585417" cy="495300"/>
          </a:xfrm>
        </p:spPr>
        <p:txBody>
          <a:bodyPr wrap="none">
            <a:noAutofit/>
          </a:bodyPr>
          <a:lstStyle>
            <a:lvl1pPr marL="0" indent="0">
              <a:buNone/>
              <a:defRPr b="1"/>
            </a:lvl1pPr>
          </a:lstStyle>
          <a:p>
            <a:pPr lvl="0"/>
            <a:r>
              <a:rPr lang="en-US"/>
              <a:t>Edit Master text styles</a:t>
            </a:r>
          </a:p>
        </p:txBody>
      </p:sp>
    </p:spTree>
    <p:extLst>
      <p:ext uri="{BB962C8B-B14F-4D97-AF65-F5344CB8AC3E}">
        <p14:creationId xmlns:p14="http://schemas.microsoft.com/office/powerpoint/2010/main" val="4632239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_2column_Text/FullContent_Ligh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4D10A0-5A7E-4A21-B98B-94894F919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90104" y="6124576"/>
            <a:ext cx="576412"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3"/>
          </p:nvPr>
        </p:nvSpPr>
        <p:spPr>
          <a:xfrm>
            <a:off x="6383673" y="0"/>
            <a:ext cx="5808327" cy="6858000"/>
          </a:xfrm>
          <a:solidFill>
            <a:schemeClr val="tx1">
              <a:lumMod val="20000"/>
              <a:lumOff val="80000"/>
            </a:schemeClr>
          </a:solidFill>
        </p:spPr>
        <p:txBody>
          <a:bodyPr rtlCol="0" anchor="ctr">
            <a:normAutofit/>
          </a:bodyPr>
          <a:lstStyle>
            <a:lvl1pPr marL="0" indent="0" algn="ctr">
              <a:buNone/>
              <a:defRPr baseline="0"/>
            </a:lvl1pPr>
          </a:lstStyle>
          <a:p>
            <a:pPr lvl="0"/>
            <a:r>
              <a:rPr lang="en-US" noProof="0"/>
              <a:t>Click icon to add picture</a:t>
            </a:r>
            <a:endParaRPr lang="en-US" noProof="0" dirty="0"/>
          </a:p>
        </p:txBody>
      </p:sp>
      <p:sp>
        <p:nvSpPr>
          <p:cNvPr id="2" name="Title 1"/>
          <p:cNvSpPr>
            <a:spLocks noGrp="1"/>
          </p:cNvSpPr>
          <p:nvPr>
            <p:ph type="title"/>
          </p:nvPr>
        </p:nvSpPr>
        <p:spPr>
          <a:xfrm>
            <a:off x="303292" y="228600"/>
            <a:ext cx="5792709" cy="1333500"/>
          </a:xfrm>
        </p:spPr>
        <p:txBody>
          <a:bodyPr/>
          <a:lstStyle/>
          <a:p>
            <a:r>
              <a:rPr lang="en-US"/>
              <a:t>Click to edit Master title style</a:t>
            </a:r>
            <a:endParaRPr lang="en-US" dirty="0"/>
          </a:p>
        </p:txBody>
      </p:sp>
      <p:sp>
        <p:nvSpPr>
          <p:cNvPr id="15" name="Text Placeholder 14"/>
          <p:cNvSpPr>
            <a:spLocks noGrp="1"/>
          </p:cNvSpPr>
          <p:nvPr>
            <p:ph type="body" sz="quarter" idx="15"/>
          </p:nvPr>
        </p:nvSpPr>
        <p:spPr>
          <a:xfrm>
            <a:off x="303292" y="1562100"/>
            <a:ext cx="5792709"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549448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8" name="Text Placeholder 7"/>
          <p:cNvSpPr>
            <a:spLocks noGrp="1"/>
          </p:cNvSpPr>
          <p:nvPr>
            <p:ph type="body" sz="quarter" idx="26"/>
          </p:nvPr>
        </p:nvSpPr>
        <p:spPr>
          <a:xfrm>
            <a:off x="824818" y="1739976"/>
            <a:ext cx="4754213" cy="313543"/>
          </a:xfrm>
        </p:spPr>
        <p:txBody>
          <a:bodyPr anchor="ctr">
            <a:normAutofit/>
          </a:bodyPr>
          <a:lstStyle>
            <a:lvl1pPr marL="0" indent="0">
              <a:lnSpc>
                <a:spcPct val="80000"/>
              </a:lnSpc>
              <a:buNone/>
              <a:defRPr sz="1600" b="1" baseline="0"/>
            </a:lvl1pPr>
          </a:lstStyle>
          <a:p>
            <a:pPr lvl="0"/>
            <a:r>
              <a:rPr lang="en-US"/>
              <a:t>Edit Master text styles</a:t>
            </a:r>
          </a:p>
        </p:txBody>
      </p:sp>
      <p:sp>
        <p:nvSpPr>
          <p:cNvPr id="10" name="Text Placeholder 9"/>
          <p:cNvSpPr>
            <a:spLocks noGrp="1"/>
          </p:cNvSpPr>
          <p:nvPr>
            <p:ph type="body" sz="quarter" idx="27"/>
          </p:nvPr>
        </p:nvSpPr>
        <p:spPr>
          <a:xfrm>
            <a:off x="824818" y="2053520"/>
            <a:ext cx="4754213" cy="985529"/>
          </a:xfrm>
        </p:spPr>
        <p:txBody>
          <a:bodyPr>
            <a:normAutofit/>
          </a:bodyPr>
          <a:lstStyle>
            <a:lvl1pPr marL="0" indent="0">
              <a:buNone/>
              <a:defRPr sz="1400"/>
            </a:lvl1pPr>
            <a:lvl2pPr marL="609494" indent="0">
              <a:buNone/>
              <a:defRPr/>
            </a:lvl2pPr>
            <a:lvl3pPr marL="1218986" indent="0">
              <a:buNone/>
              <a:defRPr/>
            </a:lvl3pPr>
            <a:lvl4pPr marL="1828480" indent="0">
              <a:buNone/>
              <a:defRPr/>
            </a:lvl4pPr>
            <a:lvl5pPr marL="2437973" indent="0">
              <a:buNone/>
              <a:defRPr/>
            </a:lvl5pPr>
          </a:lstStyle>
          <a:p>
            <a:pPr lvl="0"/>
            <a:r>
              <a:rPr lang="en-US"/>
              <a:t>Edit Master text styles</a:t>
            </a:r>
          </a:p>
        </p:txBody>
      </p:sp>
      <p:sp>
        <p:nvSpPr>
          <p:cNvPr id="15" name="Text Placeholder 7"/>
          <p:cNvSpPr>
            <a:spLocks noGrp="1"/>
          </p:cNvSpPr>
          <p:nvPr>
            <p:ph type="body" sz="quarter" idx="28"/>
          </p:nvPr>
        </p:nvSpPr>
        <p:spPr>
          <a:xfrm>
            <a:off x="824818" y="3212184"/>
            <a:ext cx="4754213" cy="313543"/>
          </a:xfrm>
        </p:spPr>
        <p:txBody>
          <a:bodyPr anchor="ctr">
            <a:normAutofit/>
          </a:bodyPr>
          <a:lstStyle>
            <a:lvl1pPr marL="0" indent="0">
              <a:lnSpc>
                <a:spcPct val="80000"/>
              </a:lnSpc>
              <a:buNone/>
              <a:defRPr sz="1600" b="1" baseline="0"/>
            </a:lvl1pPr>
          </a:lstStyle>
          <a:p>
            <a:pPr lvl="0"/>
            <a:r>
              <a:rPr lang="en-US"/>
              <a:t>Edit Master text styles</a:t>
            </a:r>
          </a:p>
        </p:txBody>
      </p:sp>
      <p:sp>
        <p:nvSpPr>
          <p:cNvPr id="16" name="Text Placeholder 9"/>
          <p:cNvSpPr>
            <a:spLocks noGrp="1"/>
          </p:cNvSpPr>
          <p:nvPr>
            <p:ph type="body" sz="quarter" idx="29"/>
          </p:nvPr>
        </p:nvSpPr>
        <p:spPr>
          <a:xfrm>
            <a:off x="824818" y="3525727"/>
            <a:ext cx="4754213" cy="985529"/>
          </a:xfrm>
        </p:spPr>
        <p:txBody>
          <a:bodyPr>
            <a:normAutofit/>
          </a:bodyPr>
          <a:lstStyle>
            <a:lvl1pPr marL="0" indent="0">
              <a:buNone/>
              <a:defRPr sz="1400"/>
            </a:lvl1pPr>
            <a:lvl2pPr marL="609494" indent="0">
              <a:buNone/>
              <a:defRPr/>
            </a:lvl2pPr>
            <a:lvl3pPr marL="1218986" indent="0">
              <a:buNone/>
              <a:defRPr/>
            </a:lvl3pPr>
            <a:lvl4pPr marL="1828480" indent="0">
              <a:buNone/>
              <a:defRPr/>
            </a:lvl4pPr>
            <a:lvl5pPr marL="2437973" indent="0">
              <a:buNone/>
              <a:defRPr/>
            </a:lvl5pPr>
          </a:lstStyle>
          <a:p>
            <a:pPr lvl="0"/>
            <a:r>
              <a:rPr lang="en-US"/>
              <a:t>Edit Master text styles</a:t>
            </a:r>
          </a:p>
        </p:txBody>
      </p:sp>
      <p:sp>
        <p:nvSpPr>
          <p:cNvPr id="17" name="Text Placeholder 7"/>
          <p:cNvSpPr>
            <a:spLocks noGrp="1"/>
          </p:cNvSpPr>
          <p:nvPr>
            <p:ph type="body" sz="quarter" idx="30"/>
          </p:nvPr>
        </p:nvSpPr>
        <p:spPr>
          <a:xfrm>
            <a:off x="824818" y="4679243"/>
            <a:ext cx="4754213" cy="313543"/>
          </a:xfrm>
        </p:spPr>
        <p:txBody>
          <a:bodyPr anchor="ctr">
            <a:normAutofit/>
          </a:bodyPr>
          <a:lstStyle>
            <a:lvl1pPr marL="0" indent="0">
              <a:lnSpc>
                <a:spcPct val="80000"/>
              </a:lnSpc>
              <a:buNone/>
              <a:defRPr sz="1600" b="1" baseline="0"/>
            </a:lvl1pPr>
          </a:lstStyle>
          <a:p>
            <a:pPr lvl="0"/>
            <a:r>
              <a:rPr lang="en-US"/>
              <a:t>Edit Master text styles</a:t>
            </a:r>
          </a:p>
        </p:txBody>
      </p:sp>
      <p:sp>
        <p:nvSpPr>
          <p:cNvPr id="18" name="Text Placeholder 9"/>
          <p:cNvSpPr>
            <a:spLocks noGrp="1"/>
          </p:cNvSpPr>
          <p:nvPr>
            <p:ph type="body" sz="quarter" idx="31"/>
          </p:nvPr>
        </p:nvSpPr>
        <p:spPr>
          <a:xfrm>
            <a:off x="824818" y="4992786"/>
            <a:ext cx="4754213" cy="985529"/>
          </a:xfrm>
        </p:spPr>
        <p:txBody>
          <a:bodyPr>
            <a:normAutofit/>
          </a:bodyPr>
          <a:lstStyle>
            <a:lvl1pPr marL="0" indent="0">
              <a:buNone/>
              <a:defRPr sz="1400"/>
            </a:lvl1pPr>
            <a:lvl2pPr marL="609494" indent="0">
              <a:buNone/>
              <a:defRPr/>
            </a:lvl2pPr>
            <a:lvl3pPr marL="1218986" indent="0">
              <a:buNone/>
              <a:defRPr/>
            </a:lvl3pPr>
            <a:lvl4pPr marL="1828480" indent="0">
              <a:buNone/>
              <a:defRPr/>
            </a:lvl4pPr>
            <a:lvl5pPr marL="2437973" indent="0">
              <a:buNone/>
              <a:defRPr/>
            </a:lvl5pPr>
          </a:lstStyle>
          <a:p>
            <a:pPr lvl="0"/>
            <a:r>
              <a:rPr lang="en-US"/>
              <a:t>Edit Master text styles</a:t>
            </a:r>
          </a:p>
        </p:txBody>
      </p:sp>
      <p:sp>
        <p:nvSpPr>
          <p:cNvPr id="19" name="Text Placeholder 7"/>
          <p:cNvSpPr>
            <a:spLocks noGrp="1"/>
          </p:cNvSpPr>
          <p:nvPr>
            <p:ph type="body" sz="quarter" idx="32"/>
          </p:nvPr>
        </p:nvSpPr>
        <p:spPr>
          <a:xfrm>
            <a:off x="6612971" y="1739976"/>
            <a:ext cx="4754213" cy="313543"/>
          </a:xfrm>
        </p:spPr>
        <p:txBody>
          <a:bodyPr anchor="ctr">
            <a:normAutofit/>
          </a:bodyPr>
          <a:lstStyle>
            <a:lvl1pPr marL="0" indent="0">
              <a:lnSpc>
                <a:spcPct val="80000"/>
              </a:lnSpc>
              <a:buNone/>
              <a:defRPr sz="1600" b="1" baseline="0"/>
            </a:lvl1pPr>
          </a:lstStyle>
          <a:p>
            <a:pPr lvl="0"/>
            <a:r>
              <a:rPr lang="en-US"/>
              <a:t>Edit Master text styles</a:t>
            </a:r>
          </a:p>
        </p:txBody>
      </p:sp>
      <p:sp>
        <p:nvSpPr>
          <p:cNvPr id="20" name="Text Placeholder 9"/>
          <p:cNvSpPr>
            <a:spLocks noGrp="1"/>
          </p:cNvSpPr>
          <p:nvPr>
            <p:ph type="body" sz="quarter" idx="33"/>
          </p:nvPr>
        </p:nvSpPr>
        <p:spPr>
          <a:xfrm>
            <a:off x="6612971" y="2053520"/>
            <a:ext cx="4754213" cy="985529"/>
          </a:xfrm>
        </p:spPr>
        <p:txBody>
          <a:bodyPr>
            <a:normAutofit/>
          </a:bodyPr>
          <a:lstStyle>
            <a:lvl1pPr marL="0" indent="0">
              <a:buNone/>
              <a:defRPr sz="1400"/>
            </a:lvl1pPr>
            <a:lvl2pPr marL="609494" indent="0">
              <a:buNone/>
              <a:defRPr/>
            </a:lvl2pPr>
            <a:lvl3pPr marL="1218986" indent="0">
              <a:buNone/>
              <a:defRPr/>
            </a:lvl3pPr>
            <a:lvl4pPr marL="1828480" indent="0">
              <a:buNone/>
              <a:defRPr/>
            </a:lvl4pPr>
            <a:lvl5pPr marL="2437973" indent="0">
              <a:buNone/>
              <a:defRPr/>
            </a:lvl5pPr>
          </a:lstStyle>
          <a:p>
            <a:pPr lvl="0"/>
            <a:r>
              <a:rPr lang="en-US"/>
              <a:t>Edit Master text styles</a:t>
            </a:r>
          </a:p>
        </p:txBody>
      </p:sp>
      <p:sp>
        <p:nvSpPr>
          <p:cNvPr id="21" name="Text Placeholder 7"/>
          <p:cNvSpPr>
            <a:spLocks noGrp="1"/>
          </p:cNvSpPr>
          <p:nvPr>
            <p:ph type="body" sz="quarter" idx="34"/>
          </p:nvPr>
        </p:nvSpPr>
        <p:spPr>
          <a:xfrm>
            <a:off x="6612971" y="3212184"/>
            <a:ext cx="4754213" cy="313543"/>
          </a:xfrm>
        </p:spPr>
        <p:txBody>
          <a:bodyPr anchor="ctr">
            <a:normAutofit/>
          </a:bodyPr>
          <a:lstStyle>
            <a:lvl1pPr marL="0" indent="0">
              <a:lnSpc>
                <a:spcPct val="80000"/>
              </a:lnSpc>
              <a:buNone/>
              <a:defRPr sz="1600" b="1" baseline="0"/>
            </a:lvl1pPr>
          </a:lstStyle>
          <a:p>
            <a:pPr lvl="0"/>
            <a:r>
              <a:rPr lang="en-US"/>
              <a:t>Edit Master text styles</a:t>
            </a:r>
          </a:p>
        </p:txBody>
      </p:sp>
      <p:sp>
        <p:nvSpPr>
          <p:cNvPr id="22" name="Text Placeholder 9"/>
          <p:cNvSpPr>
            <a:spLocks noGrp="1"/>
          </p:cNvSpPr>
          <p:nvPr>
            <p:ph type="body" sz="quarter" idx="35"/>
          </p:nvPr>
        </p:nvSpPr>
        <p:spPr>
          <a:xfrm>
            <a:off x="6612971" y="3525727"/>
            <a:ext cx="4754213" cy="985529"/>
          </a:xfrm>
        </p:spPr>
        <p:txBody>
          <a:bodyPr>
            <a:normAutofit/>
          </a:bodyPr>
          <a:lstStyle>
            <a:lvl1pPr marL="0" indent="0">
              <a:buNone/>
              <a:defRPr sz="1400"/>
            </a:lvl1pPr>
            <a:lvl2pPr marL="609494" indent="0">
              <a:buNone/>
              <a:defRPr/>
            </a:lvl2pPr>
            <a:lvl3pPr marL="1218986" indent="0">
              <a:buNone/>
              <a:defRPr/>
            </a:lvl3pPr>
            <a:lvl4pPr marL="1828480" indent="0">
              <a:buNone/>
              <a:defRPr/>
            </a:lvl4pPr>
            <a:lvl5pPr marL="2437973" indent="0">
              <a:buNone/>
              <a:defRPr/>
            </a:lvl5pPr>
          </a:lstStyle>
          <a:p>
            <a:pPr lvl="0"/>
            <a:r>
              <a:rPr lang="en-US"/>
              <a:t>Edit Master text styles</a:t>
            </a:r>
          </a:p>
        </p:txBody>
      </p:sp>
      <p:sp>
        <p:nvSpPr>
          <p:cNvPr id="23" name="Text Placeholder 7"/>
          <p:cNvSpPr>
            <a:spLocks noGrp="1"/>
          </p:cNvSpPr>
          <p:nvPr>
            <p:ph type="body" sz="quarter" idx="36"/>
          </p:nvPr>
        </p:nvSpPr>
        <p:spPr>
          <a:xfrm>
            <a:off x="6612971" y="4679243"/>
            <a:ext cx="4754213" cy="313543"/>
          </a:xfrm>
        </p:spPr>
        <p:txBody>
          <a:bodyPr anchor="ctr">
            <a:normAutofit/>
          </a:bodyPr>
          <a:lstStyle>
            <a:lvl1pPr marL="0" indent="0">
              <a:lnSpc>
                <a:spcPct val="80000"/>
              </a:lnSpc>
              <a:buNone/>
              <a:defRPr sz="1600" b="1" baseline="0"/>
            </a:lvl1pPr>
          </a:lstStyle>
          <a:p>
            <a:pPr lvl="0"/>
            <a:r>
              <a:rPr lang="en-US"/>
              <a:t>Edit Master text styles</a:t>
            </a:r>
          </a:p>
        </p:txBody>
      </p:sp>
      <p:sp>
        <p:nvSpPr>
          <p:cNvPr id="24" name="Text Placeholder 9"/>
          <p:cNvSpPr>
            <a:spLocks noGrp="1"/>
          </p:cNvSpPr>
          <p:nvPr>
            <p:ph type="body" sz="quarter" idx="37"/>
          </p:nvPr>
        </p:nvSpPr>
        <p:spPr>
          <a:xfrm>
            <a:off x="6612971" y="4992786"/>
            <a:ext cx="4754213" cy="985529"/>
          </a:xfrm>
        </p:spPr>
        <p:txBody>
          <a:bodyPr>
            <a:normAutofit/>
          </a:bodyPr>
          <a:lstStyle>
            <a:lvl1pPr marL="0" indent="0">
              <a:buNone/>
              <a:defRPr sz="1400"/>
            </a:lvl1pPr>
            <a:lvl2pPr marL="609494" indent="0">
              <a:buNone/>
              <a:defRPr/>
            </a:lvl2pPr>
            <a:lvl3pPr marL="1218986" indent="0">
              <a:buNone/>
              <a:defRPr/>
            </a:lvl3pPr>
            <a:lvl4pPr marL="1828480" indent="0">
              <a:buNone/>
              <a:defRPr/>
            </a:lvl4pPr>
            <a:lvl5pPr marL="2437973" indent="0">
              <a:buNone/>
              <a:defRPr/>
            </a:lvl5pPr>
          </a:lstStyle>
          <a:p>
            <a:pPr lvl="0"/>
            <a:r>
              <a:rPr lang="en-US"/>
              <a:t>Edit Master text styles</a:t>
            </a:r>
          </a:p>
        </p:txBody>
      </p:sp>
      <p:sp>
        <p:nvSpPr>
          <p:cNvPr id="27" name="Text Placeholder 3"/>
          <p:cNvSpPr>
            <a:spLocks noGrp="1"/>
          </p:cNvSpPr>
          <p:nvPr>
            <p:ph type="body" sz="quarter" idx="19"/>
          </p:nvPr>
        </p:nvSpPr>
        <p:spPr>
          <a:xfrm>
            <a:off x="303292" y="914400"/>
            <a:ext cx="11585417" cy="495300"/>
          </a:xfrm>
        </p:spPr>
        <p:txBody>
          <a:bodyPr wrap="none">
            <a:noAutofit/>
          </a:bodyPr>
          <a:lstStyle>
            <a:lvl1pPr marL="0" indent="0">
              <a:buNone/>
              <a:defRPr b="1"/>
            </a:lvl1pPr>
          </a:lstStyle>
          <a:p>
            <a:pPr lvl="0"/>
            <a:r>
              <a:rPr lang="en-US"/>
              <a:t>Edit Master text styles</a:t>
            </a:r>
          </a:p>
        </p:txBody>
      </p:sp>
    </p:spTree>
    <p:extLst>
      <p:ext uri="{BB962C8B-B14F-4D97-AF65-F5344CB8AC3E}">
        <p14:creationId xmlns:p14="http://schemas.microsoft.com/office/powerpoint/2010/main" val="27609489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our_Column_Color_Ligh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4153EC5-BC7B-4A3A-9946-9299C7EAD816}"/>
              </a:ext>
            </a:extLst>
          </p:cNvPr>
          <p:cNvSpPr/>
          <p:nvPr/>
        </p:nvSpPr>
        <p:spPr>
          <a:xfrm>
            <a:off x="303292" y="2157413"/>
            <a:ext cx="2743915" cy="3562350"/>
          </a:xfrm>
          <a:prstGeom prst="rect">
            <a:avLst/>
          </a:prstGeom>
          <a:solidFill>
            <a:schemeClr val="tx1">
              <a:lumMod val="20000"/>
              <a:lumOff val="80000"/>
            </a:schemeClr>
          </a:solid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lIns="108000" tIns="108000" rIns="108000" bIns="108000" spcCol="1270"/>
          <a:lstStyle/>
          <a:p>
            <a:pPr marL="285750" indent="-285750" defTabSz="609493" eaLnBrk="1" fontAlgn="auto" hangingPunct="1">
              <a:spcBef>
                <a:spcPts val="0"/>
              </a:spcBef>
              <a:spcAft>
                <a:spcPts val="0"/>
              </a:spcAft>
              <a:buFont typeface="Arial" charset="0"/>
              <a:buNone/>
              <a:defRPr/>
            </a:pPr>
            <a:endParaRPr lang="en-US" sz="1400" dirty="0">
              <a:solidFill>
                <a:schemeClr val="tx1"/>
              </a:solidFill>
            </a:endParaRPr>
          </a:p>
        </p:txBody>
      </p:sp>
      <p:sp>
        <p:nvSpPr>
          <p:cNvPr id="13" name="Rectangle 12">
            <a:extLst>
              <a:ext uri="{FF2B5EF4-FFF2-40B4-BE49-F238E27FC236}">
                <a16:creationId xmlns:a16="http://schemas.microsoft.com/office/drawing/2014/main" id="{FF8AA188-53A0-451A-86DB-F3843F8AA1EF}"/>
              </a:ext>
            </a:extLst>
          </p:cNvPr>
          <p:cNvSpPr/>
          <p:nvPr/>
        </p:nvSpPr>
        <p:spPr>
          <a:xfrm>
            <a:off x="3250459" y="2157413"/>
            <a:ext cx="2743915" cy="3562350"/>
          </a:xfrm>
          <a:prstGeom prst="rect">
            <a:avLst/>
          </a:prstGeom>
          <a:solidFill>
            <a:schemeClr val="tx1">
              <a:lumMod val="20000"/>
              <a:lumOff val="80000"/>
            </a:schemeClr>
          </a:solid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lIns="108000" tIns="108000" rIns="108000" bIns="108000" spcCol="1270"/>
          <a:lstStyle/>
          <a:p>
            <a:pPr marL="285750" indent="-285750" defTabSz="609493" eaLnBrk="1" fontAlgn="auto" hangingPunct="1">
              <a:spcBef>
                <a:spcPts val="0"/>
              </a:spcBef>
              <a:spcAft>
                <a:spcPts val="0"/>
              </a:spcAft>
              <a:buFont typeface="Arial" charset="0"/>
              <a:buChar char="•"/>
              <a:defRPr/>
            </a:pPr>
            <a:endParaRPr lang="en-US" sz="1400" dirty="0">
              <a:solidFill>
                <a:schemeClr val="tx1"/>
              </a:solidFill>
            </a:endParaRPr>
          </a:p>
        </p:txBody>
      </p:sp>
      <p:sp>
        <p:nvSpPr>
          <p:cNvPr id="18" name="Rectangle 17">
            <a:extLst>
              <a:ext uri="{FF2B5EF4-FFF2-40B4-BE49-F238E27FC236}">
                <a16:creationId xmlns:a16="http://schemas.microsoft.com/office/drawing/2014/main" id="{15EF0E14-19F6-4343-98A3-4AC5498B30AB}"/>
              </a:ext>
            </a:extLst>
          </p:cNvPr>
          <p:cNvSpPr/>
          <p:nvPr/>
        </p:nvSpPr>
        <p:spPr>
          <a:xfrm>
            <a:off x="6197627" y="2157413"/>
            <a:ext cx="2737563" cy="3562350"/>
          </a:xfrm>
          <a:prstGeom prst="rect">
            <a:avLst/>
          </a:prstGeom>
          <a:solidFill>
            <a:schemeClr val="tx1">
              <a:lumMod val="20000"/>
              <a:lumOff val="80000"/>
            </a:schemeClr>
          </a:solid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lIns="108000" tIns="108000" rIns="108000" bIns="108000" spcCol="1270"/>
          <a:lstStyle/>
          <a:p>
            <a:pPr marL="285750" indent="-285750" defTabSz="609493" eaLnBrk="1" fontAlgn="auto" hangingPunct="1">
              <a:spcBef>
                <a:spcPts val="0"/>
              </a:spcBef>
              <a:spcAft>
                <a:spcPts val="0"/>
              </a:spcAft>
              <a:buFont typeface="Arial" charset="0"/>
              <a:buNone/>
              <a:defRPr/>
            </a:pPr>
            <a:endParaRPr lang="en-US" sz="1400" dirty="0">
              <a:solidFill>
                <a:schemeClr val="tx1"/>
              </a:solidFill>
            </a:endParaRPr>
          </a:p>
        </p:txBody>
      </p:sp>
      <p:sp>
        <p:nvSpPr>
          <p:cNvPr id="19" name="Rectangle 18">
            <a:extLst>
              <a:ext uri="{FF2B5EF4-FFF2-40B4-BE49-F238E27FC236}">
                <a16:creationId xmlns:a16="http://schemas.microsoft.com/office/drawing/2014/main" id="{204A36DF-B0EA-487A-B8BD-428CF95F815F}"/>
              </a:ext>
            </a:extLst>
          </p:cNvPr>
          <p:cNvSpPr/>
          <p:nvPr/>
        </p:nvSpPr>
        <p:spPr>
          <a:xfrm>
            <a:off x="9144794" y="2157413"/>
            <a:ext cx="2743915" cy="3562350"/>
          </a:xfrm>
          <a:prstGeom prst="rect">
            <a:avLst/>
          </a:prstGeom>
          <a:solidFill>
            <a:schemeClr val="tx1">
              <a:lumMod val="20000"/>
              <a:lumOff val="80000"/>
            </a:schemeClr>
          </a:solid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lIns="108000" tIns="108000" rIns="108000" bIns="108000" spcCol="1270"/>
          <a:lstStyle/>
          <a:p>
            <a:pPr marL="285750" indent="-285750" defTabSz="609493" eaLnBrk="1" fontAlgn="auto" hangingPunct="1">
              <a:spcBef>
                <a:spcPts val="0"/>
              </a:spcBef>
              <a:spcAft>
                <a:spcPts val="0"/>
              </a:spcAft>
              <a:buFont typeface="Arial" charset="0"/>
              <a:buNone/>
              <a:defRPr/>
            </a:pPr>
            <a:endParaRPr lang="en-US" sz="1400" dirty="0">
              <a:solidFill>
                <a:schemeClr val="tx1"/>
              </a:solidFill>
            </a:endParaRPr>
          </a:p>
        </p:txBody>
      </p:sp>
      <p:sp>
        <p:nvSpPr>
          <p:cNvPr id="14" name="Text Placeholder 13"/>
          <p:cNvSpPr>
            <a:spLocks noGrp="1"/>
          </p:cNvSpPr>
          <p:nvPr>
            <p:ph type="body" sz="quarter" idx="12"/>
          </p:nvPr>
        </p:nvSpPr>
        <p:spPr>
          <a:xfrm>
            <a:off x="303292" y="1557339"/>
            <a:ext cx="2743915" cy="600075"/>
          </a:xfrm>
          <a:solidFill>
            <a:schemeClr val="accent1">
              <a:lumMod val="75000"/>
            </a:schemeClr>
          </a:solidFill>
        </p:spPr>
        <p:txBody>
          <a:bodyPr anchor="ctr">
            <a:normAutofit/>
          </a:bodyPr>
          <a:lstStyle>
            <a:lvl1pPr marL="0" indent="0" algn="ctr">
              <a:buNone/>
              <a:defRPr sz="2000" baseline="0">
                <a:solidFill>
                  <a:schemeClr val="bg1"/>
                </a:solidFill>
              </a:defRPr>
            </a:lvl1pPr>
            <a:lvl2pPr marL="609494" indent="0" algn="ctr">
              <a:buNone/>
              <a:defRPr/>
            </a:lvl2pPr>
            <a:lvl3pPr marL="1218986" indent="0" algn="ctr">
              <a:buNone/>
              <a:defRPr/>
            </a:lvl3pPr>
            <a:lvl4pPr marL="1828480" indent="0" algn="ctr">
              <a:buNone/>
              <a:defRPr/>
            </a:lvl4pPr>
            <a:lvl5pPr marL="2437973" indent="0" algn="ctr">
              <a:buNone/>
              <a:defRPr/>
            </a:lvl5pPr>
          </a:lstStyle>
          <a:p>
            <a:pPr lvl="0"/>
            <a:r>
              <a:rPr lang="en-US"/>
              <a:t>Edit Master text styles</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15" name="Text Placeholder 13"/>
          <p:cNvSpPr>
            <a:spLocks noGrp="1"/>
          </p:cNvSpPr>
          <p:nvPr>
            <p:ph type="body" sz="quarter" idx="13"/>
          </p:nvPr>
        </p:nvSpPr>
        <p:spPr>
          <a:xfrm>
            <a:off x="3250458" y="1557339"/>
            <a:ext cx="2743915" cy="600075"/>
          </a:xfrm>
          <a:solidFill>
            <a:schemeClr val="accent1">
              <a:lumMod val="75000"/>
            </a:schemeClr>
          </a:solidFill>
        </p:spPr>
        <p:txBody>
          <a:bodyPr anchor="ctr">
            <a:normAutofit/>
          </a:bodyPr>
          <a:lstStyle>
            <a:lvl1pPr marL="0" indent="0" algn="ctr">
              <a:buNone/>
              <a:defRPr sz="2000" baseline="0">
                <a:solidFill>
                  <a:schemeClr val="bg1"/>
                </a:solidFill>
              </a:defRPr>
            </a:lvl1pPr>
            <a:lvl2pPr marL="609494" indent="0" algn="ctr">
              <a:buNone/>
              <a:defRPr/>
            </a:lvl2pPr>
            <a:lvl3pPr marL="1218986" indent="0" algn="ctr">
              <a:buNone/>
              <a:defRPr/>
            </a:lvl3pPr>
            <a:lvl4pPr marL="1828480" indent="0" algn="ctr">
              <a:buNone/>
              <a:defRPr/>
            </a:lvl4pPr>
            <a:lvl5pPr marL="2437973" indent="0" algn="ctr">
              <a:buNone/>
              <a:defRPr/>
            </a:lvl5pPr>
          </a:lstStyle>
          <a:p>
            <a:pPr lvl="0"/>
            <a:r>
              <a:rPr lang="en-US"/>
              <a:t>Edit Master text styles</a:t>
            </a:r>
          </a:p>
        </p:txBody>
      </p:sp>
      <p:sp>
        <p:nvSpPr>
          <p:cNvPr id="16" name="Text Placeholder 13"/>
          <p:cNvSpPr>
            <a:spLocks noGrp="1"/>
          </p:cNvSpPr>
          <p:nvPr>
            <p:ph type="body" sz="quarter" idx="14"/>
          </p:nvPr>
        </p:nvSpPr>
        <p:spPr>
          <a:xfrm>
            <a:off x="6190504" y="1557339"/>
            <a:ext cx="2743915" cy="600075"/>
          </a:xfrm>
          <a:solidFill>
            <a:schemeClr val="accent1">
              <a:lumMod val="75000"/>
            </a:schemeClr>
          </a:solidFill>
        </p:spPr>
        <p:txBody>
          <a:bodyPr anchor="ctr">
            <a:normAutofit/>
          </a:bodyPr>
          <a:lstStyle>
            <a:lvl1pPr marL="0" indent="0" algn="ctr">
              <a:buNone/>
              <a:defRPr sz="2000" baseline="0">
                <a:solidFill>
                  <a:schemeClr val="bg1"/>
                </a:solidFill>
              </a:defRPr>
            </a:lvl1pPr>
            <a:lvl2pPr marL="609494" indent="0" algn="ctr">
              <a:buNone/>
              <a:defRPr/>
            </a:lvl2pPr>
            <a:lvl3pPr marL="1218986" indent="0" algn="ctr">
              <a:buNone/>
              <a:defRPr/>
            </a:lvl3pPr>
            <a:lvl4pPr marL="1828480" indent="0" algn="ctr">
              <a:buNone/>
              <a:defRPr/>
            </a:lvl4pPr>
            <a:lvl5pPr marL="2437973" indent="0" algn="ctr">
              <a:buNone/>
              <a:defRPr/>
            </a:lvl5pPr>
          </a:lstStyle>
          <a:p>
            <a:pPr lvl="0"/>
            <a:r>
              <a:rPr lang="en-US"/>
              <a:t>Edit Master text styles</a:t>
            </a:r>
          </a:p>
        </p:txBody>
      </p:sp>
      <p:sp>
        <p:nvSpPr>
          <p:cNvPr id="17" name="Text Placeholder 13"/>
          <p:cNvSpPr>
            <a:spLocks noGrp="1"/>
          </p:cNvSpPr>
          <p:nvPr>
            <p:ph type="body" sz="quarter" idx="15"/>
          </p:nvPr>
        </p:nvSpPr>
        <p:spPr>
          <a:xfrm>
            <a:off x="9144794" y="1557339"/>
            <a:ext cx="2743915" cy="600075"/>
          </a:xfrm>
          <a:solidFill>
            <a:schemeClr val="accent1">
              <a:lumMod val="75000"/>
            </a:schemeClr>
          </a:solidFill>
        </p:spPr>
        <p:txBody>
          <a:bodyPr anchor="ctr">
            <a:normAutofit/>
          </a:bodyPr>
          <a:lstStyle>
            <a:lvl1pPr marL="0" indent="0" algn="ctr">
              <a:buNone/>
              <a:defRPr sz="2000" baseline="0">
                <a:solidFill>
                  <a:schemeClr val="bg1"/>
                </a:solidFill>
              </a:defRPr>
            </a:lvl1pPr>
            <a:lvl2pPr marL="609494" indent="0" algn="ctr">
              <a:buNone/>
              <a:defRPr/>
            </a:lvl2pPr>
            <a:lvl3pPr marL="1218986" indent="0" algn="ctr">
              <a:buNone/>
              <a:defRPr/>
            </a:lvl3pPr>
            <a:lvl4pPr marL="1828480" indent="0" algn="ctr">
              <a:buNone/>
              <a:defRPr/>
            </a:lvl4pPr>
            <a:lvl5pPr marL="2437973" indent="0" algn="ctr">
              <a:buNone/>
              <a:defRPr/>
            </a:lvl5pPr>
          </a:lstStyle>
          <a:p>
            <a:pPr lvl="0"/>
            <a:r>
              <a:rPr lang="en-US"/>
              <a:t>Edit Master text styles</a:t>
            </a:r>
          </a:p>
        </p:txBody>
      </p:sp>
      <p:sp>
        <p:nvSpPr>
          <p:cNvPr id="25" name="Content Placeholder 17"/>
          <p:cNvSpPr>
            <a:spLocks noGrp="1"/>
          </p:cNvSpPr>
          <p:nvPr>
            <p:ph sz="quarter" idx="21"/>
          </p:nvPr>
        </p:nvSpPr>
        <p:spPr>
          <a:xfrm>
            <a:off x="303292" y="2247901"/>
            <a:ext cx="2743914" cy="3382963"/>
          </a:xfrm>
          <a:noFill/>
        </p:spPr>
        <p:txBody>
          <a:bodyPr>
            <a:normAutofit/>
          </a:bodyPr>
          <a:lstStyle>
            <a:lvl1pPr marL="91440" marR="0" indent="-91440" algn="l" defTabSz="609493" rtl="0" eaLnBrk="1" fontAlgn="auto" latinLnBrk="0" hangingPunct="1">
              <a:lnSpc>
                <a:spcPct val="80000"/>
              </a:lnSpc>
              <a:spcBef>
                <a:spcPts val="0"/>
              </a:spcBef>
              <a:spcAft>
                <a:spcPts val="600"/>
              </a:spcAft>
              <a:buClrTx/>
              <a:buSzTx/>
              <a:buFont typeface="Arial" charset="0"/>
              <a:buChar char="•"/>
              <a:tabLst/>
              <a:defRPr sz="1400">
                <a:solidFill>
                  <a:schemeClr val="tx1"/>
                </a:solidFill>
              </a:defRPr>
            </a:lvl1pPr>
            <a:lvl2pPr marL="91440" indent="91440">
              <a:lnSpc>
                <a:spcPct val="80000"/>
              </a:lnSpc>
              <a:spcBef>
                <a:spcPts val="0"/>
              </a:spcBef>
              <a:spcAft>
                <a:spcPts val="600"/>
              </a:spcAft>
              <a:buFont typeface="Arial" charset="0"/>
              <a:buChar char="•"/>
              <a:defRPr sz="1200"/>
            </a:lvl2pPr>
            <a:lvl3pPr>
              <a:defRPr sz="12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17"/>
          <p:cNvSpPr>
            <a:spLocks noGrp="1"/>
          </p:cNvSpPr>
          <p:nvPr>
            <p:ph sz="quarter" idx="22"/>
          </p:nvPr>
        </p:nvSpPr>
        <p:spPr>
          <a:xfrm>
            <a:off x="3250459" y="2247901"/>
            <a:ext cx="2743915" cy="3382963"/>
          </a:xfrm>
          <a:noFill/>
        </p:spPr>
        <p:txBody>
          <a:bodyPr>
            <a:normAutofit/>
          </a:bodyPr>
          <a:lstStyle>
            <a:lvl1pPr marL="91440" marR="0" indent="-91440" algn="l" defTabSz="609493" rtl="0" eaLnBrk="1" fontAlgn="auto" latinLnBrk="0" hangingPunct="1">
              <a:lnSpc>
                <a:spcPct val="80000"/>
              </a:lnSpc>
              <a:spcBef>
                <a:spcPts val="0"/>
              </a:spcBef>
              <a:spcAft>
                <a:spcPts val="600"/>
              </a:spcAft>
              <a:buClrTx/>
              <a:buSzTx/>
              <a:buFont typeface="Arial" charset="0"/>
              <a:buChar char="•"/>
              <a:tabLst/>
              <a:defRPr sz="1400">
                <a:solidFill>
                  <a:schemeClr val="tx1"/>
                </a:solidFill>
              </a:defRPr>
            </a:lvl1pPr>
            <a:lvl2pPr marL="91440" indent="91440">
              <a:lnSpc>
                <a:spcPct val="80000"/>
              </a:lnSpc>
              <a:spcBef>
                <a:spcPts val="0"/>
              </a:spcBef>
              <a:spcAft>
                <a:spcPts val="600"/>
              </a:spcAft>
              <a:buFont typeface="Arial" charset="0"/>
              <a:buChar char="•"/>
              <a:defRPr sz="1200"/>
            </a:lvl2pPr>
            <a:lvl3pPr>
              <a:defRPr sz="12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Content Placeholder 17"/>
          <p:cNvSpPr>
            <a:spLocks noGrp="1"/>
          </p:cNvSpPr>
          <p:nvPr>
            <p:ph sz="quarter" idx="23"/>
          </p:nvPr>
        </p:nvSpPr>
        <p:spPr>
          <a:xfrm>
            <a:off x="6190504" y="2247901"/>
            <a:ext cx="2743915" cy="3382963"/>
          </a:xfrm>
          <a:noFill/>
        </p:spPr>
        <p:txBody>
          <a:bodyPr>
            <a:normAutofit/>
          </a:bodyPr>
          <a:lstStyle>
            <a:lvl1pPr marL="91440" marR="0" indent="-91440" algn="l" defTabSz="609493" rtl="0" eaLnBrk="1" fontAlgn="auto" latinLnBrk="0" hangingPunct="1">
              <a:lnSpc>
                <a:spcPct val="80000"/>
              </a:lnSpc>
              <a:spcBef>
                <a:spcPts val="0"/>
              </a:spcBef>
              <a:spcAft>
                <a:spcPts val="600"/>
              </a:spcAft>
              <a:buClrTx/>
              <a:buSzTx/>
              <a:buFont typeface="Arial" charset="0"/>
              <a:buChar char="•"/>
              <a:tabLst/>
              <a:defRPr sz="1400">
                <a:solidFill>
                  <a:schemeClr val="tx1"/>
                </a:solidFill>
              </a:defRPr>
            </a:lvl1pPr>
            <a:lvl2pPr marL="91440" indent="91440">
              <a:lnSpc>
                <a:spcPct val="80000"/>
              </a:lnSpc>
              <a:spcBef>
                <a:spcPts val="0"/>
              </a:spcBef>
              <a:spcAft>
                <a:spcPts val="600"/>
              </a:spcAft>
              <a:buFont typeface="Arial" charset="0"/>
              <a:buChar char="•"/>
              <a:defRPr sz="1200"/>
            </a:lvl2pPr>
            <a:lvl3pPr>
              <a:defRPr sz="12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Content Placeholder 17"/>
          <p:cNvSpPr>
            <a:spLocks noGrp="1"/>
          </p:cNvSpPr>
          <p:nvPr>
            <p:ph sz="quarter" idx="24"/>
          </p:nvPr>
        </p:nvSpPr>
        <p:spPr>
          <a:xfrm>
            <a:off x="9144794" y="2247901"/>
            <a:ext cx="2743915" cy="3382963"/>
          </a:xfrm>
          <a:noFill/>
        </p:spPr>
        <p:txBody>
          <a:bodyPr>
            <a:normAutofit/>
          </a:bodyPr>
          <a:lstStyle>
            <a:lvl1pPr marL="91440" marR="0" indent="-91440" algn="l" defTabSz="609493" rtl="0" eaLnBrk="1" fontAlgn="auto" latinLnBrk="0" hangingPunct="1">
              <a:lnSpc>
                <a:spcPct val="80000"/>
              </a:lnSpc>
              <a:spcBef>
                <a:spcPts val="0"/>
              </a:spcBef>
              <a:spcAft>
                <a:spcPts val="600"/>
              </a:spcAft>
              <a:buClrTx/>
              <a:buSzTx/>
              <a:buFont typeface="Arial" charset="0"/>
              <a:buChar char="•"/>
              <a:tabLst/>
              <a:defRPr sz="1400">
                <a:solidFill>
                  <a:schemeClr val="tx1"/>
                </a:solidFill>
              </a:defRPr>
            </a:lvl1pPr>
            <a:lvl2pPr marL="91440" indent="91440">
              <a:lnSpc>
                <a:spcPct val="80000"/>
              </a:lnSpc>
              <a:spcBef>
                <a:spcPts val="0"/>
              </a:spcBef>
              <a:spcAft>
                <a:spcPts val="600"/>
              </a:spcAft>
              <a:buFont typeface="Arial" charset="0"/>
              <a:buChar char="•"/>
              <a:defRPr sz="1200"/>
            </a:lvl2pPr>
            <a:lvl3pPr>
              <a:defRPr sz="12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3"/>
          <p:cNvSpPr>
            <a:spLocks noGrp="1"/>
          </p:cNvSpPr>
          <p:nvPr>
            <p:ph type="body" sz="quarter" idx="19"/>
          </p:nvPr>
        </p:nvSpPr>
        <p:spPr>
          <a:xfrm>
            <a:off x="303292" y="914400"/>
            <a:ext cx="11585417" cy="495300"/>
          </a:xfrm>
        </p:spPr>
        <p:txBody>
          <a:bodyPr wrap="none">
            <a:noAutofit/>
          </a:bodyPr>
          <a:lstStyle>
            <a:lvl1pPr marL="0" indent="0">
              <a:buNone/>
              <a:defRPr b="1"/>
            </a:lvl1pPr>
          </a:lstStyle>
          <a:p>
            <a:pPr lvl="0"/>
            <a:r>
              <a:rPr lang="en-US"/>
              <a:t>Edit Master text styles</a:t>
            </a:r>
          </a:p>
        </p:txBody>
      </p:sp>
    </p:spTree>
    <p:extLst>
      <p:ext uri="{BB962C8B-B14F-4D97-AF65-F5344CB8AC3E}">
        <p14:creationId xmlns:p14="http://schemas.microsoft.com/office/powerpoint/2010/main" val="10148172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our_Column_Images_Light">
    <p:spTree>
      <p:nvGrpSpPr>
        <p:cNvPr id="1" name=""/>
        <p:cNvGrpSpPr/>
        <p:nvPr/>
      </p:nvGrpSpPr>
      <p:grpSpPr>
        <a:xfrm>
          <a:off x="0" y="0"/>
          <a:ext cx="0" cy="0"/>
          <a:chOff x="0" y="0"/>
          <a:chExt cx="0" cy="0"/>
        </a:xfrm>
      </p:grpSpPr>
      <p:sp>
        <p:nvSpPr>
          <p:cNvPr id="14" name="Text Placeholder 13"/>
          <p:cNvSpPr>
            <a:spLocks noGrp="1"/>
          </p:cNvSpPr>
          <p:nvPr>
            <p:ph type="body" sz="quarter" idx="12"/>
          </p:nvPr>
        </p:nvSpPr>
        <p:spPr>
          <a:xfrm>
            <a:off x="303292" y="4231292"/>
            <a:ext cx="2743915" cy="796782"/>
          </a:xfrm>
          <a:solidFill>
            <a:schemeClr val="accent1">
              <a:lumMod val="75000"/>
            </a:schemeClr>
          </a:solidFill>
        </p:spPr>
        <p:txBody>
          <a:bodyPr anchor="ctr">
            <a:normAutofit/>
          </a:bodyPr>
          <a:lstStyle>
            <a:lvl1pPr marL="0" indent="0" algn="ctr">
              <a:buNone/>
              <a:defRPr sz="1600" baseline="0">
                <a:solidFill>
                  <a:schemeClr val="bg1"/>
                </a:solidFill>
              </a:defRPr>
            </a:lvl1pPr>
            <a:lvl2pPr marL="609494" indent="0" algn="ctr">
              <a:buNone/>
              <a:defRPr/>
            </a:lvl2pPr>
            <a:lvl3pPr marL="1218986" indent="0" algn="ctr">
              <a:buNone/>
              <a:defRPr/>
            </a:lvl3pPr>
            <a:lvl4pPr marL="1828480" indent="0" algn="ctr">
              <a:buNone/>
              <a:defRPr/>
            </a:lvl4pPr>
            <a:lvl5pPr marL="2437973" indent="0" algn="ctr">
              <a:buNone/>
              <a:defRPr/>
            </a:lvl5pPr>
          </a:lstStyle>
          <a:p>
            <a:pPr lvl="0"/>
            <a:r>
              <a:rPr lang="en-US"/>
              <a:t>Edit Master text styles</a:t>
            </a:r>
          </a:p>
        </p:txBody>
      </p:sp>
      <p:sp>
        <p:nvSpPr>
          <p:cNvPr id="15" name="Text Placeholder 13"/>
          <p:cNvSpPr>
            <a:spLocks noGrp="1"/>
          </p:cNvSpPr>
          <p:nvPr>
            <p:ph type="body" sz="quarter" idx="13"/>
          </p:nvPr>
        </p:nvSpPr>
        <p:spPr>
          <a:xfrm>
            <a:off x="3250457" y="4231292"/>
            <a:ext cx="2743915" cy="796782"/>
          </a:xfrm>
          <a:solidFill>
            <a:schemeClr val="accent1">
              <a:lumMod val="75000"/>
            </a:schemeClr>
          </a:solidFill>
        </p:spPr>
        <p:txBody>
          <a:bodyPr anchor="ctr">
            <a:normAutofit/>
          </a:bodyPr>
          <a:lstStyle>
            <a:lvl1pPr marL="0" indent="0" algn="ctr">
              <a:buNone/>
              <a:defRPr sz="1600" baseline="0">
                <a:solidFill>
                  <a:schemeClr val="bg1"/>
                </a:solidFill>
              </a:defRPr>
            </a:lvl1pPr>
            <a:lvl2pPr marL="609494" indent="0" algn="ctr">
              <a:buNone/>
              <a:defRPr/>
            </a:lvl2pPr>
            <a:lvl3pPr marL="1218986" indent="0" algn="ctr">
              <a:buNone/>
              <a:defRPr/>
            </a:lvl3pPr>
            <a:lvl4pPr marL="1828480" indent="0" algn="ctr">
              <a:buNone/>
              <a:defRPr/>
            </a:lvl4pPr>
            <a:lvl5pPr marL="2437973" indent="0" algn="ctr">
              <a:buNone/>
              <a:defRPr/>
            </a:lvl5pPr>
          </a:lstStyle>
          <a:p>
            <a:pPr lvl="0"/>
            <a:r>
              <a:rPr lang="en-US"/>
              <a:t>Edit Master text styles</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18" name="Picture Placeholder 17"/>
          <p:cNvSpPr>
            <a:spLocks noGrp="1"/>
          </p:cNvSpPr>
          <p:nvPr>
            <p:ph type="pic" sz="quarter" idx="21"/>
          </p:nvPr>
        </p:nvSpPr>
        <p:spPr>
          <a:xfrm>
            <a:off x="303293" y="2128604"/>
            <a:ext cx="2743915" cy="2105087"/>
          </a:xfrm>
          <a:solidFill>
            <a:schemeClr val="tx1">
              <a:lumMod val="20000"/>
              <a:lumOff val="80000"/>
            </a:schemeClr>
          </a:solidFill>
        </p:spPr>
        <p:txBody>
          <a:bodyPr rtlCol="0" anchor="ctr">
            <a:normAutofit/>
          </a:bodyPr>
          <a:lstStyle>
            <a:lvl1pPr marL="0" indent="0" algn="ctr">
              <a:buNone/>
              <a:defRPr sz="1400" baseline="0"/>
            </a:lvl1pPr>
          </a:lstStyle>
          <a:p>
            <a:pPr lvl="0"/>
            <a:r>
              <a:rPr lang="en-US" noProof="0"/>
              <a:t>Click icon to add picture</a:t>
            </a:r>
            <a:endParaRPr lang="en-US" noProof="0" dirty="0"/>
          </a:p>
        </p:txBody>
      </p:sp>
      <p:sp>
        <p:nvSpPr>
          <p:cNvPr id="29" name="Picture Placeholder 17"/>
          <p:cNvSpPr>
            <a:spLocks noGrp="1"/>
          </p:cNvSpPr>
          <p:nvPr>
            <p:ph type="pic" sz="quarter" idx="22"/>
          </p:nvPr>
        </p:nvSpPr>
        <p:spPr>
          <a:xfrm>
            <a:off x="3250456" y="2128604"/>
            <a:ext cx="2743915" cy="2105087"/>
          </a:xfrm>
          <a:solidFill>
            <a:schemeClr val="tx1">
              <a:lumMod val="20000"/>
              <a:lumOff val="80000"/>
            </a:schemeClr>
          </a:solidFill>
        </p:spPr>
        <p:txBody>
          <a:bodyPr rtlCol="0" anchor="ctr">
            <a:normAutofit/>
          </a:bodyPr>
          <a:lstStyle>
            <a:lvl1pPr marL="0" indent="0" algn="ctr">
              <a:buNone/>
              <a:defRPr sz="1400" baseline="0"/>
            </a:lvl1pPr>
          </a:lstStyle>
          <a:p>
            <a:pPr lvl="0"/>
            <a:r>
              <a:rPr lang="en-US" noProof="0"/>
              <a:t>Click icon to add picture</a:t>
            </a:r>
            <a:endParaRPr lang="en-US" noProof="0" dirty="0"/>
          </a:p>
        </p:txBody>
      </p:sp>
      <p:sp>
        <p:nvSpPr>
          <p:cNvPr id="30" name="Picture Placeholder 17"/>
          <p:cNvSpPr>
            <a:spLocks noGrp="1"/>
          </p:cNvSpPr>
          <p:nvPr>
            <p:ph type="pic" sz="quarter" idx="23"/>
          </p:nvPr>
        </p:nvSpPr>
        <p:spPr>
          <a:xfrm>
            <a:off x="6197620" y="2128604"/>
            <a:ext cx="2736796" cy="2105087"/>
          </a:xfrm>
          <a:solidFill>
            <a:schemeClr val="tx1">
              <a:lumMod val="20000"/>
              <a:lumOff val="80000"/>
            </a:schemeClr>
          </a:solidFill>
        </p:spPr>
        <p:txBody>
          <a:bodyPr rtlCol="0" anchor="ctr">
            <a:normAutofit/>
          </a:bodyPr>
          <a:lstStyle>
            <a:lvl1pPr marL="0" indent="0" algn="ctr">
              <a:buNone/>
              <a:defRPr sz="1400" baseline="0"/>
            </a:lvl1pPr>
          </a:lstStyle>
          <a:p>
            <a:pPr lvl="0"/>
            <a:r>
              <a:rPr lang="en-US" noProof="0"/>
              <a:t>Click icon to add picture</a:t>
            </a:r>
            <a:endParaRPr lang="en-US" noProof="0" dirty="0"/>
          </a:p>
        </p:txBody>
      </p:sp>
      <p:sp>
        <p:nvSpPr>
          <p:cNvPr id="31" name="Picture Placeholder 17"/>
          <p:cNvSpPr>
            <a:spLocks noGrp="1"/>
          </p:cNvSpPr>
          <p:nvPr>
            <p:ph type="pic" sz="quarter" idx="24"/>
          </p:nvPr>
        </p:nvSpPr>
        <p:spPr>
          <a:xfrm>
            <a:off x="9144794" y="2126206"/>
            <a:ext cx="2743915" cy="2105087"/>
          </a:xfrm>
          <a:solidFill>
            <a:schemeClr val="tx1">
              <a:lumMod val="20000"/>
              <a:lumOff val="80000"/>
            </a:schemeClr>
          </a:solidFill>
        </p:spPr>
        <p:txBody>
          <a:bodyPr rtlCol="0" anchor="ctr">
            <a:normAutofit/>
          </a:bodyPr>
          <a:lstStyle>
            <a:lvl1pPr marL="0" indent="0" algn="ctr">
              <a:buNone/>
              <a:defRPr sz="1400" baseline="0"/>
            </a:lvl1pPr>
          </a:lstStyle>
          <a:p>
            <a:pPr lvl="0"/>
            <a:r>
              <a:rPr lang="en-US" noProof="0"/>
              <a:t>Click icon to add picture</a:t>
            </a:r>
            <a:endParaRPr lang="en-US" noProof="0" dirty="0"/>
          </a:p>
        </p:txBody>
      </p:sp>
      <p:sp>
        <p:nvSpPr>
          <p:cNvPr id="16" name="Text Placeholder 13"/>
          <p:cNvSpPr>
            <a:spLocks noGrp="1"/>
          </p:cNvSpPr>
          <p:nvPr>
            <p:ph type="body" sz="quarter" idx="14"/>
          </p:nvPr>
        </p:nvSpPr>
        <p:spPr>
          <a:xfrm>
            <a:off x="6190503" y="4233690"/>
            <a:ext cx="2743915" cy="794384"/>
          </a:xfrm>
          <a:solidFill>
            <a:schemeClr val="accent1">
              <a:lumMod val="75000"/>
            </a:schemeClr>
          </a:solidFill>
        </p:spPr>
        <p:txBody>
          <a:bodyPr anchor="ctr">
            <a:normAutofit/>
          </a:bodyPr>
          <a:lstStyle>
            <a:lvl1pPr marL="0" indent="0" algn="ctr">
              <a:buNone/>
              <a:defRPr sz="1600" baseline="0">
                <a:solidFill>
                  <a:schemeClr val="bg1"/>
                </a:solidFill>
              </a:defRPr>
            </a:lvl1pPr>
            <a:lvl2pPr marL="609494" indent="0" algn="ctr">
              <a:buNone/>
              <a:defRPr/>
            </a:lvl2pPr>
            <a:lvl3pPr marL="1218986" indent="0" algn="ctr">
              <a:buNone/>
              <a:defRPr/>
            </a:lvl3pPr>
            <a:lvl4pPr marL="1828480" indent="0" algn="ctr">
              <a:buNone/>
              <a:defRPr/>
            </a:lvl4pPr>
            <a:lvl5pPr marL="2437973" indent="0" algn="ctr">
              <a:buNone/>
              <a:defRPr/>
            </a:lvl5pPr>
          </a:lstStyle>
          <a:p>
            <a:pPr lvl="0"/>
            <a:r>
              <a:rPr lang="en-US"/>
              <a:t>Edit Master text styles</a:t>
            </a:r>
          </a:p>
        </p:txBody>
      </p:sp>
      <p:sp>
        <p:nvSpPr>
          <p:cNvPr id="17" name="Text Placeholder 13"/>
          <p:cNvSpPr>
            <a:spLocks noGrp="1"/>
          </p:cNvSpPr>
          <p:nvPr>
            <p:ph type="body" sz="quarter" idx="15"/>
          </p:nvPr>
        </p:nvSpPr>
        <p:spPr>
          <a:xfrm>
            <a:off x="9144793" y="4232546"/>
            <a:ext cx="2743915" cy="795528"/>
          </a:xfrm>
          <a:solidFill>
            <a:schemeClr val="accent1">
              <a:lumMod val="75000"/>
            </a:schemeClr>
          </a:solidFill>
        </p:spPr>
        <p:txBody>
          <a:bodyPr anchor="ctr">
            <a:normAutofit/>
          </a:bodyPr>
          <a:lstStyle>
            <a:lvl1pPr marL="0" indent="0" algn="ctr">
              <a:buNone/>
              <a:defRPr sz="1600" baseline="0">
                <a:solidFill>
                  <a:schemeClr val="bg1"/>
                </a:solidFill>
              </a:defRPr>
            </a:lvl1pPr>
            <a:lvl2pPr marL="609494" indent="0" algn="ctr">
              <a:buNone/>
              <a:defRPr/>
            </a:lvl2pPr>
            <a:lvl3pPr marL="1218986" indent="0" algn="ctr">
              <a:buNone/>
              <a:defRPr/>
            </a:lvl3pPr>
            <a:lvl4pPr marL="1828480" indent="0" algn="ctr">
              <a:buNone/>
              <a:defRPr/>
            </a:lvl4pPr>
            <a:lvl5pPr marL="2437973" indent="0" algn="ctr">
              <a:buNone/>
              <a:defRPr/>
            </a:lvl5pPr>
          </a:lstStyle>
          <a:p>
            <a:pPr lvl="0"/>
            <a:r>
              <a:rPr lang="en-US"/>
              <a:t>Edit Master text styles</a:t>
            </a:r>
          </a:p>
        </p:txBody>
      </p:sp>
      <p:sp>
        <p:nvSpPr>
          <p:cNvPr id="21" name="Text Placeholder 3"/>
          <p:cNvSpPr>
            <a:spLocks noGrp="1"/>
          </p:cNvSpPr>
          <p:nvPr>
            <p:ph type="body" sz="quarter" idx="19"/>
          </p:nvPr>
        </p:nvSpPr>
        <p:spPr>
          <a:xfrm>
            <a:off x="303292" y="914400"/>
            <a:ext cx="11585417" cy="495300"/>
          </a:xfrm>
        </p:spPr>
        <p:txBody>
          <a:bodyPr wrap="none">
            <a:noAutofit/>
          </a:bodyPr>
          <a:lstStyle>
            <a:lvl1pPr marL="0" indent="0">
              <a:buNone/>
              <a:defRPr b="1"/>
            </a:lvl1pPr>
          </a:lstStyle>
          <a:p>
            <a:pPr lvl="0"/>
            <a:r>
              <a:rPr lang="en-US"/>
              <a:t>Edit Master text styles</a:t>
            </a:r>
          </a:p>
        </p:txBody>
      </p:sp>
    </p:spTree>
    <p:extLst>
      <p:ext uri="{BB962C8B-B14F-4D97-AF65-F5344CB8AC3E}">
        <p14:creationId xmlns:p14="http://schemas.microsoft.com/office/powerpoint/2010/main" val="20652687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Four_Column_Images_Text_L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8" name="Picture Placeholder 17"/>
          <p:cNvSpPr>
            <a:spLocks noGrp="1"/>
          </p:cNvSpPr>
          <p:nvPr>
            <p:ph type="pic" sz="quarter" idx="21"/>
          </p:nvPr>
        </p:nvSpPr>
        <p:spPr>
          <a:xfrm>
            <a:off x="303293" y="1562101"/>
            <a:ext cx="2743915" cy="2105087"/>
          </a:xfrm>
          <a:solidFill>
            <a:schemeClr val="tx1">
              <a:lumMod val="20000"/>
              <a:lumOff val="80000"/>
            </a:schemeClr>
          </a:solidFill>
        </p:spPr>
        <p:txBody>
          <a:bodyPr rtlCol="0" anchor="ctr">
            <a:normAutofit/>
          </a:bodyPr>
          <a:lstStyle>
            <a:lvl1pPr marL="0" indent="0" algn="ctr">
              <a:buNone/>
              <a:defRPr sz="1400" baseline="0"/>
            </a:lvl1pPr>
          </a:lstStyle>
          <a:p>
            <a:pPr lvl="0"/>
            <a:r>
              <a:rPr lang="en-US" noProof="0"/>
              <a:t>Click icon to add picture</a:t>
            </a:r>
            <a:endParaRPr lang="en-US" noProof="0" dirty="0"/>
          </a:p>
        </p:txBody>
      </p:sp>
      <p:sp>
        <p:nvSpPr>
          <p:cNvPr id="29" name="Picture Placeholder 17"/>
          <p:cNvSpPr>
            <a:spLocks noGrp="1"/>
          </p:cNvSpPr>
          <p:nvPr>
            <p:ph type="pic" sz="quarter" idx="22"/>
          </p:nvPr>
        </p:nvSpPr>
        <p:spPr>
          <a:xfrm>
            <a:off x="3250456" y="1562101"/>
            <a:ext cx="2743915" cy="2105087"/>
          </a:xfrm>
          <a:solidFill>
            <a:schemeClr val="tx1">
              <a:lumMod val="20000"/>
              <a:lumOff val="80000"/>
            </a:schemeClr>
          </a:solidFill>
        </p:spPr>
        <p:txBody>
          <a:bodyPr rtlCol="0" anchor="ctr">
            <a:normAutofit/>
          </a:bodyPr>
          <a:lstStyle>
            <a:lvl1pPr marL="0" indent="0" algn="ctr">
              <a:buNone/>
              <a:defRPr sz="1400" baseline="0"/>
            </a:lvl1pPr>
          </a:lstStyle>
          <a:p>
            <a:pPr lvl="0"/>
            <a:r>
              <a:rPr lang="en-US" noProof="0"/>
              <a:t>Click icon to add picture</a:t>
            </a:r>
            <a:endParaRPr lang="en-US" noProof="0" dirty="0"/>
          </a:p>
        </p:txBody>
      </p:sp>
      <p:sp>
        <p:nvSpPr>
          <p:cNvPr id="30" name="Picture Placeholder 17"/>
          <p:cNvSpPr>
            <a:spLocks noGrp="1"/>
          </p:cNvSpPr>
          <p:nvPr>
            <p:ph type="pic" sz="quarter" idx="23"/>
          </p:nvPr>
        </p:nvSpPr>
        <p:spPr>
          <a:xfrm>
            <a:off x="6197620" y="1562101"/>
            <a:ext cx="2736796" cy="2105087"/>
          </a:xfrm>
          <a:solidFill>
            <a:schemeClr val="tx1">
              <a:lumMod val="20000"/>
              <a:lumOff val="80000"/>
            </a:schemeClr>
          </a:solidFill>
        </p:spPr>
        <p:txBody>
          <a:bodyPr rtlCol="0" anchor="ctr">
            <a:normAutofit/>
          </a:bodyPr>
          <a:lstStyle>
            <a:lvl1pPr marL="0" indent="0" algn="ctr">
              <a:buNone/>
              <a:defRPr sz="1400" baseline="0"/>
            </a:lvl1pPr>
          </a:lstStyle>
          <a:p>
            <a:pPr lvl="0"/>
            <a:r>
              <a:rPr lang="en-US" noProof="0"/>
              <a:t>Click icon to add picture</a:t>
            </a:r>
            <a:endParaRPr lang="en-US" noProof="0" dirty="0"/>
          </a:p>
        </p:txBody>
      </p:sp>
      <p:sp>
        <p:nvSpPr>
          <p:cNvPr id="31" name="Picture Placeholder 17"/>
          <p:cNvSpPr>
            <a:spLocks noGrp="1"/>
          </p:cNvSpPr>
          <p:nvPr>
            <p:ph type="pic" sz="quarter" idx="24"/>
          </p:nvPr>
        </p:nvSpPr>
        <p:spPr>
          <a:xfrm>
            <a:off x="9144794" y="1559703"/>
            <a:ext cx="2743915" cy="2105087"/>
          </a:xfrm>
          <a:solidFill>
            <a:schemeClr val="tx1">
              <a:lumMod val="20000"/>
              <a:lumOff val="80000"/>
            </a:schemeClr>
          </a:solidFill>
        </p:spPr>
        <p:txBody>
          <a:bodyPr rtlCol="0" anchor="ctr">
            <a:normAutofit/>
          </a:bodyPr>
          <a:lstStyle>
            <a:lvl1pPr marL="0" indent="0" algn="ctr">
              <a:buNone/>
              <a:defRPr sz="1400" baseline="0"/>
            </a:lvl1pPr>
          </a:lstStyle>
          <a:p>
            <a:pPr lvl="0"/>
            <a:r>
              <a:rPr lang="en-US" noProof="0"/>
              <a:t>Click icon to add picture</a:t>
            </a:r>
            <a:endParaRPr lang="en-US" noProof="0" dirty="0"/>
          </a:p>
        </p:txBody>
      </p:sp>
      <p:sp>
        <p:nvSpPr>
          <p:cNvPr id="24" name="Content Placeholder 17"/>
          <p:cNvSpPr>
            <a:spLocks noGrp="1"/>
          </p:cNvSpPr>
          <p:nvPr>
            <p:ph sz="quarter" idx="26"/>
          </p:nvPr>
        </p:nvSpPr>
        <p:spPr>
          <a:xfrm>
            <a:off x="303292" y="3754609"/>
            <a:ext cx="2743915" cy="2345251"/>
          </a:xfrm>
        </p:spPr>
        <p:txBody>
          <a:bodyPr>
            <a:normAutofit/>
          </a:bodyPr>
          <a:lstStyle>
            <a:lvl1pPr marL="91440" marR="0" indent="-91440" algn="l" defTabSz="609493" rtl="0" eaLnBrk="1" fontAlgn="auto" latinLnBrk="0" hangingPunct="1">
              <a:lnSpc>
                <a:spcPct val="80000"/>
              </a:lnSpc>
              <a:spcBef>
                <a:spcPts val="0"/>
              </a:spcBef>
              <a:spcAft>
                <a:spcPts val="600"/>
              </a:spcAft>
              <a:buClrTx/>
              <a:buSzTx/>
              <a:buFont typeface="Arial" charset="0"/>
              <a:buChar char="•"/>
              <a:tabLst/>
              <a:defRPr sz="1400">
                <a:solidFill>
                  <a:schemeClr val="tx1"/>
                </a:solidFill>
              </a:defRPr>
            </a:lvl1pPr>
            <a:lvl2pPr marL="91440" indent="91440">
              <a:lnSpc>
                <a:spcPct val="80000"/>
              </a:lnSpc>
              <a:spcBef>
                <a:spcPts val="0"/>
              </a:spcBef>
              <a:spcAft>
                <a:spcPts val="600"/>
              </a:spcAft>
              <a:buFont typeface="Arial" charset="0"/>
              <a:buChar char="•"/>
              <a:defRPr sz="1200"/>
            </a:lvl2pPr>
            <a:lvl3pPr>
              <a:defRPr sz="12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7"/>
          <p:cNvSpPr>
            <a:spLocks noGrp="1"/>
          </p:cNvSpPr>
          <p:nvPr>
            <p:ph sz="quarter" idx="27"/>
          </p:nvPr>
        </p:nvSpPr>
        <p:spPr>
          <a:xfrm>
            <a:off x="3257581" y="3754609"/>
            <a:ext cx="2743915" cy="2345251"/>
          </a:xfrm>
        </p:spPr>
        <p:txBody>
          <a:bodyPr>
            <a:normAutofit/>
          </a:bodyPr>
          <a:lstStyle>
            <a:lvl1pPr marL="91440" marR="0" indent="-91440" algn="l" defTabSz="609493" rtl="0" eaLnBrk="1" fontAlgn="auto" latinLnBrk="0" hangingPunct="1">
              <a:lnSpc>
                <a:spcPct val="80000"/>
              </a:lnSpc>
              <a:spcBef>
                <a:spcPts val="0"/>
              </a:spcBef>
              <a:spcAft>
                <a:spcPts val="600"/>
              </a:spcAft>
              <a:buClrTx/>
              <a:buSzTx/>
              <a:buFont typeface="Arial" charset="0"/>
              <a:buChar char="•"/>
              <a:tabLst/>
              <a:defRPr sz="1400">
                <a:solidFill>
                  <a:schemeClr val="tx1"/>
                </a:solidFill>
              </a:defRPr>
            </a:lvl1pPr>
            <a:lvl2pPr marL="91440" indent="91440">
              <a:lnSpc>
                <a:spcPct val="80000"/>
              </a:lnSpc>
              <a:spcBef>
                <a:spcPts val="0"/>
              </a:spcBef>
              <a:spcAft>
                <a:spcPts val="600"/>
              </a:spcAft>
              <a:buFont typeface="Arial" charset="0"/>
              <a:buChar char="•"/>
              <a:defRPr sz="1200"/>
            </a:lvl2pPr>
            <a:lvl3pPr>
              <a:defRPr sz="12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17"/>
          <p:cNvSpPr>
            <a:spLocks noGrp="1"/>
          </p:cNvSpPr>
          <p:nvPr>
            <p:ph sz="quarter" idx="28"/>
          </p:nvPr>
        </p:nvSpPr>
        <p:spPr>
          <a:xfrm>
            <a:off x="6190504" y="3754609"/>
            <a:ext cx="2743915" cy="2345251"/>
          </a:xfrm>
        </p:spPr>
        <p:txBody>
          <a:bodyPr>
            <a:normAutofit/>
          </a:bodyPr>
          <a:lstStyle>
            <a:lvl1pPr marL="91440" marR="0" indent="-91440" algn="l" defTabSz="609493" rtl="0" eaLnBrk="1" fontAlgn="auto" latinLnBrk="0" hangingPunct="1">
              <a:lnSpc>
                <a:spcPct val="80000"/>
              </a:lnSpc>
              <a:spcBef>
                <a:spcPts val="0"/>
              </a:spcBef>
              <a:spcAft>
                <a:spcPts val="600"/>
              </a:spcAft>
              <a:buClrTx/>
              <a:buSzTx/>
              <a:buFont typeface="Arial" charset="0"/>
              <a:buChar char="•"/>
              <a:tabLst/>
              <a:defRPr sz="1400">
                <a:solidFill>
                  <a:schemeClr val="tx1"/>
                </a:solidFill>
              </a:defRPr>
            </a:lvl1pPr>
            <a:lvl2pPr marL="91440" indent="91440">
              <a:lnSpc>
                <a:spcPct val="80000"/>
              </a:lnSpc>
              <a:spcBef>
                <a:spcPts val="0"/>
              </a:spcBef>
              <a:spcAft>
                <a:spcPts val="600"/>
              </a:spcAft>
              <a:buFont typeface="Arial" charset="0"/>
              <a:buChar char="•"/>
              <a:defRPr sz="1200"/>
            </a:lvl2pPr>
            <a:lvl3pPr>
              <a:defRPr sz="12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Content Placeholder 17"/>
          <p:cNvSpPr>
            <a:spLocks noGrp="1"/>
          </p:cNvSpPr>
          <p:nvPr>
            <p:ph sz="quarter" idx="29"/>
          </p:nvPr>
        </p:nvSpPr>
        <p:spPr>
          <a:xfrm>
            <a:off x="9144794" y="3754609"/>
            <a:ext cx="2743915" cy="2345251"/>
          </a:xfrm>
        </p:spPr>
        <p:txBody>
          <a:bodyPr>
            <a:normAutofit/>
          </a:bodyPr>
          <a:lstStyle>
            <a:lvl1pPr marL="91440" marR="0" indent="-91440" algn="l" defTabSz="609493" rtl="0" eaLnBrk="1" fontAlgn="auto" latinLnBrk="0" hangingPunct="1">
              <a:lnSpc>
                <a:spcPct val="80000"/>
              </a:lnSpc>
              <a:spcBef>
                <a:spcPts val="0"/>
              </a:spcBef>
              <a:spcAft>
                <a:spcPts val="600"/>
              </a:spcAft>
              <a:buClrTx/>
              <a:buSzTx/>
              <a:buFont typeface="Arial" charset="0"/>
              <a:buChar char="•"/>
              <a:tabLst/>
              <a:defRPr sz="1400">
                <a:solidFill>
                  <a:schemeClr val="tx1"/>
                </a:solidFill>
              </a:defRPr>
            </a:lvl1pPr>
            <a:lvl2pPr marL="91440" indent="91440">
              <a:lnSpc>
                <a:spcPct val="80000"/>
              </a:lnSpc>
              <a:spcBef>
                <a:spcPts val="0"/>
              </a:spcBef>
              <a:spcAft>
                <a:spcPts val="600"/>
              </a:spcAft>
              <a:buFont typeface="Arial" charset="0"/>
              <a:buChar char="•"/>
              <a:defRPr sz="1200"/>
            </a:lvl2pPr>
            <a:lvl3pPr>
              <a:defRPr sz="12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3"/>
          <p:cNvSpPr>
            <a:spLocks noGrp="1"/>
          </p:cNvSpPr>
          <p:nvPr>
            <p:ph type="body" sz="quarter" idx="19"/>
          </p:nvPr>
        </p:nvSpPr>
        <p:spPr>
          <a:xfrm>
            <a:off x="303292" y="914400"/>
            <a:ext cx="11585417" cy="495300"/>
          </a:xfrm>
        </p:spPr>
        <p:txBody>
          <a:bodyPr wrap="none">
            <a:noAutofit/>
          </a:bodyPr>
          <a:lstStyle>
            <a:lvl1pPr marL="0" indent="0">
              <a:buNone/>
              <a:defRPr b="1"/>
            </a:lvl1pPr>
          </a:lstStyle>
          <a:p>
            <a:pPr lvl="0"/>
            <a:r>
              <a:rPr lang="en-US"/>
              <a:t>Edit Master text styles</a:t>
            </a:r>
          </a:p>
        </p:txBody>
      </p:sp>
    </p:spTree>
    <p:extLst>
      <p:ext uri="{BB962C8B-B14F-4D97-AF65-F5344CB8AC3E}">
        <p14:creationId xmlns:p14="http://schemas.microsoft.com/office/powerpoint/2010/main" val="25535960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our_screens_L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13" name="Picture Placeholder 17"/>
          <p:cNvSpPr>
            <a:spLocks noGrp="1"/>
          </p:cNvSpPr>
          <p:nvPr>
            <p:ph type="pic" sz="quarter" idx="27"/>
          </p:nvPr>
        </p:nvSpPr>
        <p:spPr>
          <a:xfrm>
            <a:off x="303292" y="1562101"/>
            <a:ext cx="3143911" cy="1755807"/>
          </a:xfrm>
          <a:prstGeom prst="rect">
            <a:avLst/>
          </a:prstGeom>
          <a:solidFill>
            <a:schemeClr val="tx1">
              <a:lumMod val="20000"/>
              <a:lumOff val="80000"/>
            </a:schemeClr>
          </a:solidFill>
        </p:spPr>
        <p:txBody>
          <a:bodyPr rtlCol="0" anchor="ctr">
            <a:normAutofit/>
          </a:bodyPr>
          <a:lstStyle>
            <a:lvl1pPr marL="0" indent="0" algn="ctr">
              <a:buNone/>
              <a:defRPr sz="1200">
                <a:solidFill>
                  <a:srgbClr val="262729"/>
                </a:solidFill>
              </a:defRPr>
            </a:lvl1pPr>
          </a:lstStyle>
          <a:p>
            <a:pPr lvl="0"/>
            <a:r>
              <a:rPr lang="en-US" noProof="0"/>
              <a:t>Click icon to add picture</a:t>
            </a:r>
            <a:endParaRPr lang="en-US" noProof="0" dirty="0"/>
          </a:p>
        </p:txBody>
      </p:sp>
      <p:sp>
        <p:nvSpPr>
          <p:cNvPr id="18" name="Picture Placeholder 17"/>
          <p:cNvSpPr>
            <a:spLocks noGrp="1"/>
          </p:cNvSpPr>
          <p:nvPr>
            <p:ph type="pic" sz="quarter" idx="28"/>
          </p:nvPr>
        </p:nvSpPr>
        <p:spPr>
          <a:xfrm>
            <a:off x="6189898" y="1562100"/>
            <a:ext cx="3143911" cy="1755807"/>
          </a:xfrm>
          <a:prstGeom prst="rect">
            <a:avLst/>
          </a:prstGeom>
          <a:solidFill>
            <a:schemeClr val="tx1">
              <a:lumMod val="20000"/>
              <a:lumOff val="80000"/>
            </a:schemeClr>
          </a:solidFill>
        </p:spPr>
        <p:txBody>
          <a:bodyPr rtlCol="0" anchor="ctr">
            <a:normAutofit/>
          </a:bodyPr>
          <a:lstStyle>
            <a:lvl1pPr marL="0" indent="0" algn="ctr">
              <a:buNone/>
              <a:defRPr sz="1200">
                <a:solidFill>
                  <a:srgbClr val="262729"/>
                </a:solidFill>
              </a:defRPr>
            </a:lvl1pPr>
          </a:lstStyle>
          <a:p>
            <a:pPr lvl="0"/>
            <a:r>
              <a:rPr lang="en-US" noProof="0"/>
              <a:t>Click icon to add picture</a:t>
            </a:r>
            <a:endParaRPr lang="en-US" noProof="0" dirty="0"/>
          </a:p>
        </p:txBody>
      </p:sp>
      <p:sp>
        <p:nvSpPr>
          <p:cNvPr id="19" name="Picture Placeholder 17"/>
          <p:cNvSpPr>
            <a:spLocks noGrp="1"/>
          </p:cNvSpPr>
          <p:nvPr>
            <p:ph type="pic" sz="quarter" idx="29"/>
          </p:nvPr>
        </p:nvSpPr>
        <p:spPr>
          <a:xfrm>
            <a:off x="303292" y="3805305"/>
            <a:ext cx="3143911" cy="1755807"/>
          </a:xfrm>
          <a:prstGeom prst="rect">
            <a:avLst/>
          </a:prstGeom>
          <a:solidFill>
            <a:schemeClr val="tx1">
              <a:lumMod val="20000"/>
              <a:lumOff val="80000"/>
            </a:schemeClr>
          </a:solidFill>
        </p:spPr>
        <p:txBody>
          <a:bodyPr rtlCol="0" anchor="ctr">
            <a:normAutofit/>
          </a:bodyPr>
          <a:lstStyle>
            <a:lvl1pPr marL="0" indent="0" algn="ctr">
              <a:buNone/>
              <a:defRPr sz="1200">
                <a:solidFill>
                  <a:srgbClr val="262729"/>
                </a:solidFill>
              </a:defRPr>
            </a:lvl1pPr>
          </a:lstStyle>
          <a:p>
            <a:pPr lvl="0"/>
            <a:r>
              <a:rPr lang="en-US" noProof="0"/>
              <a:t>Click icon to add picture</a:t>
            </a:r>
            <a:endParaRPr lang="en-US" noProof="0" dirty="0"/>
          </a:p>
        </p:txBody>
      </p:sp>
      <p:sp>
        <p:nvSpPr>
          <p:cNvPr id="20" name="Picture Placeholder 17"/>
          <p:cNvSpPr>
            <a:spLocks noGrp="1"/>
          </p:cNvSpPr>
          <p:nvPr>
            <p:ph type="pic" sz="quarter" idx="30"/>
          </p:nvPr>
        </p:nvSpPr>
        <p:spPr>
          <a:xfrm>
            <a:off x="6189898" y="3805305"/>
            <a:ext cx="3143911" cy="1755807"/>
          </a:xfrm>
          <a:prstGeom prst="rect">
            <a:avLst/>
          </a:prstGeom>
          <a:solidFill>
            <a:schemeClr val="tx1">
              <a:lumMod val="20000"/>
              <a:lumOff val="80000"/>
            </a:schemeClr>
          </a:solidFill>
        </p:spPr>
        <p:txBody>
          <a:bodyPr rtlCol="0" anchor="ctr">
            <a:normAutofit/>
          </a:bodyPr>
          <a:lstStyle>
            <a:lvl1pPr marL="0" indent="0" algn="ctr">
              <a:buNone/>
              <a:defRPr sz="1200">
                <a:solidFill>
                  <a:srgbClr val="262729"/>
                </a:solidFill>
              </a:defRPr>
            </a:lvl1pPr>
          </a:lstStyle>
          <a:p>
            <a:pPr lvl="0"/>
            <a:r>
              <a:rPr lang="en-US" noProof="0"/>
              <a:t>Click icon to add picture</a:t>
            </a:r>
            <a:endParaRPr lang="en-US" noProof="0" dirty="0"/>
          </a:p>
        </p:txBody>
      </p:sp>
      <p:sp>
        <p:nvSpPr>
          <p:cNvPr id="22" name="Text Placeholder 10"/>
          <p:cNvSpPr>
            <a:spLocks noGrp="1"/>
          </p:cNvSpPr>
          <p:nvPr>
            <p:ph type="body" sz="quarter" idx="32"/>
          </p:nvPr>
        </p:nvSpPr>
        <p:spPr>
          <a:xfrm>
            <a:off x="9425150" y="2091129"/>
            <a:ext cx="2463559" cy="1577856"/>
          </a:xfrm>
          <a:prstGeom prst="rect">
            <a:avLst/>
          </a:prstGeom>
        </p:spPr>
        <p:txBody>
          <a:bodyPr tIns="0"/>
          <a:lstStyle>
            <a:lvl1pPr marL="0" indent="0" algn="l">
              <a:buNone/>
              <a:defRPr sz="1400" baseline="0">
                <a:solidFill>
                  <a:srgbClr val="53565A"/>
                </a:solidFill>
              </a:defRPr>
            </a:lvl1pPr>
          </a:lstStyle>
          <a:p>
            <a:pPr lvl="0"/>
            <a:r>
              <a:rPr lang="en-US"/>
              <a:t>Edit Master text styles</a:t>
            </a:r>
          </a:p>
        </p:txBody>
      </p:sp>
      <p:sp>
        <p:nvSpPr>
          <p:cNvPr id="23" name="Text Placeholder 10"/>
          <p:cNvSpPr>
            <a:spLocks noGrp="1"/>
          </p:cNvSpPr>
          <p:nvPr>
            <p:ph type="body" sz="quarter" idx="33"/>
          </p:nvPr>
        </p:nvSpPr>
        <p:spPr>
          <a:xfrm>
            <a:off x="9425149" y="1562101"/>
            <a:ext cx="2463560" cy="529029"/>
          </a:xfrm>
          <a:prstGeom prst="rect">
            <a:avLst/>
          </a:prstGeom>
        </p:spPr>
        <p:txBody>
          <a:bodyPr tIns="0" bIns="0" anchor="ctr"/>
          <a:lstStyle>
            <a:lvl1pPr marL="0" indent="0" algn="l">
              <a:buNone/>
              <a:defRPr sz="1500" b="1" baseline="0">
                <a:solidFill>
                  <a:srgbClr val="53565A"/>
                </a:solidFill>
              </a:defRPr>
            </a:lvl1pPr>
          </a:lstStyle>
          <a:p>
            <a:pPr lvl="0"/>
            <a:r>
              <a:rPr lang="en-US"/>
              <a:t>Edit Master text styles</a:t>
            </a:r>
          </a:p>
        </p:txBody>
      </p:sp>
      <p:sp>
        <p:nvSpPr>
          <p:cNvPr id="24" name="Text Placeholder 10"/>
          <p:cNvSpPr>
            <a:spLocks noGrp="1"/>
          </p:cNvSpPr>
          <p:nvPr>
            <p:ph type="body" sz="quarter" idx="34"/>
          </p:nvPr>
        </p:nvSpPr>
        <p:spPr>
          <a:xfrm>
            <a:off x="3538544" y="2091130"/>
            <a:ext cx="2463559" cy="1577856"/>
          </a:xfrm>
          <a:prstGeom prst="rect">
            <a:avLst/>
          </a:prstGeom>
        </p:spPr>
        <p:txBody>
          <a:bodyPr tIns="0"/>
          <a:lstStyle>
            <a:lvl1pPr marL="0" indent="0" algn="l">
              <a:buNone/>
              <a:defRPr sz="1400" baseline="0">
                <a:solidFill>
                  <a:srgbClr val="53565A"/>
                </a:solidFill>
              </a:defRPr>
            </a:lvl1pPr>
          </a:lstStyle>
          <a:p>
            <a:pPr lvl="0"/>
            <a:r>
              <a:rPr lang="en-US"/>
              <a:t>Edit Master text styles</a:t>
            </a:r>
          </a:p>
        </p:txBody>
      </p:sp>
      <p:sp>
        <p:nvSpPr>
          <p:cNvPr id="25" name="Text Placeholder 10"/>
          <p:cNvSpPr>
            <a:spLocks noGrp="1"/>
          </p:cNvSpPr>
          <p:nvPr>
            <p:ph type="body" sz="quarter" idx="35"/>
          </p:nvPr>
        </p:nvSpPr>
        <p:spPr>
          <a:xfrm>
            <a:off x="3538543" y="1562102"/>
            <a:ext cx="2463560" cy="529029"/>
          </a:xfrm>
          <a:prstGeom prst="rect">
            <a:avLst/>
          </a:prstGeom>
        </p:spPr>
        <p:txBody>
          <a:bodyPr tIns="0" bIns="0" anchor="ctr"/>
          <a:lstStyle>
            <a:lvl1pPr marL="0" indent="0" algn="l">
              <a:buNone/>
              <a:defRPr sz="1500" b="1" baseline="0">
                <a:solidFill>
                  <a:srgbClr val="53565A"/>
                </a:solidFill>
              </a:defRPr>
            </a:lvl1pPr>
          </a:lstStyle>
          <a:p>
            <a:pPr lvl="0"/>
            <a:r>
              <a:rPr lang="en-US"/>
              <a:t>Edit Master text styles</a:t>
            </a:r>
          </a:p>
        </p:txBody>
      </p:sp>
      <p:sp>
        <p:nvSpPr>
          <p:cNvPr id="26" name="Text Placeholder 10"/>
          <p:cNvSpPr>
            <a:spLocks noGrp="1"/>
          </p:cNvSpPr>
          <p:nvPr>
            <p:ph type="body" sz="quarter" idx="36"/>
          </p:nvPr>
        </p:nvSpPr>
        <p:spPr>
          <a:xfrm>
            <a:off x="9425150" y="4334333"/>
            <a:ext cx="2463559" cy="1577856"/>
          </a:xfrm>
          <a:prstGeom prst="rect">
            <a:avLst/>
          </a:prstGeom>
        </p:spPr>
        <p:txBody>
          <a:bodyPr tIns="0"/>
          <a:lstStyle>
            <a:lvl1pPr marL="0" indent="0" algn="l">
              <a:buNone/>
              <a:defRPr sz="1400" baseline="0">
                <a:solidFill>
                  <a:srgbClr val="53565A"/>
                </a:solidFill>
              </a:defRPr>
            </a:lvl1pPr>
          </a:lstStyle>
          <a:p>
            <a:pPr lvl="0"/>
            <a:r>
              <a:rPr lang="en-US"/>
              <a:t>Edit Master text styles</a:t>
            </a:r>
          </a:p>
        </p:txBody>
      </p:sp>
      <p:sp>
        <p:nvSpPr>
          <p:cNvPr id="27" name="Text Placeholder 10"/>
          <p:cNvSpPr>
            <a:spLocks noGrp="1"/>
          </p:cNvSpPr>
          <p:nvPr>
            <p:ph type="body" sz="quarter" idx="37"/>
          </p:nvPr>
        </p:nvSpPr>
        <p:spPr>
          <a:xfrm>
            <a:off x="9425149" y="3805305"/>
            <a:ext cx="2463560" cy="529029"/>
          </a:xfrm>
          <a:prstGeom prst="rect">
            <a:avLst/>
          </a:prstGeom>
        </p:spPr>
        <p:txBody>
          <a:bodyPr tIns="0" bIns="0" anchor="ctr"/>
          <a:lstStyle>
            <a:lvl1pPr marL="0" indent="0" algn="l">
              <a:buNone/>
              <a:defRPr sz="1500" b="1" baseline="0">
                <a:solidFill>
                  <a:srgbClr val="53565A"/>
                </a:solidFill>
              </a:defRPr>
            </a:lvl1pPr>
          </a:lstStyle>
          <a:p>
            <a:pPr lvl="0"/>
            <a:r>
              <a:rPr lang="en-US"/>
              <a:t>Edit Master text styles</a:t>
            </a:r>
          </a:p>
        </p:txBody>
      </p:sp>
      <p:sp>
        <p:nvSpPr>
          <p:cNvPr id="28" name="Text Placeholder 10"/>
          <p:cNvSpPr>
            <a:spLocks noGrp="1"/>
          </p:cNvSpPr>
          <p:nvPr>
            <p:ph type="body" sz="quarter" idx="38"/>
          </p:nvPr>
        </p:nvSpPr>
        <p:spPr>
          <a:xfrm>
            <a:off x="3538544" y="4334334"/>
            <a:ext cx="2463559" cy="1577856"/>
          </a:xfrm>
          <a:prstGeom prst="rect">
            <a:avLst/>
          </a:prstGeom>
        </p:spPr>
        <p:txBody>
          <a:bodyPr tIns="0"/>
          <a:lstStyle>
            <a:lvl1pPr marL="0" indent="0" algn="l">
              <a:buNone/>
              <a:defRPr sz="1400" baseline="0">
                <a:solidFill>
                  <a:srgbClr val="53565A"/>
                </a:solidFill>
              </a:defRPr>
            </a:lvl1pPr>
          </a:lstStyle>
          <a:p>
            <a:pPr lvl="0"/>
            <a:r>
              <a:rPr lang="en-US"/>
              <a:t>Edit Master text styles</a:t>
            </a:r>
          </a:p>
        </p:txBody>
      </p:sp>
      <p:sp>
        <p:nvSpPr>
          <p:cNvPr id="29" name="Text Placeholder 10"/>
          <p:cNvSpPr>
            <a:spLocks noGrp="1"/>
          </p:cNvSpPr>
          <p:nvPr>
            <p:ph type="body" sz="quarter" idx="39"/>
          </p:nvPr>
        </p:nvSpPr>
        <p:spPr>
          <a:xfrm>
            <a:off x="3538543" y="3805306"/>
            <a:ext cx="2463560" cy="529029"/>
          </a:xfrm>
          <a:prstGeom prst="rect">
            <a:avLst/>
          </a:prstGeom>
        </p:spPr>
        <p:txBody>
          <a:bodyPr tIns="0" bIns="0" anchor="ctr"/>
          <a:lstStyle>
            <a:lvl1pPr marL="0" indent="0" algn="l">
              <a:buNone/>
              <a:defRPr sz="1500" b="1" baseline="0">
                <a:solidFill>
                  <a:srgbClr val="53565A"/>
                </a:solidFill>
              </a:defRPr>
            </a:lvl1pPr>
          </a:lstStyle>
          <a:p>
            <a:pPr lvl="0"/>
            <a:r>
              <a:rPr lang="en-US"/>
              <a:t>Edit Master text styles</a:t>
            </a:r>
          </a:p>
        </p:txBody>
      </p:sp>
      <p:sp>
        <p:nvSpPr>
          <p:cNvPr id="31" name="Text Placeholder 3"/>
          <p:cNvSpPr>
            <a:spLocks noGrp="1"/>
          </p:cNvSpPr>
          <p:nvPr>
            <p:ph type="body" sz="quarter" idx="19"/>
          </p:nvPr>
        </p:nvSpPr>
        <p:spPr>
          <a:xfrm>
            <a:off x="303292" y="914400"/>
            <a:ext cx="11585417" cy="495300"/>
          </a:xfrm>
        </p:spPr>
        <p:txBody>
          <a:bodyPr wrap="none">
            <a:noAutofit/>
          </a:bodyPr>
          <a:lstStyle>
            <a:lvl1pPr marL="0" indent="0">
              <a:buNone/>
              <a:defRPr b="1"/>
            </a:lvl1pPr>
          </a:lstStyle>
          <a:p>
            <a:pPr lvl="0"/>
            <a:r>
              <a:rPr lang="en-US"/>
              <a:t>Edit Master text styles</a:t>
            </a:r>
          </a:p>
        </p:txBody>
      </p:sp>
    </p:spTree>
    <p:extLst>
      <p:ext uri="{BB962C8B-B14F-4D97-AF65-F5344CB8AC3E}">
        <p14:creationId xmlns:p14="http://schemas.microsoft.com/office/powerpoint/2010/main" val="15388213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End_Ligh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32E883-6E4A-4B94-A2C1-0C7B0F7AF4D2}"/>
              </a:ext>
            </a:extLst>
          </p:cNvPr>
          <p:cNvSpPr txBox="1">
            <a:spLocks noChangeArrowheads="1"/>
          </p:cNvSpPr>
          <p:nvPr/>
        </p:nvSpPr>
        <p:spPr bwMode="auto">
          <a:xfrm>
            <a:off x="303292" y="838201"/>
            <a:ext cx="5792709"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defTabSz="608013" fontAlgn="base">
              <a:spcBef>
                <a:spcPct val="0"/>
              </a:spcBef>
              <a:spcAft>
                <a:spcPct val="0"/>
              </a:spcAft>
              <a:defRPr sz="2400">
                <a:solidFill>
                  <a:schemeClr val="tx1"/>
                </a:solidFill>
                <a:latin typeface="Arial" panose="020B0604020202020204" pitchFamily="34" charset="0"/>
              </a:defRPr>
            </a:lvl6pPr>
            <a:lvl7pPr marL="2971800" indent="-228600" defTabSz="608013" fontAlgn="base">
              <a:spcBef>
                <a:spcPct val="0"/>
              </a:spcBef>
              <a:spcAft>
                <a:spcPct val="0"/>
              </a:spcAft>
              <a:defRPr sz="2400">
                <a:solidFill>
                  <a:schemeClr val="tx1"/>
                </a:solidFill>
                <a:latin typeface="Arial" panose="020B0604020202020204" pitchFamily="34" charset="0"/>
              </a:defRPr>
            </a:lvl7pPr>
            <a:lvl8pPr marL="3429000" indent="-228600" defTabSz="608013" fontAlgn="base">
              <a:spcBef>
                <a:spcPct val="0"/>
              </a:spcBef>
              <a:spcAft>
                <a:spcPct val="0"/>
              </a:spcAft>
              <a:defRPr sz="2400">
                <a:solidFill>
                  <a:schemeClr val="tx1"/>
                </a:solidFill>
                <a:latin typeface="Arial" panose="020B0604020202020204" pitchFamily="34" charset="0"/>
              </a:defRPr>
            </a:lvl8pPr>
            <a:lvl9pPr marL="3886200" indent="-228600" defTabSz="608013" fontAlgn="base">
              <a:spcBef>
                <a:spcPct val="0"/>
              </a:spcBef>
              <a:spcAft>
                <a:spcPct val="0"/>
              </a:spcAft>
              <a:defRPr sz="2400">
                <a:solidFill>
                  <a:schemeClr val="tx1"/>
                </a:solidFill>
                <a:latin typeface="Arial" panose="020B0604020202020204" pitchFamily="34" charset="0"/>
              </a:defRPr>
            </a:lvl9pPr>
          </a:lstStyle>
          <a:p>
            <a:pPr eaLnBrk="1" hangingPunct="1">
              <a:defRPr/>
            </a:pPr>
            <a:r>
              <a:rPr lang="en-US" altLang="en-US" sz="4800" b="1"/>
              <a:t>Thank You.</a:t>
            </a:r>
          </a:p>
        </p:txBody>
      </p:sp>
      <p:sp>
        <p:nvSpPr>
          <p:cNvPr id="10" name="Text Placeholder 9"/>
          <p:cNvSpPr>
            <a:spLocks noGrp="1"/>
          </p:cNvSpPr>
          <p:nvPr>
            <p:ph type="body" sz="quarter" idx="14"/>
          </p:nvPr>
        </p:nvSpPr>
        <p:spPr>
          <a:xfrm>
            <a:off x="303293" y="3733128"/>
            <a:ext cx="8233331" cy="1396281"/>
          </a:xfrm>
        </p:spPr>
        <p:txBody>
          <a:bodyPr/>
          <a:lstStyle>
            <a:lvl1pPr marL="0" indent="0">
              <a:buNone/>
              <a:defRPr baseline="0"/>
            </a:lvl1pPr>
          </a:lstStyle>
          <a:p>
            <a:pPr lvl="0"/>
            <a:r>
              <a:rPr lang="en-US"/>
              <a:t>Edit Master text styles</a:t>
            </a:r>
          </a:p>
        </p:txBody>
      </p:sp>
    </p:spTree>
    <p:extLst>
      <p:ext uri="{BB962C8B-B14F-4D97-AF65-F5344CB8AC3E}">
        <p14:creationId xmlns:p14="http://schemas.microsoft.com/office/powerpoint/2010/main" val="1212180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B24B05-C867-4929-92CF-B833E7E506BD}"/>
              </a:ext>
            </a:extLst>
          </p:cNvPr>
          <p:cNvSpPr>
            <a:spLocks noGrp="1"/>
          </p:cNvSpPr>
          <p:nvPr>
            <p:ph type="dt" sz="half" idx="10"/>
          </p:nvPr>
        </p:nvSpPr>
        <p:spPr/>
        <p:txBody>
          <a:bodyPr/>
          <a:lstStyle/>
          <a:p>
            <a:endParaRPr lang="en-US"/>
          </a:p>
        </p:txBody>
      </p:sp>
      <p:sp>
        <p:nvSpPr>
          <p:cNvPr id="4" name="Slide Number Placeholder 3">
            <a:extLst>
              <a:ext uri="{FF2B5EF4-FFF2-40B4-BE49-F238E27FC236}">
                <a16:creationId xmlns:a16="http://schemas.microsoft.com/office/drawing/2014/main" id="{FD6A2CA2-7DAE-4EE5-B14C-7BF168F6CF32}"/>
              </a:ext>
            </a:extLst>
          </p:cNvPr>
          <p:cNvSpPr>
            <a:spLocks noGrp="1"/>
          </p:cNvSpPr>
          <p:nvPr>
            <p:ph type="sldNum" sz="quarter" idx="12"/>
          </p:nvPr>
        </p:nvSpPr>
        <p:spPr/>
        <p:txBody>
          <a:bodyPr/>
          <a:lstStyle/>
          <a:p>
            <a:fld id="{933F0031-BB0B-4B6C-BB43-8DA51188BED7}" type="slidenum">
              <a:rPr lang="en-US" smtClean="0"/>
              <a:t>‹#›</a:t>
            </a:fld>
            <a:endParaRPr lang="en-US"/>
          </a:p>
        </p:txBody>
      </p:sp>
    </p:spTree>
    <p:extLst>
      <p:ext uri="{BB962C8B-B14F-4D97-AF65-F5344CB8AC3E}">
        <p14:creationId xmlns:p14="http://schemas.microsoft.com/office/powerpoint/2010/main" val="2789321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BEA96-D63D-4830-A6D2-03C14CE3F2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0E2591-C2E6-43AD-A638-45A671A6CC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F78C23-8C58-4D1E-BDD7-E294676DF6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8E34D5-E02D-4A87-930F-9AD5035DAC94}"/>
              </a:ext>
            </a:extLst>
          </p:cNvPr>
          <p:cNvSpPr>
            <a:spLocks noGrp="1"/>
          </p:cNvSpPr>
          <p:nvPr>
            <p:ph type="dt" sz="half" idx="10"/>
          </p:nvPr>
        </p:nvSpPr>
        <p:spPr/>
        <p:txBody>
          <a:bodyPr/>
          <a:lstStyle/>
          <a:p>
            <a:endParaRPr lang="en-US"/>
          </a:p>
        </p:txBody>
      </p:sp>
      <p:sp>
        <p:nvSpPr>
          <p:cNvPr id="7" name="Slide Number Placeholder 6">
            <a:extLst>
              <a:ext uri="{FF2B5EF4-FFF2-40B4-BE49-F238E27FC236}">
                <a16:creationId xmlns:a16="http://schemas.microsoft.com/office/drawing/2014/main" id="{D6026301-48B5-4A9D-8DAF-AD3619193780}"/>
              </a:ext>
            </a:extLst>
          </p:cNvPr>
          <p:cNvSpPr>
            <a:spLocks noGrp="1"/>
          </p:cNvSpPr>
          <p:nvPr>
            <p:ph type="sldNum" sz="quarter" idx="12"/>
          </p:nvPr>
        </p:nvSpPr>
        <p:spPr/>
        <p:txBody>
          <a:bodyPr/>
          <a:lstStyle/>
          <a:p>
            <a:fld id="{933F0031-BB0B-4B6C-BB43-8DA51188BED7}" type="slidenum">
              <a:rPr lang="en-US" smtClean="0"/>
              <a:t>‹#›</a:t>
            </a:fld>
            <a:endParaRPr lang="en-US"/>
          </a:p>
        </p:txBody>
      </p:sp>
    </p:spTree>
    <p:extLst>
      <p:ext uri="{BB962C8B-B14F-4D97-AF65-F5344CB8AC3E}">
        <p14:creationId xmlns:p14="http://schemas.microsoft.com/office/powerpoint/2010/main" val="1678999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1E21E-DCAD-4619-BF07-BE3F203F83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680165-4B6E-48C1-823B-C2B1467846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38C54D-CD18-4271-9CC2-9A86A530CA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0E93E-666E-428B-A36A-FF5822AACCF8}"/>
              </a:ext>
            </a:extLst>
          </p:cNvPr>
          <p:cNvSpPr>
            <a:spLocks noGrp="1"/>
          </p:cNvSpPr>
          <p:nvPr>
            <p:ph type="dt" sz="half" idx="10"/>
          </p:nvPr>
        </p:nvSpPr>
        <p:spPr/>
        <p:txBody>
          <a:bodyPr/>
          <a:lstStyle/>
          <a:p>
            <a:endParaRPr lang="en-US"/>
          </a:p>
        </p:txBody>
      </p:sp>
      <p:sp>
        <p:nvSpPr>
          <p:cNvPr id="7" name="Slide Number Placeholder 6">
            <a:extLst>
              <a:ext uri="{FF2B5EF4-FFF2-40B4-BE49-F238E27FC236}">
                <a16:creationId xmlns:a16="http://schemas.microsoft.com/office/drawing/2014/main" id="{51F46746-24C0-42A3-94E9-FE3338F127AD}"/>
              </a:ext>
            </a:extLst>
          </p:cNvPr>
          <p:cNvSpPr>
            <a:spLocks noGrp="1"/>
          </p:cNvSpPr>
          <p:nvPr>
            <p:ph type="sldNum" sz="quarter" idx="12"/>
          </p:nvPr>
        </p:nvSpPr>
        <p:spPr/>
        <p:txBody>
          <a:bodyPr/>
          <a:lstStyle/>
          <a:p>
            <a:fld id="{933F0031-BB0B-4B6C-BB43-8DA51188BED7}" type="slidenum">
              <a:rPr lang="en-US" smtClean="0"/>
              <a:t>‹#›</a:t>
            </a:fld>
            <a:endParaRPr lang="en-US"/>
          </a:p>
        </p:txBody>
      </p:sp>
    </p:spTree>
    <p:extLst>
      <p:ext uri="{BB962C8B-B14F-4D97-AF65-F5344CB8AC3E}">
        <p14:creationId xmlns:p14="http://schemas.microsoft.com/office/powerpoint/2010/main" val="2014497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10" Type="http://schemas.openxmlformats.org/officeDocument/2006/relationships/image" Target="../media/image1.png"/><Relationship Id="rId4" Type="http://schemas.openxmlformats.org/officeDocument/2006/relationships/slideLayout" Target="../slideLayouts/slideLayout19.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350972-9718-4E93-80C6-07FABCD247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21CB5D-6A12-4E02-AA7A-3A422FAA78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A442E0-8C00-456B-901F-E21DBF9225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77A299-A34B-4C3E-B2E0-06491AD910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F0031-BB0B-4B6C-BB43-8DA51188BED7}" type="slidenum">
              <a:rPr lang="en-US" smtClean="0"/>
              <a:t>‹#›</a:t>
            </a:fld>
            <a:endParaRPr lang="en-US"/>
          </a:p>
        </p:txBody>
      </p:sp>
    </p:spTree>
    <p:extLst>
      <p:ext uri="{BB962C8B-B14F-4D97-AF65-F5344CB8AC3E}">
        <p14:creationId xmlns:p14="http://schemas.microsoft.com/office/powerpoint/2010/main" val="30578249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56" r:id="rId13"/>
    <p:sldLayoutId id="2147483757" r:id="rId14"/>
    <p:sldLayoutId id="2147483758" r:id="rId1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0E278BC-3573-41D9-8993-AA0CCE6E66DC}"/>
              </a:ext>
            </a:extLst>
          </p:cNvPr>
          <p:cNvSpPr>
            <a:spLocks noGrp="1" noChangeArrowheads="1"/>
          </p:cNvSpPr>
          <p:nvPr>
            <p:ph type="title"/>
          </p:nvPr>
        </p:nvSpPr>
        <p:spPr bwMode="auto">
          <a:xfrm>
            <a:off x="303292" y="1817689"/>
            <a:ext cx="11050290"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Section Divider Page</a:t>
            </a:r>
            <a:br>
              <a:rPr lang="en-US" altLang="en-US"/>
            </a:br>
            <a:r>
              <a:rPr lang="en-US" altLang="en-US"/>
              <a:t>Insert Title</a:t>
            </a:r>
          </a:p>
        </p:txBody>
      </p:sp>
      <p:pic>
        <p:nvPicPr>
          <p:cNvPr id="1027" name="Picture 5">
            <a:extLst>
              <a:ext uri="{FF2B5EF4-FFF2-40B4-BE49-F238E27FC236}">
                <a16:creationId xmlns:a16="http://schemas.microsoft.com/office/drawing/2014/main" id="{E44EFBB8-35B2-4122-826B-328594FA111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0798" y="533401"/>
            <a:ext cx="2124628"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extBox 6">
            <a:extLst>
              <a:ext uri="{FF2B5EF4-FFF2-40B4-BE49-F238E27FC236}">
                <a16:creationId xmlns:a16="http://schemas.microsoft.com/office/drawing/2014/main" id="{1E79407C-E01D-4235-89AD-FAFEA7B38849}"/>
              </a:ext>
            </a:extLst>
          </p:cNvPr>
          <p:cNvSpPr txBox="1">
            <a:spLocks noChangeArrowheads="1"/>
          </p:cNvSpPr>
          <p:nvPr/>
        </p:nvSpPr>
        <p:spPr bwMode="auto">
          <a:xfrm>
            <a:off x="303292" y="6413500"/>
            <a:ext cx="2591475" cy="215900"/>
          </a:xfrm>
          <a:prstGeom prst="rect">
            <a:avLst/>
          </a:prstGeom>
          <a:noFill/>
          <a:ln>
            <a:noFill/>
          </a:ln>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defTabSz="608013" fontAlgn="base">
              <a:spcBef>
                <a:spcPct val="0"/>
              </a:spcBef>
              <a:spcAft>
                <a:spcPct val="0"/>
              </a:spcAft>
              <a:defRPr sz="2400">
                <a:solidFill>
                  <a:schemeClr val="tx1"/>
                </a:solidFill>
                <a:latin typeface="Arial" panose="020B0604020202020204" pitchFamily="34" charset="0"/>
              </a:defRPr>
            </a:lvl6pPr>
            <a:lvl7pPr marL="2971800" indent="-228600" defTabSz="608013" fontAlgn="base">
              <a:spcBef>
                <a:spcPct val="0"/>
              </a:spcBef>
              <a:spcAft>
                <a:spcPct val="0"/>
              </a:spcAft>
              <a:defRPr sz="2400">
                <a:solidFill>
                  <a:schemeClr val="tx1"/>
                </a:solidFill>
                <a:latin typeface="Arial" panose="020B0604020202020204" pitchFamily="34" charset="0"/>
              </a:defRPr>
            </a:lvl7pPr>
            <a:lvl8pPr marL="3429000" indent="-228600" defTabSz="608013" fontAlgn="base">
              <a:spcBef>
                <a:spcPct val="0"/>
              </a:spcBef>
              <a:spcAft>
                <a:spcPct val="0"/>
              </a:spcAft>
              <a:defRPr sz="2400">
                <a:solidFill>
                  <a:schemeClr val="tx1"/>
                </a:solidFill>
                <a:latin typeface="Arial" panose="020B0604020202020204" pitchFamily="34" charset="0"/>
              </a:defRPr>
            </a:lvl8pPr>
            <a:lvl9pPr marL="3886200" indent="-228600" defTabSz="608013" fontAlgn="base">
              <a:spcBef>
                <a:spcPct val="0"/>
              </a:spcBef>
              <a:spcAft>
                <a:spcPct val="0"/>
              </a:spcAft>
              <a:defRPr sz="2400">
                <a:solidFill>
                  <a:schemeClr val="tx1"/>
                </a:solidFill>
                <a:latin typeface="Arial" panose="020B0604020202020204" pitchFamily="34" charset="0"/>
              </a:defRPr>
            </a:lvl9pPr>
          </a:lstStyle>
          <a:p>
            <a:pPr eaLnBrk="1" hangingPunct="1">
              <a:defRPr/>
            </a:pPr>
            <a:r>
              <a:rPr lang="en-GB" altLang="en-US" sz="800" dirty="0">
                <a:solidFill>
                  <a:srgbClr val="DCDDDF"/>
                </a:solidFill>
              </a:rPr>
              <a:t>COPYRIGHT © 2022 NETSCOUT SYSTEMS, INC.</a:t>
            </a:r>
            <a:r>
              <a:rPr lang="en-US" altLang="en-US" sz="800" dirty="0">
                <a:solidFill>
                  <a:srgbClr val="DCDDDF"/>
                </a:solidFill>
              </a:rPr>
              <a:t>  </a:t>
            </a:r>
          </a:p>
        </p:txBody>
      </p:sp>
      <p:sp>
        <p:nvSpPr>
          <p:cNvPr id="1029" name="TextBox 7">
            <a:extLst>
              <a:ext uri="{FF2B5EF4-FFF2-40B4-BE49-F238E27FC236}">
                <a16:creationId xmlns:a16="http://schemas.microsoft.com/office/drawing/2014/main" id="{7AE42753-61B6-4DA4-A80F-797F93206035}"/>
              </a:ext>
            </a:extLst>
          </p:cNvPr>
          <p:cNvSpPr txBox="1">
            <a:spLocks noChangeArrowheads="1"/>
          </p:cNvSpPr>
          <p:nvPr/>
        </p:nvSpPr>
        <p:spPr bwMode="auto">
          <a:xfrm>
            <a:off x="5813352" y="6413500"/>
            <a:ext cx="565297" cy="215900"/>
          </a:xfrm>
          <a:prstGeom prst="rect">
            <a:avLst/>
          </a:prstGeom>
          <a:noFill/>
          <a:ln>
            <a:noFill/>
          </a:ln>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defTabSz="6080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6080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6080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608013"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defRPr/>
            </a:pPr>
            <a:fld id="{F4B44B76-0BF9-4760-877D-5564A5650712}" type="slidenum">
              <a:rPr lang="en-US" altLang="en-US" sz="800" smtClean="0">
                <a:solidFill>
                  <a:srgbClr val="DCDDDF"/>
                </a:solidFill>
              </a:rPr>
              <a:pPr algn="ctr" eaLnBrk="1" hangingPunct="1">
                <a:defRPr/>
              </a:pPr>
              <a:t>‹#›</a:t>
            </a:fld>
            <a:endParaRPr lang="en-US" altLang="en-US" sz="800">
              <a:solidFill>
                <a:srgbClr val="DCDDDF"/>
              </a:solidFill>
            </a:endParaRPr>
          </a:p>
        </p:txBody>
      </p:sp>
    </p:spTree>
    <p:extLst>
      <p:ext uri="{BB962C8B-B14F-4D97-AF65-F5344CB8AC3E}">
        <p14:creationId xmlns:p14="http://schemas.microsoft.com/office/powerpoint/2010/main" val="165632556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Lst>
  <p:hf hdr="0"/>
  <p:txStyles>
    <p:titleStyle>
      <a:lvl1pPr algn="l" rtl="0" eaLnBrk="1" fontAlgn="base" hangingPunct="1">
        <a:lnSpc>
          <a:spcPct val="110000"/>
        </a:lnSpc>
        <a:spcBef>
          <a:spcPts val="1150"/>
        </a:spcBef>
        <a:spcAft>
          <a:spcPct val="0"/>
        </a:spcAft>
        <a:defRPr sz="4800" b="1" kern="1200">
          <a:solidFill>
            <a:schemeClr val="bg1"/>
          </a:solidFill>
          <a:latin typeface="Arial" charset="0"/>
          <a:ea typeface="Arial" charset="0"/>
          <a:cs typeface="Arial" charset="0"/>
        </a:defRPr>
      </a:lvl1pPr>
      <a:lvl2pPr algn="l" rtl="0" eaLnBrk="1" fontAlgn="base" hangingPunct="1">
        <a:lnSpc>
          <a:spcPct val="110000"/>
        </a:lnSpc>
        <a:spcBef>
          <a:spcPts val="1150"/>
        </a:spcBef>
        <a:spcAft>
          <a:spcPct val="0"/>
        </a:spcAft>
        <a:defRPr sz="4800" b="1">
          <a:solidFill>
            <a:schemeClr val="bg1"/>
          </a:solidFill>
          <a:latin typeface="Arial" panose="020B0604020202020204" pitchFamily="34" charset="0"/>
          <a:cs typeface="Arial" panose="020B0604020202020204" pitchFamily="34" charset="0"/>
        </a:defRPr>
      </a:lvl2pPr>
      <a:lvl3pPr algn="l" rtl="0" eaLnBrk="1" fontAlgn="base" hangingPunct="1">
        <a:lnSpc>
          <a:spcPct val="110000"/>
        </a:lnSpc>
        <a:spcBef>
          <a:spcPts val="1150"/>
        </a:spcBef>
        <a:spcAft>
          <a:spcPct val="0"/>
        </a:spcAft>
        <a:defRPr sz="4800" b="1">
          <a:solidFill>
            <a:schemeClr val="bg1"/>
          </a:solidFill>
          <a:latin typeface="Arial" panose="020B0604020202020204" pitchFamily="34" charset="0"/>
          <a:cs typeface="Arial" panose="020B0604020202020204" pitchFamily="34" charset="0"/>
        </a:defRPr>
      </a:lvl3pPr>
      <a:lvl4pPr algn="l" rtl="0" eaLnBrk="1" fontAlgn="base" hangingPunct="1">
        <a:lnSpc>
          <a:spcPct val="110000"/>
        </a:lnSpc>
        <a:spcBef>
          <a:spcPts val="1150"/>
        </a:spcBef>
        <a:spcAft>
          <a:spcPct val="0"/>
        </a:spcAft>
        <a:defRPr sz="4800" b="1">
          <a:solidFill>
            <a:schemeClr val="bg1"/>
          </a:solidFill>
          <a:latin typeface="Arial" panose="020B0604020202020204" pitchFamily="34" charset="0"/>
          <a:cs typeface="Arial" panose="020B0604020202020204" pitchFamily="34" charset="0"/>
        </a:defRPr>
      </a:lvl4pPr>
      <a:lvl5pPr algn="l" rtl="0" eaLnBrk="1" fontAlgn="base" hangingPunct="1">
        <a:lnSpc>
          <a:spcPct val="110000"/>
        </a:lnSpc>
        <a:spcBef>
          <a:spcPts val="1150"/>
        </a:spcBef>
        <a:spcAft>
          <a:spcPct val="0"/>
        </a:spcAft>
        <a:defRPr sz="4800" b="1">
          <a:solidFill>
            <a:schemeClr val="bg1"/>
          </a:solidFill>
          <a:latin typeface="Arial" panose="020B0604020202020204" pitchFamily="34" charset="0"/>
          <a:cs typeface="Arial" panose="020B0604020202020204" pitchFamily="34" charset="0"/>
        </a:defRPr>
      </a:lvl5pPr>
      <a:lvl6pPr marL="457200" algn="l" rtl="0" eaLnBrk="1" fontAlgn="base" hangingPunct="1">
        <a:lnSpc>
          <a:spcPct val="90000"/>
        </a:lnSpc>
        <a:spcBef>
          <a:spcPts val="1150"/>
        </a:spcBef>
        <a:spcAft>
          <a:spcPct val="0"/>
        </a:spcAft>
        <a:defRPr sz="4800" b="1">
          <a:solidFill>
            <a:schemeClr val="bg1"/>
          </a:solidFill>
          <a:latin typeface="Arial" panose="020B0604020202020204" pitchFamily="34" charset="0"/>
          <a:cs typeface="Arial" panose="020B0604020202020204" pitchFamily="34" charset="0"/>
        </a:defRPr>
      </a:lvl6pPr>
      <a:lvl7pPr marL="914400" algn="l" rtl="0" eaLnBrk="1" fontAlgn="base" hangingPunct="1">
        <a:lnSpc>
          <a:spcPct val="90000"/>
        </a:lnSpc>
        <a:spcBef>
          <a:spcPts val="1150"/>
        </a:spcBef>
        <a:spcAft>
          <a:spcPct val="0"/>
        </a:spcAft>
        <a:defRPr sz="4800" b="1">
          <a:solidFill>
            <a:schemeClr val="bg1"/>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ts val="1150"/>
        </a:spcBef>
        <a:spcAft>
          <a:spcPct val="0"/>
        </a:spcAft>
        <a:defRPr sz="4800" b="1">
          <a:solidFill>
            <a:schemeClr val="bg1"/>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ts val="1150"/>
        </a:spcBef>
        <a:spcAft>
          <a:spcPct val="0"/>
        </a:spcAft>
        <a:defRPr sz="4800" b="1">
          <a:solidFill>
            <a:schemeClr val="bg1"/>
          </a:solidFill>
          <a:latin typeface="Arial" panose="020B0604020202020204" pitchFamily="34" charset="0"/>
          <a:cs typeface="Arial" panose="020B0604020202020204" pitchFamily="34" charset="0"/>
        </a:defRPr>
      </a:lvl9pPr>
    </p:titleStyle>
    <p:bodyStyle>
      <a:lvl1pPr algn="l" rtl="0" eaLnBrk="1" fontAlgn="base" hangingPunct="1">
        <a:lnSpc>
          <a:spcPct val="90000"/>
        </a:lnSpc>
        <a:spcBef>
          <a:spcPts val="1000"/>
        </a:spcBef>
        <a:spcAft>
          <a:spcPct val="0"/>
        </a:spcAft>
        <a:buFont typeface="Arial" panose="020B0604020202020204" pitchFamily="34" charset="0"/>
        <a:defRPr sz="2800" kern="1200">
          <a:solidFill>
            <a:schemeClr val="bg1"/>
          </a:solidFill>
          <a:latin typeface="Arial" charset="0"/>
          <a:ea typeface="Arial" charset="0"/>
          <a:cs typeface="Arial" charset="0"/>
        </a:defRPr>
      </a:lvl1pPr>
      <a:lvl2pPr marL="457200" algn="l" rtl="0" eaLnBrk="1" fontAlgn="base" hangingPunct="1">
        <a:lnSpc>
          <a:spcPct val="90000"/>
        </a:lnSpc>
        <a:spcBef>
          <a:spcPts val="500"/>
        </a:spcBef>
        <a:spcAft>
          <a:spcPct val="0"/>
        </a:spcAft>
        <a:buFont typeface="Arial" panose="020B0604020202020204" pitchFamily="34" charset="0"/>
        <a:defRPr sz="2400" kern="1200">
          <a:solidFill>
            <a:schemeClr val="tx1"/>
          </a:solidFill>
          <a:latin typeface="+mn-lt"/>
          <a:ea typeface="+mn-ea"/>
          <a:cs typeface="Arial" panose="020B0604020202020204" pitchFamily="34" charset="0"/>
        </a:defRPr>
      </a:lvl2pPr>
      <a:lvl3pPr marL="914400" algn="l" rtl="0" eaLnBrk="1" fontAlgn="base" hangingPunct="1">
        <a:lnSpc>
          <a:spcPct val="90000"/>
        </a:lnSpc>
        <a:spcBef>
          <a:spcPts val="500"/>
        </a:spcBef>
        <a:spcAft>
          <a:spcPct val="0"/>
        </a:spcAft>
        <a:buFont typeface="Arial" panose="020B0604020202020204" pitchFamily="34" charset="0"/>
        <a:defRPr sz="2000" kern="1200">
          <a:solidFill>
            <a:schemeClr val="tx1"/>
          </a:solidFill>
          <a:latin typeface="+mn-lt"/>
          <a:ea typeface="+mn-ea"/>
          <a:cs typeface="Arial" panose="020B0604020202020204" pitchFamily="34" charset="0"/>
        </a:defRPr>
      </a:lvl3pPr>
      <a:lvl4pPr marL="1371600" algn="l" rtl="0" eaLnBrk="1" fontAlgn="base" hangingPunct="1">
        <a:lnSpc>
          <a:spcPct val="90000"/>
        </a:lnSpc>
        <a:spcBef>
          <a:spcPts val="500"/>
        </a:spcBef>
        <a:spcAft>
          <a:spcPct val="0"/>
        </a:spcAft>
        <a:buFont typeface="Arial" panose="020B0604020202020204" pitchFamily="34" charset="0"/>
        <a:defRPr kern="1200">
          <a:solidFill>
            <a:schemeClr val="tx1"/>
          </a:solidFill>
          <a:latin typeface="+mn-lt"/>
          <a:ea typeface="+mn-ea"/>
          <a:cs typeface="Arial" panose="020B0604020202020204" pitchFamily="34" charset="0"/>
        </a:defRPr>
      </a:lvl4pPr>
      <a:lvl5pPr marL="1828800" algn="l" rtl="0" eaLnBrk="1" fontAlgn="base" hangingPunct="1">
        <a:lnSpc>
          <a:spcPct val="90000"/>
        </a:lnSpc>
        <a:spcBef>
          <a:spcPts val="500"/>
        </a:spcBef>
        <a:spcAft>
          <a:spcPct val="0"/>
        </a:spcAft>
        <a:buFont typeface="Arial" panose="020B0604020202020204" pitchFamily="34" charset="0"/>
        <a:defRPr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01051191-8B51-4F1B-87C6-DF8DF3F84E7B}"/>
              </a:ext>
            </a:extLst>
          </p:cNvPr>
          <p:cNvSpPr>
            <a:spLocks noGrp="1" noChangeArrowheads="1"/>
          </p:cNvSpPr>
          <p:nvPr>
            <p:ph type="title"/>
          </p:nvPr>
        </p:nvSpPr>
        <p:spPr bwMode="auto">
          <a:xfrm>
            <a:off x="303292" y="228600"/>
            <a:ext cx="1158541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60949" rIns="121899" bIns="60949" numCol="1" anchor="t"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B359CB6A-EB2F-437C-B41E-25BF69D88D83}"/>
              </a:ext>
            </a:extLst>
          </p:cNvPr>
          <p:cNvSpPr>
            <a:spLocks noGrp="1" noChangeArrowheads="1"/>
          </p:cNvSpPr>
          <p:nvPr>
            <p:ph type="body" idx="1"/>
          </p:nvPr>
        </p:nvSpPr>
        <p:spPr bwMode="auto">
          <a:xfrm>
            <a:off x="303292" y="1562100"/>
            <a:ext cx="1158541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60949" rIns="121899" bIns="6094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0" name="TextBox 5">
            <a:extLst>
              <a:ext uri="{FF2B5EF4-FFF2-40B4-BE49-F238E27FC236}">
                <a16:creationId xmlns:a16="http://schemas.microsoft.com/office/drawing/2014/main" id="{C0D5460D-0849-4E95-B82B-604949B5E06F}"/>
              </a:ext>
            </a:extLst>
          </p:cNvPr>
          <p:cNvSpPr txBox="1">
            <a:spLocks noChangeArrowheads="1"/>
          </p:cNvSpPr>
          <p:nvPr/>
        </p:nvSpPr>
        <p:spPr bwMode="auto">
          <a:xfrm>
            <a:off x="303292" y="6413500"/>
            <a:ext cx="2591475" cy="215900"/>
          </a:xfrm>
          <a:prstGeom prst="rect">
            <a:avLst/>
          </a:prstGeom>
          <a:noFill/>
          <a:ln>
            <a:noFill/>
          </a:ln>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defTabSz="608013" fontAlgn="base">
              <a:spcBef>
                <a:spcPct val="0"/>
              </a:spcBef>
              <a:spcAft>
                <a:spcPct val="0"/>
              </a:spcAft>
              <a:defRPr sz="2400">
                <a:solidFill>
                  <a:schemeClr val="tx1"/>
                </a:solidFill>
                <a:latin typeface="Arial" panose="020B0604020202020204" pitchFamily="34" charset="0"/>
              </a:defRPr>
            </a:lvl6pPr>
            <a:lvl7pPr marL="2971800" indent="-228600" defTabSz="608013" fontAlgn="base">
              <a:spcBef>
                <a:spcPct val="0"/>
              </a:spcBef>
              <a:spcAft>
                <a:spcPct val="0"/>
              </a:spcAft>
              <a:defRPr sz="2400">
                <a:solidFill>
                  <a:schemeClr val="tx1"/>
                </a:solidFill>
                <a:latin typeface="Arial" panose="020B0604020202020204" pitchFamily="34" charset="0"/>
              </a:defRPr>
            </a:lvl7pPr>
            <a:lvl8pPr marL="3429000" indent="-228600" defTabSz="608013" fontAlgn="base">
              <a:spcBef>
                <a:spcPct val="0"/>
              </a:spcBef>
              <a:spcAft>
                <a:spcPct val="0"/>
              </a:spcAft>
              <a:defRPr sz="2400">
                <a:solidFill>
                  <a:schemeClr val="tx1"/>
                </a:solidFill>
                <a:latin typeface="Arial" panose="020B0604020202020204" pitchFamily="34" charset="0"/>
              </a:defRPr>
            </a:lvl8pPr>
            <a:lvl9pPr marL="3886200" indent="-228600" defTabSz="608013" fontAlgn="base">
              <a:spcBef>
                <a:spcPct val="0"/>
              </a:spcBef>
              <a:spcAft>
                <a:spcPct val="0"/>
              </a:spcAft>
              <a:defRPr sz="2400">
                <a:solidFill>
                  <a:schemeClr val="tx1"/>
                </a:solidFill>
                <a:latin typeface="Arial" panose="020B0604020202020204" pitchFamily="34" charset="0"/>
              </a:defRPr>
            </a:lvl9pPr>
          </a:lstStyle>
          <a:p>
            <a:pPr eaLnBrk="1" hangingPunct="1">
              <a:defRPr/>
            </a:pPr>
            <a:r>
              <a:rPr lang="en-GB" altLang="en-US" sz="800" dirty="0">
                <a:solidFill>
                  <a:srgbClr val="96999E"/>
                </a:solidFill>
              </a:rPr>
              <a:t>COPYRIGHT © 2022 NETSCOUT SYSTEMS, INC.</a:t>
            </a:r>
            <a:endParaRPr lang="en-US" altLang="en-US" sz="800" dirty="0">
              <a:solidFill>
                <a:srgbClr val="96999E"/>
              </a:solidFill>
            </a:endParaRPr>
          </a:p>
        </p:txBody>
      </p:sp>
      <p:sp>
        <p:nvSpPr>
          <p:cNvPr id="4101" name="TextBox 6">
            <a:extLst>
              <a:ext uri="{FF2B5EF4-FFF2-40B4-BE49-F238E27FC236}">
                <a16:creationId xmlns:a16="http://schemas.microsoft.com/office/drawing/2014/main" id="{5F6161BB-47F7-4150-82EB-F74C387687D7}"/>
              </a:ext>
            </a:extLst>
          </p:cNvPr>
          <p:cNvSpPr txBox="1">
            <a:spLocks noChangeArrowheads="1"/>
          </p:cNvSpPr>
          <p:nvPr/>
        </p:nvSpPr>
        <p:spPr bwMode="auto">
          <a:xfrm>
            <a:off x="5813352" y="6413500"/>
            <a:ext cx="565297" cy="215900"/>
          </a:xfrm>
          <a:prstGeom prst="rect">
            <a:avLst/>
          </a:prstGeom>
          <a:noFill/>
          <a:ln>
            <a:noFill/>
          </a:ln>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defTabSz="6080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6080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6080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608013"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defRPr/>
            </a:pPr>
            <a:fld id="{585959D8-5C7F-467A-8339-3CFCD71F4438}" type="slidenum">
              <a:rPr lang="en-US" altLang="en-US" sz="800" smtClean="0">
                <a:solidFill>
                  <a:srgbClr val="96999E"/>
                </a:solidFill>
              </a:rPr>
              <a:pPr algn="ctr" eaLnBrk="1" hangingPunct="1">
                <a:defRPr/>
              </a:pPr>
              <a:t>‹#›</a:t>
            </a:fld>
            <a:endParaRPr lang="en-US" altLang="en-US" sz="800">
              <a:solidFill>
                <a:srgbClr val="96999E"/>
              </a:solidFill>
            </a:endParaRPr>
          </a:p>
        </p:txBody>
      </p:sp>
    </p:spTree>
    <p:extLst>
      <p:ext uri="{BB962C8B-B14F-4D97-AF65-F5344CB8AC3E}">
        <p14:creationId xmlns:p14="http://schemas.microsoft.com/office/powerpoint/2010/main" val="26615148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08013" rtl="0" eaLnBrk="0" fontAlgn="base" hangingPunct="0">
        <a:lnSpc>
          <a:spcPct val="110000"/>
        </a:lnSpc>
        <a:spcBef>
          <a:spcPct val="0"/>
        </a:spcBef>
        <a:spcAft>
          <a:spcPct val="0"/>
        </a:spcAft>
        <a:defRPr sz="3800" b="1" kern="1200">
          <a:solidFill>
            <a:schemeClr val="bg1"/>
          </a:solidFill>
          <a:latin typeface="Arial"/>
          <a:ea typeface="+mj-ea"/>
          <a:cs typeface="Arial"/>
        </a:defRPr>
      </a:lvl1pPr>
      <a:lvl2pPr algn="l" defTabSz="608013" rtl="0" eaLnBrk="0" fontAlgn="base" hangingPunct="0">
        <a:lnSpc>
          <a:spcPct val="110000"/>
        </a:lnSpc>
        <a:spcBef>
          <a:spcPct val="0"/>
        </a:spcBef>
        <a:spcAft>
          <a:spcPct val="0"/>
        </a:spcAft>
        <a:defRPr sz="3800" b="1">
          <a:solidFill>
            <a:schemeClr val="bg1"/>
          </a:solidFill>
          <a:latin typeface="Arial" panose="020B0604020202020204" pitchFamily="34" charset="0"/>
          <a:cs typeface="Arial" panose="020B0604020202020204" pitchFamily="34" charset="0"/>
        </a:defRPr>
      </a:lvl2pPr>
      <a:lvl3pPr algn="l" defTabSz="608013" rtl="0" eaLnBrk="0" fontAlgn="base" hangingPunct="0">
        <a:lnSpc>
          <a:spcPct val="110000"/>
        </a:lnSpc>
        <a:spcBef>
          <a:spcPct val="0"/>
        </a:spcBef>
        <a:spcAft>
          <a:spcPct val="0"/>
        </a:spcAft>
        <a:defRPr sz="3800" b="1">
          <a:solidFill>
            <a:schemeClr val="bg1"/>
          </a:solidFill>
          <a:latin typeface="Arial" panose="020B0604020202020204" pitchFamily="34" charset="0"/>
          <a:cs typeface="Arial" panose="020B0604020202020204" pitchFamily="34" charset="0"/>
        </a:defRPr>
      </a:lvl3pPr>
      <a:lvl4pPr algn="l" defTabSz="608013" rtl="0" eaLnBrk="0" fontAlgn="base" hangingPunct="0">
        <a:lnSpc>
          <a:spcPct val="110000"/>
        </a:lnSpc>
        <a:spcBef>
          <a:spcPct val="0"/>
        </a:spcBef>
        <a:spcAft>
          <a:spcPct val="0"/>
        </a:spcAft>
        <a:defRPr sz="3800" b="1">
          <a:solidFill>
            <a:schemeClr val="bg1"/>
          </a:solidFill>
          <a:latin typeface="Arial" panose="020B0604020202020204" pitchFamily="34" charset="0"/>
          <a:cs typeface="Arial" panose="020B0604020202020204" pitchFamily="34" charset="0"/>
        </a:defRPr>
      </a:lvl4pPr>
      <a:lvl5pPr algn="l" defTabSz="608013" rtl="0" eaLnBrk="0" fontAlgn="base" hangingPunct="0">
        <a:lnSpc>
          <a:spcPct val="110000"/>
        </a:lnSpc>
        <a:spcBef>
          <a:spcPct val="0"/>
        </a:spcBef>
        <a:spcAft>
          <a:spcPct val="0"/>
        </a:spcAft>
        <a:defRPr sz="3800" b="1">
          <a:solidFill>
            <a:schemeClr val="bg1"/>
          </a:solidFill>
          <a:latin typeface="Arial" panose="020B0604020202020204" pitchFamily="34" charset="0"/>
          <a:cs typeface="Arial" panose="020B0604020202020204" pitchFamily="34" charset="0"/>
        </a:defRPr>
      </a:lvl5pPr>
      <a:lvl6pPr marL="457200" algn="l" defTabSz="608013" rtl="0" fontAlgn="base">
        <a:spcBef>
          <a:spcPct val="0"/>
        </a:spcBef>
        <a:spcAft>
          <a:spcPct val="0"/>
        </a:spcAft>
        <a:defRPr sz="3800" b="1">
          <a:solidFill>
            <a:schemeClr val="bg1"/>
          </a:solidFill>
          <a:latin typeface="Arial" panose="020B0604020202020204" pitchFamily="34" charset="0"/>
          <a:cs typeface="Arial" panose="020B0604020202020204" pitchFamily="34" charset="0"/>
        </a:defRPr>
      </a:lvl6pPr>
      <a:lvl7pPr marL="914400" algn="l" defTabSz="608013" rtl="0" fontAlgn="base">
        <a:spcBef>
          <a:spcPct val="0"/>
        </a:spcBef>
        <a:spcAft>
          <a:spcPct val="0"/>
        </a:spcAft>
        <a:defRPr sz="3800" b="1">
          <a:solidFill>
            <a:schemeClr val="bg1"/>
          </a:solidFill>
          <a:latin typeface="Arial" panose="020B0604020202020204" pitchFamily="34" charset="0"/>
          <a:cs typeface="Arial" panose="020B0604020202020204" pitchFamily="34" charset="0"/>
        </a:defRPr>
      </a:lvl7pPr>
      <a:lvl8pPr marL="1371600" algn="l" defTabSz="608013" rtl="0" fontAlgn="base">
        <a:spcBef>
          <a:spcPct val="0"/>
        </a:spcBef>
        <a:spcAft>
          <a:spcPct val="0"/>
        </a:spcAft>
        <a:defRPr sz="3800" b="1">
          <a:solidFill>
            <a:schemeClr val="bg1"/>
          </a:solidFill>
          <a:latin typeface="Arial" panose="020B0604020202020204" pitchFamily="34" charset="0"/>
          <a:cs typeface="Arial" panose="020B0604020202020204" pitchFamily="34" charset="0"/>
        </a:defRPr>
      </a:lvl8pPr>
      <a:lvl9pPr marL="1828800" algn="l" defTabSz="608013" rtl="0" fontAlgn="base">
        <a:spcBef>
          <a:spcPct val="0"/>
        </a:spcBef>
        <a:spcAft>
          <a:spcPct val="0"/>
        </a:spcAft>
        <a:defRPr sz="3800" b="1">
          <a:solidFill>
            <a:schemeClr val="bg1"/>
          </a:solidFill>
          <a:latin typeface="Arial" panose="020B0604020202020204" pitchFamily="34" charset="0"/>
          <a:cs typeface="Arial" panose="020B0604020202020204" pitchFamily="34" charset="0"/>
        </a:defRPr>
      </a:lvl9pPr>
    </p:titleStyle>
    <p:bodyStyle>
      <a:lvl1pPr marL="301625" indent="-301625" algn="l" defTabSz="608013" rtl="0" eaLnBrk="0" fontAlgn="base" hangingPunct="0">
        <a:lnSpc>
          <a:spcPct val="110000"/>
        </a:lnSpc>
        <a:spcBef>
          <a:spcPts val="1000"/>
        </a:spcBef>
        <a:spcAft>
          <a:spcPct val="0"/>
        </a:spcAft>
        <a:buFont typeface="Arial" panose="020B0604020202020204" pitchFamily="34" charset="0"/>
        <a:buChar char="•"/>
        <a:defRPr sz="2400" kern="1200">
          <a:solidFill>
            <a:schemeClr val="bg1"/>
          </a:solidFill>
          <a:latin typeface="Arial"/>
          <a:ea typeface="+mn-ea"/>
          <a:cs typeface="Arial"/>
        </a:defRPr>
      </a:lvl1pPr>
      <a:lvl2pPr marL="620713" indent="-301625" algn="l" defTabSz="608013" rtl="0" eaLnBrk="0" fontAlgn="base" hangingPunct="0">
        <a:lnSpc>
          <a:spcPct val="110000"/>
        </a:lnSpc>
        <a:spcBef>
          <a:spcPts val="1000"/>
        </a:spcBef>
        <a:spcAft>
          <a:spcPct val="0"/>
        </a:spcAft>
        <a:buFont typeface="Arial" panose="020B0604020202020204" pitchFamily="34" charset="0"/>
        <a:buChar char="–"/>
        <a:defRPr sz="2100" kern="1200">
          <a:solidFill>
            <a:schemeClr val="bg1"/>
          </a:solidFill>
          <a:latin typeface="Arial"/>
          <a:ea typeface="+mn-ea"/>
          <a:cs typeface="Arial"/>
        </a:defRPr>
      </a:lvl2pPr>
      <a:lvl3pPr marL="941388" indent="-303213" algn="l" defTabSz="608013" rtl="0" eaLnBrk="0" fontAlgn="base" hangingPunct="0">
        <a:lnSpc>
          <a:spcPct val="110000"/>
        </a:lnSpc>
        <a:spcBef>
          <a:spcPts val="1000"/>
        </a:spcBef>
        <a:spcAft>
          <a:spcPct val="0"/>
        </a:spcAft>
        <a:buFont typeface="Arial" panose="020B0604020202020204" pitchFamily="34" charset="0"/>
        <a:buChar char="•"/>
        <a:defRPr sz="1900" kern="1200">
          <a:solidFill>
            <a:schemeClr val="bg1"/>
          </a:solidFill>
          <a:latin typeface="Arial"/>
          <a:ea typeface="+mn-ea"/>
          <a:cs typeface="Arial"/>
        </a:defRPr>
      </a:lvl3pPr>
      <a:lvl4pPr marL="1143000" indent="-303213" algn="l" defTabSz="608013" rtl="0" eaLnBrk="0" fontAlgn="base" hangingPunct="0">
        <a:lnSpc>
          <a:spcPct val="110000"/>
        </a:lnSpc>
        <a:spcBef>
          <a:spcPts val="1000"/>
        </a:spcBef>
        <a:spcAft>
          <a:spcPct val="0"/>
        </a:spcAft>
        <a:buFont typeface="Arial" panose="020B0604020202020204" pitchFamily="34" charset="0"/>
        <a:buChar char="–"/>
        <a:defRPr sz="1600" kern="1200">
          <a:solidFill>
            <a:schemeClr val="bg1"/>
          </a:solidFill>
          <a:latin typeface="Arial"/>
          <a:ea typeface="+mn-ea"/>
          <a:cs typeface="Arial"/>
        </a:defRPr>
      </a:lvl4pPr>
      <a:lvl5pPr marL="1462088" indent="-303213" algn="l" defTabSz="608013" rtl="0" eaLnBrk="0" fontAlgn="base" hangingPunct="0">
        <a:lnSpc>
          <a:spcPct val="110000"/>
        </a:lnSpc>
        <a:spcBef>
          <a:spcPts val="1000"/>
        </a:spcBef>
        <a:spcAft>
          <a:spcPct val="0"/>
        </a:spcAft>
        <a:buFont typeface="Arial" panose="020B0604020202020204" pitchFamily="34" charset="0"/>
        <a:buChar char="•"/>
        <a:defRPr sz="1400" kern="1200">
          <a:solidFill>
            <a:schemeClr val="bg1"/>
          </a:solidFill>
          <a:latin typeface="Arial"/>
          <a:ea typeface="+mn-ea"/>
          <a:cs typeface="Arial"/>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9493" rtl="0" eaLnBrk="1" latinLnBrk="0" hangingPunct="1">
        <a:defRPr sz="2400" kern="1200">
          <a:solidFill>
            <a:schemeClr val="tx1"/>
          </a:solidFill>
          <a:latin typeface="+mn-lt"/>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C6DE5FCB-869F-4A0F-8EA2-E75DDED29604}"/>
              </a:ext>
            </a:extLst>
          </p:cNvPr>
          <p:cNvSpPr>
            <a:spLocks noGrp="1" noChangeArrowheads="1"/>
          </p:cNvSpPr>
          <p:nvPr>
            <p:ph type="title"/>
          </p:nvPr>
        </p:nvSpPr>
        <p:spPr bwMode="auto">
          <a:xfrm>
            <a:off x="303292" y="228600"/>
            <a:ext cx="1158541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60949" rIns="121899" bIns="60949" numCol="1" anchor="t"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B4239D18-8CE8-49EA-A9BC-28FB6774FFE8}"/>
              </a:ext>
            </a:extLst>
          </p:cNvPr>
          <p:cNvSpPr>
            <a:spLocks noGrp="1" noChangeArrowheads="1"/>
          </p:cNvSpPr>
          <p:nvPr>
            <p:ph type="body" idx="1"/>
          </p:nvPr>
        </p:nvSpPr>
        <p:spPr bwMode="auto">
          <a:xfrm>
            <a:off x="303292" y="1562100"/>
            <a:ext cx="1158541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60949" rIns="121899" bIns="6094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7" name="TextBox 7">
            <a:extLst>
              <a:ext uri="{FF2B5EF4-FFF2-40B4-BE49-F238E27FC236}">
                <a16:creationId xmlns:a16="http://schemas.microsoft.com/office/drawing/2014/main" id="{98D82791-F514-194D-99F6-5BA95F22FEF2}"/>
              </a:ext>
            </a:extLst>
          </p:cNvPr>
          <p:cNvSpPr txBox="1">
            <a:spLocks noChangeArrowheads="1"/>
          </p:cNvSpPr>
          <p:nvPr/>
        </p:nvSpPr>
        <p:spPr bwMode="auto">
          <a:xfrm>
            <a:off x="5813352" y="6413500"/>
            <a:ext cx="56529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defTabSz="6080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6080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6080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608013"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fld id="{AA7109EB-F213-4E69-BCEA-46902BA9FD94}" type="slidenum">
              <a:rPr lang="en-US" altLang="en-US" sz="800">
                <a:solidFill>
                  <a:srgbClr val="96999E"/>
                </a:solidFill>
              </a:rPr>
              <a:pPr algn="ctr" eaLnBrk="1" hangingPunct="1"/>
              <a:t>‹#›</a:t>
            </a:fld>
            <a:endParaRPr lang="en-US" altLang="en-US" sz="800">
              <a:solidFill>
                <a:srgbClr val="96999E"/>
              </a:solidFill>
            </a:endParaRPr>
          </a:p>
        </p:txBody>
      </p:sp>
    </p:spTree>
    <p:extLst>
      <p:ext uri="{BB962C8B-B14F-4D97-AF65-F5344CB8AC3E}">
        <p14:creationId xmlns:p14="http://schemas.microsoft.com/office/powerpoint/2010/main" val="230480839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Lst>
  <p:hf hdr="0"/>
  <p:txStyles>
    <p:titleStyle>
      <a:lvl1pPr algn="l" defTabSz="608013" rtl="0" eaLnBrk="0" fontAlgn="base" hangingPunct="0">
        <a:spcBef>
          <a:spcPct val="0"/>
        </a:spcBef>
        <a:spcAft>
          <a:spcPct val="0"/>
        </a:spcAft>
        <a:defRPr sz="3800" b="1" kern="1200">
          <a:solidFill>
            <a:schemeClr val="tx1"/>
          </a:solidFill>
          <a:latin typeface="Arial"/>
          <a:ea typeface="+mj-ea"/>
          <a:cs typeface="Arial"/>
        </a:defRPr>
      </a:lvl1pPr>
      <a:lvl2pPr algn="l" defTabSz="608013" rtl="0" eaLnBrk="0" fontAlgn="base" hangingPunct="0">
        <a:spcBef>
          <a:spcPct val="0"/>
        </a:spcBef>
        <a:spcAft>
          <a:spcPct val="0"/>
        </a:spcAft>
        <a:defRPr sz="3800" b="1">
          <a:solidFill>
            <a:schemeClr val="tx1"/>
          </a:solidFill>
          <a:latin typeface="Arial" panose="020B0604020202020204" pitchFamily="34" charset="0"/>
          <a:cs typeface="Arial" panose="020B0604020202020204" pitchFamily="34" charset="0"/>
        </a:defRPr>
      </a:lvl2pPr>
      <a:lvl3pPr algn="l" defTabSz="608013" rtl="0" eaLnBrk="0" fontAlgn="base" hangingPunct="0">
        <a:spcBef>
          <a:spcPct val="0"/>
        </a:spcBef>
        <a:spcAft>
          <a:spcPct val="0"/>
        </a:spcAft>
        <a:defRPr sz="3800" b="1">
          <a:solidFill>
            <a:schemeClr val="tx1"/>
          </a:solidFill>
          <a:latin typeface="Arial" panose="020B0604020202020204" pitchFamily="34" charset="0"/>
          <a:cs typeface="Arial" panose="020B0604020202020204" pitchFamily="34" charset="0"/>
        </a:defRPr>
      </a:lvl3pPr>
      <a:lvl4pPr algn="l" defTabSz="608013" rtl="0" eaLnBrk="0" fontAlgn="base" hangingPunct="0">
        <a:spcBef>
          <a:spcPct val="0"/>
        </a:spcBef>
        <a:spcAft>
          <a:spcPct val="0"/>
        </a:spcAft>
        <a:defRPr sz="3800" b="1">
          <a:solidFill>
            <a:schemeClr val="tx1"/>
          </a:solidFill>
          <a:latin typeface="Arial" panose="020B0604020202020204" pitchFamily="34" charset="0"/>
          <a:cs typeface="Arial" panose="020B0604020202020204" pitchFamily="34" charset="0"/>
        </a:defRPr>
      </a:lvl4pPr>
      <a:lvl5pPr algn="l" defTabSz="608013" rtl="0" eaLnBrk="0" fontAlgn="base" hangingPunct="0">
        <a:spcBef>
          <a:spcPct val="0"/>
        </a:spcBef>
        <a:spcAft>
          <a:spcPct val="0"/>
        </a:spcAft>
        <a:defRPr sz="3800" b="1">
          <a:solidFill>
            <a:schemeClr val="tx1"/>
          </a:solidFill>
          <a:latin typeface="Arial" panose="020B0604020202020204" pitchFamily="34" charset="0"/>
          <a:cs typeface="Arial" panose="020B0604020202020204" pitchFamily="34" charset="0"/>
        </a:defRPr>
      </a:lvl5pPr>
      <a:lvl6pPr marL="457200" algn="l" defTabSz="608013" rtl="0" fontAlgn="base">
        <a:spcBef>
          <a:spcPct val="0"/>
        </a:spcBef>
        <a:spcAft>
          <a:spcPct val="0"/>
        </a:spcAft>
        <a:defRPr sz="3800" b="1">
          <a:solidFill>
            <a:schemeClr val="tx1"/>
          </a:solidFill>
          <a:latin typeface="Arial" panose="020B0604020202020204" pitchFamily="34" charset="0"/>
          <a:cs typeface="Arial" panose="020B0604020202020204" pitchFamily="34" charset="0"/>
        </a:defRPr>
      </a:lvl6pPr>
      <a:lvl7pPr marL="914400" algn="l" defTabSz="608013" rtl="0" fontAlgn="base">
        <a:spcBef>
          <a:spcPct val="0"/>
        </a:spcBef>
        <a:spcAft>
          <a:spcPct val="0"/>
        </a:spcAft>
        <a:defRPr sz="3800" b="1">
          <a:solidFill>
            <a:schemeClr val="tx1"/>
          </a:solidFill>
          <a:latin typeface="Arial" panose="020B0604020202020204" pitchFamily="34" charset="0"/>
          <a:cs typeface="Arial" panose="020B0604020202020204" pitchFamily="34" charset="0"/>
        </a:defRPr>
      </a:lvl7pPr>
      <a:lvl8pPr marL="1371600" algn="l" defTabSz="608013" rtl="0" fontAlgn="base">
        <a:spcBef>
          <a:spcPct val="0"/>
        </a:spcBef>
        <a:spcAft>
          <a:spcPct val="0"/>
        </a:spcAft>
        <a:defRPr sz="3800" b="1">
          <a:solidFill>
            <a:schemeClr val="tx1"/>
          </a:solidFill>
          <a:latin typeface="Arial" panose="020B0604020202020204" pitchFamily="34" charset="0"/>
          <a:cs typeface="Arial" panose="020B0604020202020204" pitchFamily="34" charset="0"/>
        </a:defRPr>
      </a:lvl8pPr>
      <a:lvl9pPr marL="1828800" algn="l" defTabSz="608013" rtl="0" fontAlgn="base">
        <a:spcBef>
          <a:spcPct val="0"/>
        </a:spcBef>
        <a:spcAft>
          <a:spcPct val="0"/>
        </a:spcAft>
        <a:defRPr sz="3800" b="1">
          <a:solidFill>
            <a:schemeClr val="tx1"/>
          </a:solidFill>
          <a:latin typeface="Arial" panose="020B0604020202020204" pitchFamily="34" charset="0"/>
          <a:cs typeface="Arial" panose="020B0604020202020204" pitchFamily="34" charset="0"/>
        </a:defRPr>
      </a:lvl9pPr>
    </p:titleStyle>
    <p:bodyStyle>
      <a:lvl1pPr marL="301625" indent="-301625" algn="l" defTabSz="608013" rtl="0" eaLnBrk="0" fontAlgn="base" hangingPunct="0">
        <a:lnSpc>
          <a:spcPct val="95000"/>
        </a:lnSpc>
        <a:spcBef>
          <a:spcPts val="1000"/>
        </a:spcBef>
        <a:spcAft>
          <a:spcPct val="0"/>
        </a:spcAft>
        <a:buFont typeface="Arial" panose="020B0604020202020204" pitchFamily="34" charset="0"/>
        <a:buChar char="•"/>
        <a:defRPr sz="2400" kern="1200">
          <a:solidFill>
            <a:schemeClr val="tx1"/>
          </a:solidFill>
          <a:latin typeface="Arial"/>
          <a:ea typeface="+mn-ea"/>
          <a:cs typeface="Arial"/>
        </a:defRPr>
      </a:lvl1pPr>
      <a:lvl2pPr marL="623888" indent="-301625" algn="l" defTabSz="608013" rtl="0" eaLnBrk="0" fontAlgn="base" hangingPunct="0">
        <a:lnSpc>
          <a:spcPct val="95000"/>
        </a:lnSpc>
        <a:spcBef>
          <a:spcPts val="1000"/>
        </a:spcBef>
        <a:spcAft>
          <a:spcPct val="0"/>
        </a:spcAft>
        <a:buFont typeface="Arial" panose="020B0604020202020204" pitchFamily="34" charset="0"/>
        <a:buChar char="–"/>
        <a:defRPr sz="2100" kern="1200">
          <a:solidFill>
            <a:schemeClr val="tx1"/>
          </a:solidFill>
          <a:latin typeface="Arial"/>
          <a:ea typeface="+mn-ea"/>
          <a:cs typeface="Arial"/>
        </a:defRPr>
      </a:lvl2pPr>
      <a:lvl3pPr marL="941388" indent="-301625" algn="l" defTabSz="608013" rtl="0" eaLnBrk="0" fontAlgn="base" hangingPunct="0">
        <a:lnSpc>
          <a:spcPct val="95000"/>
        </a:lnSpc>
        <a:spcBef>
          <a:spcPts val="1000"/>
        </a:spcBef>
        <a:spcAft>
          <a:spcPct val="0"/>
        </a:spcAft>
        <a:buFont typeface="Arial" panose="020B0604020202020204" pitchFamily="34" charset="0"/>
        <a:buChar char="•"/>
        <a:defRPr sz="1900" kern="1200">
          <a:solidFill>
            <a:schemeClr val="tx1"/>
          </a:solidFill>
          <a:latin typeface="Arial"/>
          <a:ea typeface="+mn-ea"/>
          <a:cs typeface="Arial"/>
        </a:defRPr>
      </a:lvl3pPr>
      <a:lvl4pPr marL="1143000" indent="-301625" algn="l" defTabSz="608013" rtl="0" eaLnBrk="0" fontAlgn="base" hangingPunct="0">
        <a:lnSpc>
          <a:spcPct val="95000"/>
        </a:lnSpc>
        <a:spcBef>
          <a:spcPts val="1000"/>
        </a:spcBef>
        <a:spcAft>
          <a:spcPct val="0"/>
        </a:spcAft>
        <a:buFont typeface="Arial" panose="020B0604020202020204" pitchFamily="34" charset="0"/>
        <a:buChar char="–"/>
        <a:defRPr sz="1600" kern="1200">
          <a:solidFill>
            <a:schemeClr val="tx1"/>
          </a:solidFill>
          <a:latin typeface="Arial"/>
          <a:ea typeface="+mn-ea"/>
          <a:cs typeface="Arial"/>
        </a:defRPr>
      </a:lvl4pPr>
      <a:lvl5pPr marL="1462088" indent="-301625" algn="l" defTabSz="608013" rtl="0" eaLnBrk="0" fontAlgn="base" hangingPunct="0">
        <a:lnSpc>
          <a:spcPct val="95000"/>
        </a:lnSpc>
        <a:spcBef>
          <a:spcPts val="1000"/>
        </a:spcBef>
        <a:spcAft>
          <a:spcPct val="0"/>
        </a:spcAft>
        <a:buFont typeface="Arial" panose="020B0604020202020204" pitchFamily="34" charset="0"/>
        <a:buChar char="•"/>
        <a:defRPr sz="1400" kern="1200">
          <a:solidFill>
            <a:schemeClr val="tx1"/>
          </a:solidFill>
          <a:latin typeface="Arial"/>
          <a:ea typeface="+mn-ea"/>
          <a:cs typeface="Arial"/>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9493" rtl="0" eaLnBrk="1" latinLnBrk="0" hangingPunct="1">
        <a:defRPr sz="2400" kern="1200">
          <a:solidFill>
            <a:schemeClr val="tx1"/>
          </a:solidFill>
          <a:latin typeface="+mn-lt"/>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49.wmf"/><Relationship Id="rId4" Type="http://schemas.openxmlformats.org/officeDocument/2006/relationships/image" Target="../media/image48.wmf"/></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53.emf"/><Relationship Id="rId5" Type="http://schemas.openxmlformats.org/officeDocument/2006/relationships/image" Target="../media/image52.emf"/><Relationship Id="rId4" Type="http://schemas.openxmlformats.org/officeDocument/2006/relationships/image" Target="../media/image51.emf"/></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69.png"/><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1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jpe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jpe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pn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20.jpeg"/><Relationship Id="rId4" Type="http://schemas.openxmlformats.org/officeDocument/2006/relationships/image" Target="../media/image31.emf"/></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985FD-B49F-6319-CE90-84BD23B72A2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E989662-F500-F486-4069-58110868E5C7}"/>
              </a:ext>
            </a:extLst>
          </p:cNvPr>
          <p:cNvPicPr>
            <a:picLocks noChangeAspect="1"/>
          </p:cNvPicPr>
          <p:nvPr/>
        </p:nvPicPr>
        <p:blipFill>
          <a:blip r:embed="rId3"/>
          <a:stretch>
            <a:fillRect/>
          </a:stretch>
        </p:blipFill>
        <p:spPr>
          <a:xfrm>
            <a:off x="0" y="0"/>
            <a:ext cx="12192000" cy="7147932"/>
          </a:xfrm>
          <a:prstGeom prst="rect">
            <a:avLst/>
          </a:prstGeom>
        </p:spPr>
      </p:pic>
      <p:sp>
        <p:nvSpPr>
          <p:cNvPr id="4" name="Title 3">
            <a:extLst>
              <a:ext uri="{FF2B5EF4-FFF2-40B4-BE49-F238E27FC236}">
                <a16:creationId xmlns:a16="http://schemas.microsoft.com/office/drawing/2014/main" id="{4E0E2204-9B30-62F5-2F0C-2536D777FCEE}"/>
              </a:ext>
            </a:extLst>
          </p:cNvPr>
          <p:cNvSpPr>
            <a:spLocks noGrp="1"/>
          </p:cNvSpPr>
          <p:nvPr>
            <p:ph type="title"/>
          </p:nvPr>
        </p:nvSpPr>
        <p:spPr>
          <a:xfrm>
            <a:off x="712720" y="2708910"/>
            <a:ext cx="11582400" cy="609600"/>
          </a:xfrm>
        </p:spPr>
        <p:txBody>
          <a:bodyPr>
            <a:noAutofit/>
          </a:bodyPr>
          <a:lstStyle/>
          <a:p>
            <a:r>
              <a:rPr lang="en-US" sz="3600" b="1" dirty="0">
                <a:solidFill>
                  <a:srgbClr val="FFFF00"/>
                </a:solidFill>
              </a:rPr>
              <a:t>Lighting Up the Dark </a:t>
            </a:r>
            <a:br>
              <a:rPr lang="en-US" sz="3600" b="1" dirty="0">
                <a:solidFill>
                  <a:srgbClr val="FFFF00"/>
                </a:solidFill>
              </a:rPr>
            </a:br>
            <a:r>
              <a:rPr lang="en-US" sz="3600" b="1" dirty="0">
                <a:solidFill>
                  <a:srgbClr val="FFFF00"/>
                </a:solidFill>
              </a:rPr>
              <a:t>Addressing Visibility Challenges in Fixed Networks</a:t>
            </a:r>
          </a:p>
        </p:txBody>
      </p:sp>
      <p:sp>
        <p:nvSpPr>
          <p:cNvPr id="5" name="Title 3">
            <a:extLst>
              <a:ext uri="{FF2B5EF4-FFF2-40B4-BE49-F238E27FC236}">
                <a16:creationId xmlns:a16="http://schemas.microsoft.com/office/drawing/2014/main" id="{3E82CECA-E6A9-80AA-EFBF-11CFDCA42823}"/>
              </a:ext>
            </a:extLst>
          </p:cNvPr>
          <p:cNvSpPr txBox="1">
            <a:spLocks/>
          </p:cNvSpPr>
          <p:nvPr/>
        </p:nvSpPr>
        <p:spPr>
          <a:xfrm>
            <a:off x="609600" y="5114644"/>
            <a:ext cx="11582400" cy="609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rPr>
              <a:t>Rishad </a:t>
            </a:r>
            <a:r>
              <a:rPr lang="en-US" sz="3200" dirty="0" err="1">
                <a:solidFill>
                  <a:schemeClr val="bg1"/>
                </a:solidFill>
              </a:rPr>
              <a:t>Karkala</a:t>
            </a:r>
            <a:endParaRPr lang="en-US" sz="3200" dirty="0">
              <a:solidFill>
                <a:schemeClr val="bg1"/>
              </a:solidFill>
            </a:endParaRPr>
          </a:p>
          <a:p>
            <a:r>
              <a:rPr lang="en-US" sz="3200" dirty="0">
                <a:solidFill>
                  <a:schemeClr val="bg1"/>
                </a:solidFill>
              </a:rPr>
              <a:t>NETSCOUT</a:t>
            </a:r>
          </a:p>
        </p:txBody>
      </p:sp>
      <p:sp>
        <p:nvSpPr>
          <p:cNvPr id="7" name="Title 3">
            <a:extLst>
              <a:ext uri="{FF2B5EF4-FFF2-40B4-BE49-F238E27FC236}">
                <a16:creationId xmlns:a16="http://schemas.microsoft.com/office/drawing/2014/main" id="{8E326D93-F4E0-E8BE-0F13-CE87BA424903}"/>
              </a:ext>
            </a:extLst>
          </p:cNvPr>
          <p:cNvSpPr txBox="1">
            <a:spLocks/>
          </p:cNvSpPr>
          <p:nvPr/>
        </p:nvSpPr>
        <p:spPr>
          <a:xfrm>
            <a:off x="609600" y="524156"/>
            <a:ext cx="11685520" cy="609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u="sng" dirty="0">
                <a:solidFill>
                  <a:schemeClr val="bg1"/>
                </a:solidFill>
              </a:rPr>
              <a:t>MENOG24 -OMAN</a:t>
            </a:r>
          </a:p>
        </p:txBody>
      </p:sp>
    </p:spTree>
    <p:extLst>
      <p:ext uri="{BB962C8B-B14F-4D97-AF65-F5344CB8AC3E}">
        <p14:creationId xmlns:p14="http://schemas.microsoft.com/office/powerpoint/2010/main" val="481922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CA527-000B-B0DB-3981-74543048007C}"/>
            </a:ext>
          </a:extLst>
        </p:cNvPr>
        <p:cNvGrpSpPr/>
        <p:nvPr/>
      </p:nvGrpSpPr>
      <p:grpSpPr>
        <a:xfrm>
          <a:off x="0" y="0"/>
          <a:ext cx="0" cy="0"/>
          <a:chOff x="0" y="0"/>
          <a:chExt cx="0" cy="0"/>
        </a:xfrm>
      </p:grpSpPr>
      <p:grpSp>
        <p:nvGrpSpPr>
          <p:cNvPr id="68" name="Group 67">
            <a:extLst>
              <a:ext uri="{FF2B5EF4-FFF2-40B4-BE49-F238E27FC236}">
                <a16:creationId xmlns:a16="http://schemas.microsoft.com/office/drawing/2014/main" id="{13257243-87EC-347B-9C61-0C7B2ABE335D}"/>
              </a:ext>
            </a:extLst>
          </p:cNvPr>
          <p:cNvGrpSpPr/>
          <p:nvPr/>
        </p:nvGrpSpPr>
        <p:grpSpPr>
          <a:xfrm>
            <a:off x="4311707" y="2173218"/>
            <a:ext cx="3520318" cy="3536102"/>
            <a:chOff x="6443663" y="21818600"/>
            <a:chExt cx="3265488" cy="3286125"/>
          </a:xfrm>
          <a:solidFill>
            <a:schemeClr val="tx1">
              <a:lumMod val="75000"/>
              <a:lumOff val="25000"/>
            </a:schemeClr>
          </a:solidFill>
        </p:grpSpPr>
        <p:sp>
          <p:nvSpPr>
            <p:cNvPr id="69" name="Rectangle 701">
              <a:extLst>
                <a:ext uri="{FF2B5EF4-FFF2-40B4-BE49-F238E27FC236}">
                  <a16:creationId xmlns:a16="http://schemas.microsoft.com/office/drawing/2014/main" id="{6CCBF4DC-626E-A3E7-795A-E4470B1A906C}"/>
                </a:ext>
              </a:extLst>
            </p:cNvPr>
            <p:cNvSpPr>
              <a:spLocks noChangeArrowheads="1"/>
            </p:cNvSpPr>
            <p:nvPr/>
          </p:nvSpPr>
          <p:spPr bwMode="auto">
            <a:xfrm>
              <a:off x="6734175" y="22659975"/>
              <a:ext cx="2698750" cy="52388"/>
            </a:xfrm>
            <a:prstGeom prst="rect">
              <a:avLst/>
            </a:prstGeom>
            <a:grpFill/>
            <a:ln w="9525">
              <a:solidFill>
                <a:schemeClr val="tx1">
                  <a:lumMod val="75000"/>
                  <a:lumOff val="25000"/>
                </a:schemeClr>
              </a:solidFill>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70" name="Rectangle 702">
              <a:extLst>
                <a:ext uri="{FF2B5EF4-FFF2-40B4-BE49-F238E27FC236}">
                  <a16:creationId xmlns:a16="http://schemas.microsoft.com/office/drawing/2014/main" id="{7789C3E6-A0DE-A0DF-501D-FA924D925EDD}"/>
                </a:ext>
              </a:extLst>
            </p:cNvPr>
            <p:cNvSpPr>
              <a:spLocks noChangeArrowheads="1"/>
            </p:cNvSpPr>
            <p:nvPr/>
          </p:nvSpPr>
          <p:spPr bwMode="auto">
            <a:xfrm>
              <a:off x="6516688" y="23434675"/>
              <a:ext cx="3113088" cy="60325"/>
            </a:xfrm>
            <a:prstGeom prst="rect">
              <a:avLst/>
            </a:prstGeom>
            <a:grpFill/>
            <a:ln w="9525">
              <a:solidFill>
                <a:schemeClr val="tx1">
                  <a:lumMod val="75000"/>
                  <a:lumOff val="25000"/>
                </a:schemeClr>
              </a:solidFill>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71" name="Rectangle 703">
              <a:extLst>
                <a:ext uri="{FF2B5EF4-FFF2-40B4-BE49-F238E27FC236}">
                  <a16:creationId xmlns:a16="http://schemas.microsoft.com/office/drawing/2014/main" id="{55F1B8EA-11B4-2B7B-A889-58EDB593BE8F}"/>
                </a:ext>
              </a:extLst>
            </p:cNvPr>
            <p:cNvSpPr>
              <a:spLocks noChangeArrowheads="1"/>
            </p:cNvSpPr>
            <p:nvPr/>
          </p:nvSpPr>
          <p:spPr bwMode="auto">
            <a:xfrm>
              <a:off x="6680200" y="24198263"/>
              <a:ext cx="2759075" cy="58738"/>
            </a:xfrm>
            <a:prstGeom prst="rect">
              <a:avLst/>
            </a:prstGeom>
            <a:grpFill/>
            <a:ln w="9525">
              <a:solidFill>
                <a:schemeClr val="tx1">
                  <a:lumMod val="75000"/>
                  <a:lumOff val="25000"/>
                </a:schemeClr>
              </a:solidFill>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72" name="Freeform 705">
              <a:extLst>
                <a:ext uri="{FF2B5EF4-FFF2-40B4-BE49-F238E27FC236}">
                  <a16:creationId xmlns:a16="http://schemas.microsoft.com/office/drawing/2014/main" id="{8B991D28-7C8E-9085-31EE-48624787C8B3}"/>
                </a:ext>
              </a:extLst>
            </p:cNvPr>
            <p:cNvSpPr>
              <a:spLocks/>
            </p:cNvSpPr>
            <p:nvPr/>
          </p:nvSpPr>
          <p:spPr bwMode="auto">
            <a:xfrm>
              <a:off x="7686675" y="21883688"/>
              <a:ext cx="387350" cy="3162300"/>
            </a:xfrm>
            <a:custGeom>
              <a:avLst/>
              <a:gdLst>
                <a:gd name="T0" fmla="*/ 59 w 59"/>
                <a:gd name="T1" fmla="*/ 481 h 481"/>
                <a:gd name="T2" fmla="*/ 0 w 59"/>
                <a:gd name="T3" fmla="*/ 240 h 481"/>
                <a:gd name="T4" fmla="*/ 59 w 59"/>
                <a:gd name="T5" fmla="*/ 0 h 481"/>
                <a:gd name="T6" fmla="*/ 59 w 59"/>
                <a:gd name="T7" fmla="*/ 8 h 481"/>
                <a:gd name="T8" fmla="*/ 9 w 59"/>
                <a:gd name="T9" fmla="*/ 240 h 481"/>
                <a:gd name="T10" fmla="*/ 59 w 59"/>
                <a:gd name="T11" fmla="*/ 473 h 481"/>
                <a:gd name="T12" fmla="*/ 59 w 59"/>
                <a:gd name="T13" fmla="*/ 481 h 481"/>
              </a:gdLst>
              <a:ahLst/>
              <a:cxnLst>
                <a:cxn ang="0">
                  <a:pos x="T0" y="T1"/>
                </a:cxn>
                <a:cxn ang="0">
                  <a:pos x="T2" y="T3"/>
                </a:cxn>
                <a:cxn ang="0">
                  <a:pos x="T4" y="T5"/>
                </a:cxn>
                <a:cxn ang="0">
                  <a:pos x="T6" y="T7"/>
                </a:cxn>
                <a:cxn ang="0">
                  <a:pos x="T8" y="T9"/>
                </a:cxn>
                <a:cxn ang="0">
                  <a:pos x="T10" y="T11"/>
                </a:cxn>
                <a:cxn ang="0">
                  <a:pos x="T12" y="T13"/>
                </a:cxn>
              </a:cxnLst>
              <a:rect l="0" t="0" r="r" b="b"/>
              <a:pathLst>
                <a:path w="59" h="481">
                  <a:moveTo>
                    <a:pt x="59" y="481"/>
                  </a:moveTo>
                  <a:cubicBezTo>
                    <a:pt x="21" y="481"/>
                    <a:pt x="0" y="357"/>
                    <a:pt x="0" y="240"/>
                  </a:cubicBezTo>
                  <a:cubicBezTo>
                    <a:pt x="0" y="124"/>
                    <a:pt x="21" y="0"/>
                    <a:pt x="59" y="0"/>
                  </a:cubicBezTo>
                  <a:cubicBezTo>
                    <a:pt x="59" y="8"/>
                    <a:pt x="59" y="8"/>
                    <a:pt x="59" y="8"/>
                  </a:cubicBezTo>
                  <a:cubicBezTo>
                    <a:pt x="35" y="8"/>
                    <a:pt x="9" y="103"/>
                    <a:pt x="9" y="240"/>
                  </a:cubicBezTo>
                  <a:cubicBezTo>
                    <a:pt x="9" y="377"/>
                    <a:pt x="35" y="473"/>
                    <a:pt x="59" y="473"/>
                  </a:cubicBezTo>
                  <a:lnTo>
                    <a:pt x="59" y="481"/>
                  </a:lnTo>
                  <a:close/>
                </a:path>
              </a:pathLst>
            </a:custGeom>
            <a:grpFill/>
            <a:ln w="9525">
              <a:solidFill>
                <a:schemeClr val="tx1">
                  <a:lumMod val="75000"/>
                  <a:lumOff val="25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3" name="Freeform 706">
              <a:extLst>
                <a:ext uri="{FF2B5EF4-FFF2-40B4-BE49-F238E27FC236}">
                  <a16:creationId xmlns:a16="http://schemas.microsoft.com/office/drawing/2014/main" id="{2F88BDD4-1989-33CD-1D63-A6962032F179}"/>
                </a:ext>
              </a:extLst>
            </p:cNvPr>
            <p:cNvSpPr>
              <a:spLocks/>
            </p:cNvSpPr>
            <p:nvPr/>
          </p:nvSpPr>
          <p:spPr bwMode="auto">
            <a:xfrm>
              <a:off x="8074025" y="21883688"/>
              <a:ext cx="387350" cy="3162300"/>
            </a:xfrm>
            <a:custGeom>
              <a:avLst/>
              <a:gdLst>
                <a:gd name="T0" fmla="*/ 0 w 59"/>
                <a:gd name="T1" fmla="*/ 481 h 481"/>
                <a:gd name="T2" fmla="*/ 0 w 59"/>
                <a:gd name="T3" fmla="*/ 473 h 481"/>
                <a:gd name="T4" fmla="*/ 51 w 59"/>
                <a:gd name="T5" fmla="*/ 240 h 481"/>
                <a:gd name="T6" fmla="*/ 0 w 59"/>
                <a:gd name="T7" fmla="*/ 8 h 481"/>
                <a:gd name="T8" fmla="*/ 0 w 59"/>
                <a:gd name="T9" fmla="*/ 0 h 481"/>
                <a:gd name="T10" fmla="*/ 59 w 59"/>
                <a:gd name="T11" fmla="*/ 240 h 481"/>
                <a:gd name="T12" fmla="*/ 0 w 59"/>
                <a:gd name="T13" fmla="*/ 481 h 481"/>
              </a:gdLst>
              <a:ahLst/>
              <a:cxnLst>
                <a:cxn ang="0">
                  <a:pos x="T0" y="T1"/>
                </a:cxn>
                <a:cxn ang="0">
                  <a:pos x="T2" y="T3"/>
                </a:cxn>
                <a:cxn ang="0">
                  <a:pos x="T4" y="T5"/>
                </a:cxn>
                <a:cxn ang="0">
                  <a:pos x="T6" y="T7"/>
                </a:cxn>
                <a:cxn ang="0">
                  <a:pos x="T8" y="T9"/>
                </a:cxn>
                <a:cxn ang="0">
                  <a:pos x="T10" y="T11"/>
                </a:cxn>
                <a:cxn ang="0">
                  <a:pos x="T12" y="T13"/>
                </a:cxn>
              </a:cxnLst>
              <a:rect l="0" t="0" r="r" b="b"/>
              <a:pathLst>
                <a:path w="59" h="481">
                  <a:moveTo>
                    <a:pt x="0" y="481"/>
                  </a:moveTo>
                  <a:cubicBezTo>
                    <a:pt x="0" y="473"/>
                    <a:pt x="0" y="473"/>
                    <a:pt x="0" y="473"/>
                  </a:cubicBezTo>
                  <a:cubicBezTo>
                    <a:pt x="24" y="473"/>
                    <a:pt x="51" y="377"/>
                    <a:pt x="51" y="240"/>
                  </a:cubicBezTo>
                  <a:cubicBezTo>
                    <a:pt x="51" y="103"/>
                    <a:pt x="24" y="8"/>
                    <a:pt x="0" y="8"/>
                  </a:cubicBezTo>
                  <a:cubicBezTo>
                    <a:pt x="0" y="0"/>
                    <a:pt x="0" y="0"/>
                    <a:pt x="0" y="0"/>
                  </a:cubicBezTo>
                  <a:cubicBezTo>
                    <a:pt x="38" y="0"/>
                    <a:pt x="59" y="124"/>
                    <a:pt x="59" y="240"/>
                  </a:cubicBezTo>
                  <a:cubicBezTo>
                    <a:pt x="59" y="357"/>
                    <a:pt x="38" y="481"/>
                    <a:pt x="0" y="481"/>
                  </a:cubicBezTo>
                  <a:close/>
                </a:path>
              </a:pathLst>
            </a:custGeom>
            <a:grpFill/>
            <a:ln w="9525">
              <a:solidFill>
                <a:schemeClr val="tx1">
                  <a:lumMod val="75000"/>
                  <a:lumOff val="25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4" name="Freeform 707">
              <a:extLst>
                <a:ext uri="{FF2B5EF4-FFF2-40B4-BE49-F238E27FC236}">
                  <a16:creationId xmlns:a16="http://schemas.microsoft.com/office/drawing/2014/main" id="{0F1947EF-A60D-CFDC-AE2C-19BFDC35B5DA}"/>
                </a:ext>
              </a:extLst>
            </p:cNvPr>
            <p:cNvSpPr>
              <a:spLocks/>
            </p:cNvSpPr>
            <p:nvPr/>
          </p:nvSpPr>
          <p:spPr bwMode="auto">
            <a:xfrm>
              <a:off x="8074025" y="21883688"/>
              <a:ext cx="1063625" cy="3162300"/>
            </a:xfrm>
            <a:custGeom>
              <a:avLst/>
              <a:gdLst>
                <a:gd name="T0" fmla="*/ 0 w 162"/>
                <a:gd name="T1" fmla="*/ 481 h 481"/>
                <a:gd name="T2" fmla="*/ 0 w 162"/>
                <a:gd name="T3" fmla="*/ 473 h 481"/>
                <a:gd name="T4" fmla="*/ 153 w 162"/>
                <a:gd name="T5" fmla="*/ 240 h 481"/>
                <a:gd name="T6" fmla="*/ 0 w 162"/>
                <a:gd name="T7" fmla="*/ 8 h 481"/>
                <a:gd name="T8" fmla="*/ 0 w 162"/>
                <a:gd name="T9" fmla="*/ 0 h 481"/>
                <a:gd name="T10" fmla="*/ 162 w 162"/>
                <a:gd name="T11" fmla="*/ 240 h 481"/>
                <a:gd name="T12" fmla="*/ 0 w 162"/>
                <a:gd name="T13" fmla="*/ 481 h 481"/>
              </a:gdLst>
              <a:ahLst/>
              <a:cxnLst>
                <a:cxn ang="0">
                  <a:pos x="T0" y="T1"/>
                </a:cxn>
                <a:cxn ang="0">
                  <a:pos x="T2" y="T3"/>
                </a:cxn>
                <a:cxn ang="0">
                  <a:pos x="T4" y="T5"/>
                </a:cxn>
                <a:cxn ang="0">
                  <a:pos x="T6" y="T7"/>
                </a:cxn>
                <a:cxn ang="0">
                  <a:pos x="T8" y="T9"/>
                </a:cxn>
                <a:cxn ang="0">
                  <a:pos x="T10" y="T11"/>
                </a:cxn>
                <a:cxn ang="0">
                  <a:pos x="T12" y="T13"/>
                </a:cxn>
              </a:cxnLst>
              <a:rect l="0" t="0" r="r" b="b"/>
              <a:pathLst>
                <a:path w="162" h="481">
                  <a:moveTo>
                    <a:pt x="0" y="481"/>
                  </a:moveTo>
                  <a:cubicBezTo>
                    <a:pt x="0" y="473"/>
                    <a:pt x="0" y="473"/>
                    <a:pt x="0" y="473"/>
                  </a:cubicBezTo>
                  <a:cubicBezTo>
                    <a:pt x="85" y="473"/>
                    <a:pt x="153" y="368"/>
                    <a:pt x="153" y="240"/>
                  </a:cubicBezTo>
                  <a:cubicBezTo>
                    <a:pt x="153" y="112"/>
                    <a:pt x="85" y="8"/>
                    <a:pt x="0" y="8"/>
                  </a:cubicBezTo>
                  <a:cubicBezTo>
                    <a:pt x="0" y="0"/>
                    <a:pt x="0" y="0"/>
                    <a:pt x="0" y="0"/>
                  </a:cubicBezTo>
                  <a:cubicBezTo>
                    <a:pt x="89" y="0"/>
                    <a:pt x="162" y="108"/>
                    <a:pt x="162" y="240"/>
                  </a:cubicBezTo>
                  <a:cubicBezTo>
                    <a:pt x="162" y="373"/>
                    <a:pt x="89" y="481"/>
                    <a:pt x="0" y="481"/>
                  </a:cubicBezTo>
                  <a:close/>
                </a:path>
              </a:pathLst>
            </a:custGeom>
            <a:grpFill/>
            <a:ln w="9525">
              <a:solidFill>
                <a:schemeClr val="tx1">
                  <a:lumMod val="75000"/>
                  <a:lumOff val="25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5" name="Freeform 708">
              <a:extLst>
                <a:ext uri="{FF2B5EF4-FFF2-40B4-BE49-F238E27FC236}">
                  <a16:creationId xmlns:a16="http://schemas.microsoft.com/office/drawing/2014/main" id="{4D0DD629-3659-75D6-EC3E-66796DEEA7EF}"/>
                </a:ext>
              </a:extLst>
            </p:cNvPr>
            <p:cNvSpPr>
              <a:spLocks/>
            </p:cNvSpPr>
            <p:nvPr/>
          </p:nvSpPr>
          <p:spPr bwMode="auto">
            <a:xfrm>
              <a:off x="7015163" y="21883688"/>
              <a:ext cx="1058863" cy="3162300"/>
            </a:xfrm>
            <a:custGeom>
              <a:avLst/>
              <a:gdLst>
                <a:gd name="T0" fmla="*/ 161 w 161"/>
                <a:gd name="T1" fmla="*/ 481 h 481"/>
                <a:gd name="T2" fmla="*/ 0 w 161"/>
                <a:gd name="T3" fmla="*/ 240 h 481"/>
                <a:gd name="T4" fmla="*/ 161 w 161"/>
                <a:gd name="T5" fmla="*/ 0 h 481"/>
                <a:gd name="T6" fmla="*/ 161 w 161"/>
                <a:gd name="T7" fmla="*/ 8 h 481"/>
                <a:gd name="T8" fmla="*/ 8 w 161"/>
                <a:gd name="T9" fmla="*/ 240 h 481"/>
                <a:gd name="T10" fmla="*/ 161 w 161"/>
                <a:gd name="T11" fmla="*/ 473 h 481"/>
                <a:gd name="T12" fmla="*/ 161 w 161"/>
                <a:gd name="T13" fmla="*/ 481 h 481"/>
              </a:gdLst>
              <a:ahLst/>
              <a:cxnLst>
                <a:cxn ang="0">
                  <a:pos x="T0" y="T1"/>
                </a:cxn>
                <a:cxn ang="0">
                  <a:pos x="T2" y="T3"/>
                </a:cxn>
                <a:cxn ang="0">
                  <a:pos x="T4" y="T5"/>
                </a:cxn>
                <a:cxn ang="0">
                  <a:pos x="T6" y="T7"/>
                </a:cxn>
                <a:cxn ang="0">
                  <a:pos x="T8" y="T9"/>
                </a:cxn>
                <a:cxn ang="0">
                  <a:pos x="T10" y="T11"/>
                </a:cxn>
                <a:cxn ang="0">
                  <a:pos x="T12" y="T13"/>
                </a:cxn>
              </a:cxnLst>
              <a:rect l="0" t="0" r="r" b="b"/>
              <a:pathLst>
                <a:path w="161" h="481">
                  <a:moveTo>
                    <a:pt x="161" y="481"/>
                  </a:moveTo>
                  <a:cubicBezTo>
                    <a:pt x="72" y="481"/>
                    <a:pt x="0" y="373"/>
                    <a:pt x="0" y="240"/>
                  </a:cubicBezTo>
                  <a:cubicBezTo>
                    <a:pt x="0" y="108"/>
                    <a:pt x="72" y="0"/>
                    <a:pt x="161" y="0"/>
                  </a:cubicBezTo>
                  <a:cubicBezTo>
                    <a:pt x="161" y="8"/>
                    <a:pt x="161" y="8"/>
                    <a:pt x="161" y="8"/>
                  </a:cubicBezTo>
                  <a:cubicBezTo>
                    <a:pt x="77" y="8"/>
                    <a:pt x="8" y="112"/>
                    <a:pt x="8" y="240"/>
                  </a:cubicBezTo>
                  <a:cubicBezTo>
                    <a:pt x="8" y="368"/>
                    <a:pt x="77" y="473"/>
                    <a:pt x="161" y="473"/>
                  </a:cubicBezTo>
                  <a:lnTo>
                    <a:pt x="161" y="481"/>
                  </a:lnTo>
                  <a:close/>
                </a:path>
              </a:pathLst>
            </a:custGeom>
            <a:grpFill/>
            <a:ln w="9525">
              <a:solidFill>
                <a:schemeClr val="tx1">
                  <a:lumMod val="75000"/>
                  <a:lumOff val="25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6" name="Freeform 709">
              <a:extLst>
                <a:ext uri="{FF2B5EF4-FFF2-40B4-BE49-F238E27FC236}">
                  <a16:creationId xmlns:a16="http://schemas.microsoft.com/office/drawing/2014/main" id="{E8531944-FB3C-2416-A8A9-C6A71CCFE697}"/>
                </a:ext>
              </a:extLst>
            </p:cNvPr>
            <p:cNvSpPr>
              <a:spLocks noEditPoints="1"/>
            </p:cNvSpPr>
            <p:nvPr/>
          </p:nvSpPr>
          <p:spPr bwMode="auto">
            <a:xfrm>
              <a:off x="6443663" y="21818600"/>
              <a:ext cx="3265488" cy="3286125"/>
            </a:xfrm>
            <a:custGeom>
              <a:avLst/>
              <a:gdLst>
                <a:gd name="T0" fmla="*/ 248 w 497"/>
                <a:gd name="T1" fmla="*/ 17 h 500"/>
                <a:gd name="T2" fmla="*/ 480 w 497"/>
                <a:gd name="T3" fmla="*/ 250 h 500"/>
                <a:gd name="T4" fmla="*/ 248 w 497"/>
                <a:gd name="T5" fmla="*/ 484 h 500"/>
                <a:gd name="T6" fmla="*/ 16 w 497"/>
                <a:gd name="T7" fmla="*/ 250 h 500"/>
                <a:gd name="T8" fmla="*/ 248 w 497"/>
                <a:gd name="T9" fmla="*/ 17 h 500"/>
                <a:gd name="T10" fmla="*/ 248 w 497"/>
                <a:gd name="T11" fmla="*/ 0 h 500"/>
                <a:gd name="T12" fmla="*/ 0 w 497"/>
                <a:gd name="T13" fmla="*/ 250 h 500"/>
                <a:gd name="T14" fmla="*/ 248 w 497"/>
                <a:gd name="T15" fmla="*/ 500 h 500"/>
                <a:gd name="T16" fmla="*/ 497 w 497"/>
                <a:gd name="T17" fmla="*/ 250 h 500"/>
                <a:gd name="T18" fmla="*/ 248 w 497"/>
                <a:gd name="T19" fmla="*/ 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7" h="500">
                  <a:moveTo>
                    <a:pt x="248" y="17"/>
                  </a:moveTo>
                  <a:cubicBezTo>
                    <a:pt x="377" y="17"/>
                    <a:pt x="480" y="121"/>
                    <a:pt x="480" y="250"/>
                  </a:cubicBezTo>
                  <a:cubicBezTo>
                    <a:pt x="480" y="379"/>
                    <a:pt x="377" y="484"/>
                    <a:pt x="248" y="484"/>
                  </a:cubicBezTo>
                  <a:cubicBezTo>
                    <a:pt x="120" y="484"/>
                    <a:pt x="16" y="379"/>
                    <a:pt x="16" y="250"/>
                  </a:cubicBezTo>
                  <a:cubicBezTo>
                    <a:pt x="16" y="121"/>
                    <a:pt x="120" y="17"/>
                    <a:pt x="248" y="17"/>
                  </a:cubicBezTo>
                  <a:moveTo>
                    <a:pt x="248" y="0"/>
                  </a:moveTo>
                  <a:cubicBezTo>
                    <a:pt x="111" y="0"/>
                    <a:pt x="0" y="112"/>
                    <a:pt x="0" y="250"/>
                  </a:cubicBezTo>
                  <a:cubicBezTo>
                    <a:pt x="0" y="388"/>
                    <a:pt x="111" y="500"/>
                    <a:pt x="248" y="500"/>
                  </a:cubicBezTo>
                  <a:cubicBezTo>
                    <a:pt x="385" y="500"/>
                    <a:pt x="497" y="388"/>
                    <a:pt x="497" y="250"/>
                  </a:cubicBezTo>
                  <a:cubicBezTo>
                    <a:pt x="497" y="112"/>
                    <a:pt x="385" y="0"/>
                    <a:pt x="248" y="0"/>
                  </a:cubicBezTo>
                  <a:close/>
                </a:path>
              </a:pathLst>
            </a:custGeom>
            <a:grpFill/>
            <a:ln w="9525">
              <a:solidFill>
                <a:schemeClr val="tx1">
                  <a:lumMod val="75000"/>
                  <a:lumOff val="25000"/>
                </a:schemeClr>
              </a:solidFill>
              <a:round/>
              <a:headEnd/>
              <a:tailEnd/>
            </a:ln>
          </p:spPr>
          <p:txBody>
            <a:bodyPr vert="horz" wrap="square" lIns="91440" tIns="45720" rIns="91440" bIns="45720" numCol="1" anchor="t" anchorCtr="0" compatLnSpc="1">
              <a:prstTxWarp prst="textNoShape">
                <a:avLst/>
              </a:prstTxWarp>
            </a:bodyPr>
            <a:lstStyle/>
            <a:p>
              <a:endParaRPr lang="en-GB" dirty="0"/>
            </a:p>
          </p:txBody>
        </p:sp>
      </p:grpSp>
      <p:sp>
        <p:nvSpPr>
          <p:cNvPr id="7" name="Arc 6">
            <a:extLst>
              <a:ext uri="{FF2B5EF4-FFF2-40B4-BE49-F238E27FC236}">
                <a16:creationId xmlns:a16="http://schemas.microsoft.com/office/drawing/2014/main" id="{DDB25D45-00F5-9D94-D0C1-4BE7E5AA025A}"/>
              </a:ext>
            </a:extLst>
          </p:cNvPr>
          <p:cNvSpPr/>
          <p:nvPr/>
        </p:nvSpPr>
        <p:spPr>
          <a:xfrm>
            <a:off x="3726815" y="1600200"/>
            <a:ext cx="4720589" cy="4692052"/>
          </a:xfrm>
          <a:prstGeom prst="arc">
            <a:avLst>
              <a:gd name="adj1" fmla="val 14167494"/>
              <a:gd name="adj2" fmla="val 18185087"/>
            </a:avLst>
          </a:prstGeom>
          <a:ln w="12700">
            <a:solidFill>
              <a:schemeClr val="tx1">
                <a:lumMod val="75000"/>
                <a:lumOff val="25000"/>
              </a:schemeClr>
            </a:solidFill>
            <a:prstDash val="dash"/>
            <a:headEnd type="triangle" w="med" len="med"/>
            <a:tailEnd type="triangle" w="med" len="med"/>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dirty="0"/>
          </a:p>
        </p:txBody>
      </p:sp>
      <p:sp>
        <p:nvSpPr>
          <p:cNvPr id="8" name="Arc 7">
            <a:extLst>
              <a:ext uri="{FF2B5EF4-FFF2-40B4-BE49-F238E27FC236}">
                <a16:creationId xmlns:a16="http://schemas.microsoft.com/office/drawing/2014/main" id="{7CAF835E-1AFE-16FF-3BEA-4B74617F1F18}"/>
              </a:ext>
            </a:extLst>
          </p:cNvPr>
          <p:cNvSpPr/>
          <p:nvPr/>
        </p:nvSpPr>
        <p:spPr>
          <a:xfrm>
            <a:off x="3747716" y="1626326"/>
            <a:ext cx="4720589" cy="4692052"/>
          </a:xfrm>
          <a:prstGeom prst="arc">
            <a:avLst>
              <a:gd name="adj1" fmla="val 20539188"/>
              <a:gd name="adj2" fmla="val 1025945"/>
            </a:avLst>
          </a:prstGeom>
          <a:ln w="12700">
            <a:solidFill>
              <a:schemeClr val="tx1">
                <a:lumMod val="75000"/>
                <a:lumOff val="25000"/>
              </a:schemeClr>
            </a:solidFill>
            <a:prstDash val="dash"/>
            <a:headEnd type="triangle" w="med" len="med"/>
            <a:tailEnd type="triangle" w="med" len="med"/>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0A2A1AF3-F672-F3C6-8614-8500EB47225C}"/>
              </a:ext>
            </a:extLst>
          </p:cNvPr>
          <p:cNvGrpSpPr/>
          <p:nvPr/>
        </p:nvGrpSpPr>
        <p:grpSpPr>
          <a:xfrm>
            <a:off x="3458755" y="1796974"/>
            <a:ext cx="1484079" cy="1484079"/>
            <a:chOff x="9106807" y="1596940"/>
            <a:chExt cx="1557885" cy="1557885"/>
          </a:xfrm>
        </p:grpSpPr>
        <p:sp>
          <p:nvSpPr>
            <p:cNvPr id="31" name="Oval 30">
              <a:extLst>
                <a:ext uri="{FF2B5EF4-FFF2-40B4-BE49-F238E27FC236}">
                  <a16:creationId xmlns:a16="http://schemas.microsoft.com/office/drawing/2014/main" id="{8A0D69EF-3B2C-3A2D-0877-E55A9D089F98}"/>
                </a:ext>
              </a:extLst>
            </p:cNvPr>
            <p:cNvSpPr>
              <a:spLocks noChangeAspect="1"/>
            </p:cNvSpPr>
            <p:nvPr/>
          </p:nvSpPr>
          <p:spPr>
            <a:xfrm>
              <a:off x="9106807" y="1596940"/>
              <a:ext cx="1557885" cy="1557885"/>
            </a:xfrm>
            <a:prstGeom prst="ellipse">
              <a:avLst/>
            </a:prstGeom>
            <a:solidFill>
              <a:schemeClr val="accent6"/>
            </a:solidFill>
            <a:ln w="762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solidFill>
                  <a:schemeClr val="bg1"/>
                </a:solidFill>
              </a:endParaRPr>
            </a:p>
          </p:txBody>
        </p:sp>
        <p:grpSp>
          <p:nvGrpSpPr>
            <p:cNvPr id="32" name="Group 31">
              <a:extLst>
                <a:ext uri="{FF2B5EF4-FFF2-40B4-BE49-F238E27FC236}">
                  <a16:creationId xmlns:a16="http://schemas.microsoft.com/office/drawing/2014/main" id="{5C4ACB33-BA37-91A5-B5EE-61F8759CBF99}"/>
                </a:ext>
              </a:extLst>
            </p:cNvPr>
            <p:cNvGrpSpPr/>
            <p:nvPr/>
          </p:nvGrpSpPr>
          <p:grpSpPr>
            <a:xfrm>
              <a:off x="9382271" y="1707752"/>
              <a:ext cx="1006956" cy="1006956"/>
              <a:chOff x="8521200" y="1484784"/>
              <a:chExt cx="685800" cy="685800"/>
            </a:xfrm>
          </p:grpSpPr>
          <p:sp>
            <p:nvSpPr>
              <p:cNvPr id="34" name="Oval 33">
                <a:extLst>
                  <a:ext uri="{FF2B5EF4-FFF2-40B4-BE49-F238E27FC236}">
                    <a16:creationId xmlns:a16="http://schemas.microsoft.com/office/drawing/2014/main" id="{8B35D2BD-ED4B-AFDB-2E1F-B9C6818A13B0}"/>
                  </a:ext>
                </a:extLst>
              </p:cNvPr>
              <p:cNvSpPr>
                <a:spLocks noChangeAspect="1"/>
              </p:cNvSpPr>
              <p:nvPr/>
            </p:nvSpPr>
            <p:spPr>
              <a:xfrm>
                <a:off x="8521200" y="1484784"/>
                <a:ext cx="685800" cy="685800"/>
              </a:xfrm>
              <a:prstGeom prst="ellipse">
                <a:avLst/>
              </a:prstGeom>
              <a:solidFill>
                <a:schemeClr val="accent6"/>
              </a:solidFill>
              <a:ln w="12700" cap="flat" cmpd="sng" algn="ctr">
                <a:noFill/>
                <a:prstDash val="solid"/>
              </a:ln>
              <a:effectLst/>
              <a:extLst>
                <a:ext uri="{91240B29-F687-4F45-9708-019B960494DF}">
                  <a14:hiddenLine xmlns:a14="http://schemas.microsoft.com/office/drawing/2010/main" w="12700" cap="flat" cmpd="sng" algn="ctr">
                    <a:solidFill>
                      <a:schemeClr val="tx1"/>
                    </a:solidFill>
                    <a:prstDash val="solid"/>
                  </a14:hiddenLine>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dirty="0">
                  <a:solidFill>
                    <a:schemeClr val="bg1"/>
                  </a:solidFill>
                </a:endParaRPr>
              </a:p>
            </p:txBody>
          </p:sp>
          <p:grpSp>
            <p:nvGrpSpPr>
              <p:cNvPr id="35" name="Group 34">
                <a:extLst>
                  <a:ext uri="{FF2B5EF4-FFF2-40B4-BE49-F238E27FC236}">
                    <a16:creationId xmlns:a16="http://schemas.microsoft.com/office/drawing/2014/main" id="{EFCAE9E5-5BF7-48D8-763C-B6593B1901AD}"/>
                  </a:ext>
                </a:extLst>
              </p:cNvPr>
              <p:cNvGrpSpPr/>
              <p:nvPr/>
            </p:nvGrpSpPr>
            <p:grpSpPr>
              <a:xfrm>
                <a:off x="8625932" y="1610971"/>
                <a:ext cx="476337" cy="393183"/>
                <a:chOff x="6370638" y="10812463"/>
                <a:chExt cx="3611563" cy="2982912"/>
              </a:xfrm>
            </p:grpSpPr>
            <p:sp>
              <p:nvSpPr>
                <p:cNvPr id="36" name="Freeform 1285">
                  <a:extLst>
                    <a:ext uri="{FF2B5EF4-FFF2-40B4-BE49-F238E27FC236}">
                      <a16:creationId xmlns:a16="http://schemas.microsoft.com/office/drawing/2014/main" id="{48CF76A0-578A-D165-8A65-9E064C8823DC}"/>
                    </a:ext>
                  </a:extLst>
                </p:cNvPr>
                <p:cNvSpPr>
                  <a:spLocks/>
                </p:cNvSpPr>
                <p:nvPr/>
              </p:nvSpPr>
              <p:spPr bwMode="auto">
                <a:xfrm>
                  <a:off x="6896100" y="11837988"/>
                  <a:ext cx="741363" cy="1136650"/>
                </a:xfrm>
                <a:custGeom>
                  <a:avLst/>
                  <a:gdLst>
                    <a:gd name="T0" fmla="*/ 29 w 467"/>
                    <a:gd name="T1" fmla="*/ 716 h 716"/>
                    <a:gd name="T2" fmla="*/ 0 w 467"/>
                    <a:gd name="T3" fmla="*/ 699 h 716"/>
                    <a:gd name="T4" fmla="*/ 438 w 467"/>
                    <a:gd name="T5" fmla="*/ 0 h 716"/>
                    <a:gd name="T6" fmla="*/ 467 w 467"/>
                    <a:gd name="T7" fmla="*/ 20 h 716"/>
                    <a:gd name="T8" fmla="*/ 29 w 467"/>
                    <a:gd name="T9" fmla="*/ 716 h 716"/>
                  </a:gdLst>
                  <a:ahLst/>
                  <a:cxnLst>
                    <a:cxn ang="0">
                      <a:pos x="T0" y="T1"/>
                    </a:cxn>
                    <a:cxn ang="0">
                      <a:pos x="T2" y="T3"/>
                    </a:cxn>
                    <a:cxn ang="0">
                      <a:pos x="T4" y="T5"/>
                    </a:cxn>
                    <a:cxn ang="0">
                      <a:pos x="T6" y="T7"/>
                    </a:cxn>
                    <a:cxn ang="0">
                      <a:pos x="T8" y="T9"/>
                    </a:cxn>
                  </a:cxnLst>
                  <a:rect l="0" t="0" r="r" b="b"/>
                  <a:pathLst>
                    <a:path w="467" h="716">
                      <a:moveTo>
                        <a:pt x="29" y="716"/>
                      </a:moveTo>
                      <a:lnTo>
                        <a:pt x="0" y="699"/>
                      </a:lnTo>
                      <a:lnTo>
                        <a:pt x="438" y="0"/>
                      </a:lnTo>
                      <a:lnTo>
                        <a:pt x="467" y="20"/>
                      </a:lnTo>
                      <a:lnTo>
                        <a:pt x="29" y="716"/>
                      </a:ln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 name="Freeform 1286">
                  <a:extLst>
                    <a:ext uri="{FF2B5EF4-FFF2-40B4-BE49-F238E27FC236}">
                      <a16:creationId xmlns:a16="http://schemas.microsoft.com/office/drawing/2014/main" id="{D50F3DF5-B146-3693-96A4-687C0F4C19D6}"/>
                    </a:ext>
                  </a:extLst>
                </p:cNvPr>
                <p:cNvSpPr>
                  <a:spLocks/>
                </p:cNvSpPr>
                <p:nvPr/>
              </p:nvSpPr>
              <p:spPr bwMode="auto">
                <a:xfrm>
                  <a:off x="7124700" y="13211175"/>
                  <a:ext cx="1708150" cy="111125"/>
                </a:xfrm>
                <a:custGeom>
                  <a:avLst/>
                  <a:gdLst>
                    <a:gd name="T0" fmla="*/ 1076 w 1076"/>
                    <a:gd name="T1" fmla="*/ 70 h 70"/>
                    <a:gd name="T2" fmla="*/ 0 w 1076"/>
                    <a:gd name="T3" fmla="*/ 33 h 70"/>
                    <a:gd name="T4" fmla="*/ 0 w 1076"/>
                    <a:gd name="T5" fmla="*/ 0 h 70"/>
                    <a:gd name="T6" fmla="*/ 1076 w 1076"/>
                    <a:gd name="T7" fmla="*/ 37 h 70"/>
                    <a:gd name="T8" fmla="*/ 1076 w 1076"/>
                    <a:gd name="T9" fmla="*/ 70 h 70"/>
                  </a:gdLst>
                  <a:ahLst/>
                  <a:cxnLst>
                    <a:cxn ang="0">
                      <a:pos x="T0" y="T1"/>
                    </a:cxn>
                    <a:cxn ang="0">
                      <a:pos x="T2" y="T3"/>
                    </a:cxn>
                    <a:cxn ang="0">
                      <a:pos x="T4" y="T5"/>
                    </a:cxn>
                    <a:cxn ang="0">
                      <a:pos x="T6" y="T7"/>
                    </a:cxn>
                    <a:cxn ang="0">
                      <a:pos x="T8" y="T9"/>
                    </a:cxn>
                  </a:cxnLst>
                  <a:rect l="0" t="0" r="r" b="b"/>
                  <a:pathLst>
                    <a:path w="1076" h="70">
                      <a:moveTo>
                        <a:pt x="1076" y="70"/>
                      </a:moveTo>
                      <a:lnTo>
                        <a:pt x="0" y="33"/>
                      </a:lnTo>
                      <a:lnTo>
                        <a:pt x="0" y="0"/>
                      </a:lnTo>
                      <a:lnTo>
                        <a:pt x="1076" y="37"/>
                      </a:lnTo>
                      <a:lnTo>
                        <a:pt x="1076" y="70"/>
                      </a:ln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 name="Freeform 1287">
                  <a:extLst>
                    <a:ext uri="{FF2B5EF4-FFF2-40B4-BE49-F238E27FC236}">
                      <a16:creationId xmlns:a16="http://schemas.microsoft.com/office/drawing/2014/main" id="{C153FFC9-6272-97D8-66E2-7921BE7B7E5F}"/>
                    </a:ext>
                  </a:extLst>
                </p:cNvPr>
                <p:cNvSpPr>
                  <a:spLocks/>
                </p:cNvSpPr>
                <p:nvPr/>
              </p:nvSpPr>
              <p:spPr bwMode="auto">
                <a:xfrm>
                  <a:off x="8267700" y="11758613"/>
                  <a:ext cx="906463" cy="965200"/>
                </a:xfrm>
                <a:custGeom>
                  <a:avLst/>
                  <a:gdLst>
                    <a:gd name="T0" fmla="*/ 546 w 571"/>
                    <a:gd name="T1" fmla="*/ 608 h 608"/>
                    <a:gd name="T2" fmla="*/ 0 w 571"/>
                    <a:gd name="T3" fmla="*/ 25 h 608"/>
                    <a:gd name="T4" fmla="*/ 25 w 571"/>
                    <a:gd name="T5" fmla="*/ 0 h 608"/>
                    <a:gd name="T6" fmla="*/ 571 w 571"/>
                    <a:gd name="T7" fmla="*/ 583 h 608"/>
                    <a:gd name="T8" fmla="*/ 546 w 571"/>
                    <a:gd name="T9" fmla="*/ 608 h 608"/>
                  </a:gdLst>
                  <a:ahLst/>
                  <a:cxnLst>
                    <a:cxn ang="0">
                      <a:pos x="T0" y="T1"/>
                    </a:cxn>
                    <a:cxn ang="0">
                      <a:pos x="T2" y="T3"/>
                    </a:cxn>
                    <a:cxn ang="0">
                      <a:pos x="T4" y="T5"/>
                    </a:cxn>
                    <a:cxn ang="0">
                      <a:pos x="T6" y="T7"/>
                    </a:cxn>
                    <a:cxn ang="0">
                      <a:pos x="T8" y="T9"/>
                    </a:cxn>
                  </a:cxnLst>
                  <a:rect l="0" t="0" r="r" b="b"/>
                  <a:pathLst>
                    <a:path w="571" h="608">
                      <a:moveTo>
                        <a:pt x="546" y="608"/>
                      </a:moveTo>
                      <a:lnTo>
                        <a:pt x="0" y="25"/>
                      </a:lnTo>
                      <a:lnTo>
                        <a:pt x="25" y="0"/>
                      </a:lnTo>
                      <a:lnTo>
                        <a:pt x="571" y="583"/>
                      </a:lnTo>
                      <a:lnTo>
                        <a:pt x="546" y="608"/>
                      </a:ln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 name="Freeform 1288">
                  <a:extLst>
                    <a:ext uri="{FF2B5EF4-FFF2-40B4-BE49-F238E27FC236}">
                      <a16:creationId xmlns:a16="http://schemas.microsoft.com/office/drawing/2014/main" id="{82559218-3BC4-79DE-AA0E-599D491B6A5F}"/>
                    </a:ext>
                  </a:extLst>
                </p:cNvPr>
                <p:cNvSpPr>
                  <a:spLocks noEditPoints="1"/>
                </p:cNvSpPr>
                <p:nvPr/>
              </p:nvSpPr>
              <p:spPr bwMode="auto">
                <a:xfrm>
                  <a:off x="7256463" y="10812463"/>
                  <a:ext cx="1254125" cy="1176337"/>
                </a:xfrm>
                <a:custGeom>
                  <a:avLst/>
                  <a:gdLst>
                    <a:gd name="T0" fmla="*/ 100 w 191"/>
                    <a:gd name="T1" fmla="*/ 17 h 179"/>
                    <a:gd name="T2" fmla="*/ 145 w 191"/>
                    <a:gd name="T3" fmla="*/ 33 h 179"/>
                    <a:gd name="T4" fmla="*/ 157 w 191"/>
                    <a:gd name="T5" fmla="*/ 135 h 179"/>
                    <a:gd name="T6" fmla="*/ 100 w 191"/>
                    <a:gd name="T7" fmla="*/ 162 h 179"/>
                    <a:gd name="T8" fmla="*/ 55 w 191"/>
                    <a:gd name="T9" fmla="*/ 146 h 179"/>
                    <a:gd name="T10" fmla="*/ 43 w 191"/>
                    <a:gd name="T11" fmla="*/ 44 h 179"/>
                    <a:gd name="T12" fmla="*/ 100 w 191"/>
                    <a:gd name="T13" fmla="*/ 17 h 179"/>
                    <a:gd name="T14" fmla="*/ 100 w 191"/>
                    <a:gd name="T15" fmla="*/ 0 h 179"/>
                    <a:gd name="T16" fmla="*/ 100 w 191"/>
                    <a:gd name="T17" fmla="*/ 0 h 179"/>
                    <a:gd name="T18" fmla="*/ 30 w 191"/>
                    <a:gd name="T19" fmla="*/ 34 h 179"/>
                    <a:gd name="T20" fmla="*/ 45 w 191"/>
                    <a:gd name="T21" fmla="*/ 159 h 179"/>
                    <a:gd name="T22" fmla="*/ 100 w 191"/>
                    <a:gd name="T23" fmla="*/ 179 h 179"/>
                    <a:gd name="T24" fmla="*/ 170 w 191"/>
                    <a:gd name="T25" fmla="*/ 145 h 179"/>
                    <a:gd name="T26" fmla="*/ 189 w 191"/>
                    <a:gd name="T27" fmla="*/ 79 h 179"/>
                    <a:gd name="T28" fmla="*/ 156 w 191"/>
                    <a:gd name="T29" fmla="*/ 20 h 179"/>
                    <a:gd name="T30" fmla="*/ 100 w 191"/>
                    <a:gd name="T3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1" h="179">
                      <a:moveTo>
                        <a:pt x="100" y="17"/>
                      </a:moveTo>
                      <a:cubicBezTo>
                        <a:pt x="116" y="17"/>
                        <a:pt x="132" y="22"/>
                        <a:pt x="145" y="33"/>
                      </a:cubicBezTo>
                      <a:cubicBezTo>
                        <a:pt x="177" y="58"/>
                        <a:pt x="182" y="103"/>
                        <a:pt x="157" y="135"/>
                      </a:cubicBezTo>
                      <a:cubicBezTo>
                        <a:pt x="143" y="153"/>
                        <a:pt x="121" y="162"/>
                        <a:pt x="100" y="162"/>
                      </a:cubicBezTo>
                      <a:cubicBezTo>
                        <a:pt x="84" y="162"/>
                        <a:pt x="68" y="157"/>
                        <a:pt x="55" y="146"/>
                      </a:cubicBezTo>
                      <a:cubicBezTo>
                        <a:pt x="24" y="121"/>
                        <a:pt x="18" y="76"/>
                        <a:pt x="43" y="44"/>
                      </a:cubicBezTo>
                      <a:cubicBezTo>
                        <a:pt x="58" y="26"/>
                        <a:pt x="79" y="17"/>
                        <a:pt x="100" y="17"/>
                      </a:cubicBezTo>
                      <a:moveTo>
                        <a:pt x="100" y="0"/>
                      </a:moveTo>
                      <a:cubicBezTo>
                        <a:pt x="100" y="0"/>
                        <a:pt x="100" y="0"/>
                        <a:pt x="100" y="0"/>
                      </a:cubicBezTo>
                      <a:cubicBezTo>
                        <a:pt x="73" y="0"/>
                        <a:pt x="47" y="13"/>
                        <a:pt x="30" y="34"/>
                      </a:cubicBezTo>
                      <a:cubicBezTo>
                        <a:pt x="0" y="73"/>
                        <a:pt x="6" y="129"/>
                        <a:pt x="45" y="159"/>
                      </a:cubicBezTo>
                      <a:cubicBezTo>
                        <a:pt x="60" y="172"/>
                        <a:pt x="80" y="179"/>
                        <a:pt x="100" y="179"/>
                      </a:cubicBezTo>
                      <a:cubicBezTo>
                        <a:pt x="128" y="179"/>
                        <a:pt x="153" y="166"/>
                        <a:pt x="170" y="145"/>
                      </a:cubicBezTo>
                      <a:cubicBezTo>
                        <a:pt x="185" y="126"/>
                        <a:pt x="191" y="103"/>
                        <a:pt x="189" y="79"/>
                      </a:cubicBezTo>
                      <a:cubicBezTo>
                        <a:pt x="186" y="56"/>
                        <a:pt x="174" y="35"/>
                        <a:pt x="156" y="20"/>
                      </a:cubicBezTo>
                      <a:cubicBezTo>
                        <a:pt x="140" y="7"/>
                        <a:pt x="120" y="0"/>
                        <a:pt x="100" y="0"/>
                      </a:cubicBez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 name="Freeform 1289">
                  <a:extLst>
                    <a:ext uri="{FF2B5EF4-FFF2-40B4-BE49-F238E27FC236}">
                      <a16:creationId xmlns:a16="http://schemas.microsoft.com/office/drawing/2014/main" id="{28779140-2F74-98D8-9F97-2DEFDCEE4BFB}"/>
                    </a:ext>
                  </a:extLst>
                </p:cNvPr>
                <p:cNvSpPr>
                  <a:spLocks noEditPoints="1"/>
                </p:cNvSpPr>
                <p:nvPr/>
              </p:nvSpPr>
              <p:spPr bwMode="auto">
                <a:xfrm>
                  <a:off x="6370638" y="12861925"/>
                  <a:ext cx="866775" cy="808037"/>
                </a:xfrm>
                <a:custGeom>
                  <a:avLst/>
                  <a:gdLst>
                    <a:gd name="T0" fmla="*/ 63 w 132"/>
                    <a:gd name="T1" fmla="*/ 16 h 123"/>
                    <a:gd name="T2" fmla="*/ 91 w 132"/>
                    <a:gd name="T3" fmla="*/ 26 h 123"/>
                    <a:gd name="T4" fmla="*/ 98 w 132"/>
                    <a:gd name="T5" fmla="*/ 89 h 123"/>
                    <a:gd name="T6" fmla="*/ 63 w 132"/>
                    <a:gd name="T7" fmla="*/ 106 h 123"/>
                    <a:gd name="T8" fmla="*/ 35 w 132"/>
                    <a:gd name="T9" fmla="*/ 97 h 123"/>
                    <a:gd name="T10" fmla="*/ 27 w 132"/>
                    <a:gd name="T11" fmla="*/ 33 h 123"/>
                    <a:gd name="T12" fmla="*/ 63 w 132"/>
                    <a:gd name="T13" fmla="*/ 16 h 123"/>
                    <a:gd name="T14" fmla="*/ 63 w 132"/>
                    <a:gd name="T15" fmla="*/ 0 h 123"/>
                    <a:gd name="T16" fmla="*/ 63 w 132"/>
                    <a:gd name="T17" fmla="*/ 0 h 123"/>
                    <a:gd name="T18" fmla="*/ 14 w 132"/>
                    <a:gd name="T19" fmla="*/ 23 h 123"/>
                    <a:gd name="T20" fmla="*/ 1 w 132"/>
                    <a:gd name="T21" fmla="*/ 68 h 123"/>
                    <a:gd name="T22" fmla="*/ 24 w 132"/>
                    <a:gd name="T23" fmla="*/ 110 h 123"/>
                    <a:gd name="T24" fmla="*/ 63 w 132"/>
                    <a:gd name="T25" fmla="*/ 123 h 123"/>
                    <a:gd name="T26" fmla="*/ 111 w 132"/>
                    <a:gd name="T27" fmla="*/ 100 h 123"/>
                    <a:gd name="T28" fmla="*/ 101 w 132"/>
                    <a:gd name="T29" fmla="*/ 13 h 123"/>
                    <a:gd name="T30" fmla="*/ 63 w 132"/>
                    <a:gd name="T3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2" h="123">
                      <a:moveTo>
                        <a:pt x="63" y="16"/>
                      </a:moveTo>
                      <a:cubicBezTo>
                        <a:pt x="72" y="16"/>
                        <a:pt x="82" y="20"/>
                        <a:pt x="91" y="26"/>
                      </a:cubicBezTo>
                      <a:cubicBezTo>
                        <a:pt x="110" y="42"/>
                        <a:pt x="113" y="70"/>
                        <a:pt x="98" y="89"/>
                      </a:cubicBezTo>
                      <a:cubicBezTo>
                        <a:pt x="89" y="101"/>
                        <a:pt x="76" y="106"/>
                        <a:pt x="63" y="106"/>
                      </a:cubicBezTo>
                      <a:cubicBezTo>
                        <a:pt x="53" y="106"/>
                        <a:pt x="43" y="103"/>
                        <a:pt x="35" y="97"/>
                      </a:cubicBezTo>
                      <a:cubicBezTo>
                        <a:pt x="15" y="81"/>
                        <a:pt x="12" y="53"/>
                        <a:pt x="27" y="33"/>
                      </a:cubicBezTo>
                      <a:cubicBezTo>
                        <a:pt x="36" y="22"/>
                        <a:pt x="49" y="16"/>
                        <a:pt x="63" y="16"/>
                      </a:cubicBezTo>
                      <a:moveTo>
                        <a:pt x="63" y="0"/>
                      </a:moveTo>
                      <a:cubicBezTo>
                        <a:pt x="63" y="0"/>
                        <a:pt x="63" y="0"/>
                        <a:pt x="63" y="0"/>
                      </a:cubicBezTo>
                      <a:cubicBezTo>
                        <a:pt x="44" y="0"/>
                        <a:pt x="26" y="8"/>
                        <a:pt x="14" y="23"/>
                      </a:cubicBezTo>
                      <a:cubicBezTo>
                        <a:pt x="4" y="36"/>
                        <a:pt x="0" y="52"/>
                        <a:pt x="1" y="68"/>
                      </a:cubicBezTo>
                      <a:cubicBezTo>
                        <a:pt x="3" y="85"/>
                        <a:pt x="11" y="99"/>
                        <a:pt x="24" y="110"/>
                      </a:cubicBezTo>
                      <a:cubicBezTo>
                        <a:pt x="35" y="118"/>
                        <a:pt x="49" y="123"/>
                        <a:pt x="63" y="123"/>
                      </a:cubicBezTo>
                      <a:cubicBezTo>
                        <a:pt x="82" y="123"/>
                        <a:pt x="99" y="115"/>
                        <a:pt x="111" y="100"/>
                      </a:cubicBezTo>
                      <a:cubicBezTo>
                        <a:pt x="132" y="73"/>
                        <a:pt x="128" y="34"/>
                        <a:pt x="101" y="13"/>
                      </a:cubicBezTo>
                      <a:cubicBezTo>
                        <a:pt x="90" y="5"/>
                        <a:pt x="77" y="0"/>
                        <a:pt x="63" y="0"/>
                      </a:cubicBez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1" name="Freeform 1290">
                  <a:extLst>
                    <a:ext uri="{FF2B5EF4-FFF2-40B4-BE49-F238E27FC236}">
                      <a16:creationId xmlns:a16="http://schemas.microsoft.com/office/drawing/2014/main" id="{3891AAD2-134D-70BD-7A8C-0F7329F3EA5D}"/>
                    </a:ext>
                  </a:extLst>
                </p:cNvPr>
                <p:cNvSpPr>
                  <a:spLocks noEditPoints="1"/>
                </p:cNvSpPr>
                <p:nvPr/>
              </p:nvSpPr>
              <p:spPr bwMode="auto">
                <a:xfrm>
                  <a:off x="8767763" y="12606338"/>
                  <a:ext cx="1214438" cy="1189037"/>
                </a:xfrm>
                <a:custGeom>
                  <a:avLst/>
                  <a:gdLst>
                    <a:gd name="T0" fmla="*/ 93 w 185"/>
                    <a:gd name="T1" fmla="*/ 16 h 181"/>
                    <a:gd name="T2" fmla="*/ 139 w 185"/>
                    <a:gd name="T3" fmla="*/ 32 h 181"/>
                    <a:gd name="T4" fmla="*/ 150 w 185"/>
                    <a:gd name="T5" fmla="*/ 136 h 181"/>
                    <a:gd name="T6" fmla="*/ 93 w 185"/>
                    <a:gd name="T7" fmla="*/ 164 h 181"/>
                    <a:gd name="T8" fmla="*/ 47 w 185"/>
                    <a:gd name="T9" fmla="*/ 148 h 181"/>
                    <a:gd name="T10" fmla="*/ 35 w 185"/>
                    <a:gd name="T11" fmla="*/ 44 h 181"/>
                    <a:gd name="T12" fmla="*/ 93 w 185"/>
                    <a:gd name="T13" fmla="*/ 16 h 181"/>
                    <a:gd name="T14" fmla="*/ 93 w 185"/>
                    <a:gd name="T15" fmla="*/ 0 h 181"/>
                    <a:gd name="T16" fmla="*/ 93 w 185"/>
                    <a:gd name="T17" fmla="*/ 0 h 181"/>
                    <a:gd name="T18" fmla="*/ 22 w 185"/>
                    <a:gd name="T19" fmla="*/ 34 h 181"/>
                    <a:gd name="T20" fmla="*/ 3 w 185"/>
                    <a:gd name="T21" fmla="*/ 101 h 181"/>
                    <a:gd name="T22" fmla="*/ 36 w 185"/>
                    <a:gd name="T23" fmla="*/ 161 h 181"/>
                    <a:gd name="T24" fmla="*/ 93 w 185"/>
                    <a:gd name="T25" fmla="*/ 181 h 181"/>
                    <a:gd name="T26" fmla="*/ 163 w 185"/>
                    <a:gd name="T27" fmla="*/ 147 h 181"/>
                    <a:gd name="T28" fmla="*/ 183 w 185"/>
                    <a:gd name="T29" fmla="*/ 80 h 181"/>
                    <a:gd name="T30" fmla="*/ 149 w 185"/>
                    <a:gd name="T31" fmla="*/ 19 h 181"/>
                    <a:gd name="T32" fmla="*/ 93 w 185"/>
                    <a:gd name="T33"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5" h="181">
                      <a:moveTo>
                        <a:pt x="93" y="16"/>
                      </a:moveTo>
                      <a:cubicBezTo>
                        <a:pt x="109" y="16"/>
                        <a:pt x="125" y="22"/>
                        <a:pt x="139" y="32"/>
                      </a:cubicBezTo>
                      <a:cubicBezTo>
                        <a:pt x="171" y="58"/>
                        <a:pt x="176" y="104"/>
                        <a:pt x="150" y="136"/>
                      </a:cubicBezTo>
                      <a:cubicBezTo>
                        <a:pt x="136" y="155"/>
                        <a:pt x="114" y="164"/>
                        <a:pt x="93" y="164"/>
                      </a:cubicBezTo>
                      <a:cubicBezTo>
                        <a:pt x="76" y="164"/>
                        <a:pt x="60" y="159"/>
                        <a:pt x="47" y="148"/>
                      </a:cubicBezTo>
                      <a:cubicBezTo>
                        <a:pt x="15" y="123"/>
                        <a:pt x="9" y="76"/>
                        <a:pt x="35" y="44"/>
                      </a:cubicBezTo>
                      <a:cubicBezTo>
                        <a:pt x="49" y="26"/>
                        <a:pt x="71" y="16"/>
                        <a:pt x="93" y="16"/>
                      </a:cubicBezTo>
                      <a:moveTo>
                        <a:pt x="93" y="0"/>
                      </a:moveTo>
                      <a:cubicBezTo>
                        <a:pt x="93" y="0"/>
                        <a:pt x="93" y="0"/>
                        <a:pt x="93" y="0"/>
                      </a:cubicBezTo>
                      <a:cubicBezTo>
                        <a:pt x="65" y="0"/>
                        <a:pt x="39" y="12"/>
                        <a:pt x="22" y="34"/>
                      </a:cubicBezTo>
                      <a:cubicBezTo>
                        <a:pt x="7" y="53"/>
                        <a:pt x="0" y="76"/>
                        <a:pt x="3" y="101"/>
                      </a:cubicBezTo>
                      <a:cubicBezTo>
                        <a:pt x="5" y="125"/>
                        <a:pt x="17" y="146"/>
                        <a:pt x="36" y="161"/>
                      </a:cubicBezTo>
                      <a:cubicBezTo>
                        <a:pt x="52" y="174"/>
                        <a:pt x="72" y="181"/>
                        <a:pt x="93" y="181"/>
                      </a:cubicBezTo>
                      <a:cubicBezTo>
                        <a:pt x="120" y="181"/>
                        <a:pt x="146" y="168"/>
                        <a:pt x="163" y="147"/>
                      </a:cubicBezTo>
                      <a:cubicBezTo>
                        <a:pt x="179" y="128"/>
                        <a:pt x="185" y="104"/>
                        <a:pt x="183" y="80"/>
                      </a:cubicBezTo>
                      <a:cubicBezTo>
                        <a:pt x="180" y="56"/>
                        <a:pt x="168" y="34"/>
                        <a:pt x="149" y="19"/>
                      </a:cubicBezTo>
                      <a:cubicBezTo>
                        <a:pt x="133" y="7"/>
                        <a:pt x="113" y="0"/>
                        <a:pt x="93" y="0"/>
                      </a:cubicBez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sp>
          <p:nvSpPr>
            <p:cNvPr id="33" name="TextBox 32">
              <a:extLst>
                <a:ext uri="{FF2B5EF4-FFF2-40B4-BE49-F238E27FC236}">
                  <a16:creationId xmlns:a16="http://schemas.microsoft.com/office/drawing/2014/main" id="{7A8F22E6-3974-43ED-E39C-02AF91F5C829}"/>
                </a:ext>
              </a:extLst>
            </p:cNvPr>
            <p:cNvSpPr txBox="1"/>
            <p:nvPr/>
          </p:nvSpPr>
          <p:spPr>
            <a:xfrm>
              <a:off x="9266400" y="2594154"/>
              <a:ext cx="1238698" cy="193850"/>
            </a:xfrm>
            <a:prstGeom prst="rect">
              <a:avLst/>
            </a:prstGeom>
            <a:noFill/>
          </p:spPr>
          <p:txBody>
            <a:bodyPr wrap="square" lIns="0" tIns="0" rIns="0" bIns="0" rtlCol="0">
              <a:spAutoFit/>
            </a:bodyPr>
            <a:lstStyle/>
            <a:p>
              <a:pPr algn="ctr"/>
              <a:r>
                <a:rPr lang="en-US" sz="1200" dirty="0">
                  <a:solidFill>
                    <a:schemeClr val="bg1"/>
                  </a:solidFill>
                </a:rPr>
                <a:t>ANY NETWORK</a:t>
              </a:r>
            </a:p>
          </p:txBody>
        </p:sp>
      </p:grpSp>
      <p:grpSp>
        <p:nvGrpSpPr>
          <p:cNvPr id="42" name="Group 41">
            <a:extLst>
              <a:ext uri="{FF2B5EF4-FFF2-40B4-BE49-F238E27FC236}">
                <a16:creationId xmlns:a16="http://schemas.microsoft.com/office/drawing/2014/main" id="{83628A2C-85D5-9E4F-9ED2-3D828E64E515}"/>
              </a:ext>
            </a:extLst>
          </p:cNvPr>
          <p:cNvGrpSpPr/>
          <p:nvPr/>
        </p:nvGrpSpPr>
        <p:grpSpPr>
          <a:xfrm>
            <a:off x="7175571" y="4616071"/>
            <a:ext cx="1484079" cy="1484079"/>
            <a:chOff x="9263523" y="3485372"/>
            <a:chExt cx="1557885" cy="1557885"/>
          </a:xfrm>
        </p:grpSpPr>
        <p:sp>
          <p:nvSpPr>
            <p:cNvPr id="43" name="Oval 42">
              <a:extLst>
                <a:ext uri="{FF2B5EF4-FFF2-40B4-BE49-F238E27FC236}">
                  <a16:creationId xmlns:a16="http://schemas.microsoft.com/office/drawing/2014/main" id="{92DBC2E0-D719-5E2C-2D62-3BACB0BB669F}"/>
                </a:ext>
              </a:extLst>
            </p:cNvPr>
            <p:cNvSpPr>
              <a:spLocks noChangeAspect="1"/>
            </p:cNvSpPr>
            <p:nvPr/>
          </p:nvSpPr>
          <p:spPr>
            <a:xfrm>
              <a:off x="9263523" y="3485372"/>
              <a:ext cx="1557885" cy="1557885"/>
            </a:xfrm>
            <a:prstGeom prst="ellipse">
              <a:avLst/>
            </a:prstGeom>
            <a:solidFill>
              <a:schemeClr val="accent5"/>
            </a:solidFill>
            <a:ln w="762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solidFill>
                  <a:schemeClr val="bg1"/>
                </a:solidFill>
              </a:endParaRPr>
            </a:p>
          </p:txBody>
        </p:sp>
        <p:grpSp>
          <p:nvGrpSpPr>
            <p:cNvPr id="44" name="Group 43">
              <a:extLst>
                <a:ext uri="{FF2B5EF4-FFF2-40B4-BE49-F238E27FC236}">
                  <a16:creationId xmlns:a16="http://schemas.microsoft.com/office/drawing/2014/main" id="{38511CD4-A3AC-8520-B279-C3F885629EB7}"/>
                </a:ext>
              </a:extLst>
            </p:cNvPr>
            <p:cNvGrpSpPr>
              <a:grpSpLocks noChangeAspect="1"/>
            </p:cNvGrpSpPr>
            <p:nvPr/>
          </p:nvGrpSpPr>
          <p:grpSpPr>
            <a:xfrm>
              <a:off x="9550515" y="3568337"/>
              <a:ext cx="1005840" cy="1005840"/>
              <a:chOff x="3638974" y="3971529"/>
              <a:chExt cx="685800" cy="685800"/>
            </a:xfrm>
          </p:grpSpPr>
          <p:sp>
            <p:nvSpPr>
              <p:cNvPr id="46" name="Oval 45">
                <a:extLst>
                  <a:ext uri="{FF2B5EF4-FFF2-40B4-BE49-F238E27FC236}">
                    <a16:creationId xmlns:a16="http://schemas.microsoft.com/office/drawing/2014/main" id="{3544F387-D10A-64E7-32A8-37C194A8E8DB}"/>
                  </a:ext>
                </a:extLst>
              </p:cNvPr>
              <p:cNvSpPr>
                <a:spLocks noChangeAspect="1"/>
              </p:cNvSpPr>
              <p:nvPr/>
            </p:nvSpPr>
            <p:spPr>
              <a:xfrm>
                <a:off x="3638974" y="3971529"/>
                <a:ext cx="685800" cy="685800"/>
              </a:xfrm>
              <a:prstGeom prst="ellipse">
                <a:avLst/>
              </a:prstGeom>
              <a:solidFill>
                <a:schemeClr val="accent5"/>
              </a:solidFill>
              <a:ln w="12700" cap="flat" cmpd="sng" algn="ctr">
                <a:noFill/>
                <a:prstDash val="solid"/>
              </a:ln>
              <a:effectLst/>
              <a:extLst>
                <a:ext uri="{91240B29-F687-4F45-9708-019B960494DF}">
                  <a14:hiddenLine xmlns:a14="http://schemas.microsoft.com/office/drawing/2010/main" w="12700" cap="flat" cmpd="sng" algn="ctr">
                    <a:solidFill>
                      <a:schemeClr val="tx1"/>
                    </a:solidFill>
                    <a:prstDash val="solid"/>
                  </a14:hiddenLine>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dirty="0">
                  <a:solidFill>
                    <a:schemeClr val="bg1"/>
                  </a:solidFill>
                </a:endParaRPr>
              </a:p>
            </p:txBody>
          </p:sp>
          <p:grpSp>
            <p:nvGrpSpPr>
              <p:cNvPr id="47" name="Group 46">
                <a:extLst>
                  <a:ext uri="{FF2B5EF4-FFF2-40B4-BE49-F238E27FC236}">
                    <a16:creationId xmlns:a16="http://schemas.microsoft.com/office/drawing/2014/main" id="{CD33B320-190E-C986-7008-E7CECFDA1AB8}"/>
                  </a:ext>
                </a:extLst>
              </p:cNvPr>
              <p:cNvGrpSpPr/>
              <p:nvPr/>
            </p:nvGrpSpPr>
            <p:grpSpPr>
              <a:xfrm>
                <a:off x="3766698" y="4097854"/>
                <a:ext cx="430352" cy="433150"/>
                <a:chOff x="984250" y="24549100"/>
                <a:chExt cx="3263900" cy="3286125"/>
              </a:xfrm>
            </p:grpSpPr>
            <p:sp>
              <p:nvSpPr>
                <p:cNvPr id="48" name="Freeform 1685">
                  <a:extLst>
                    <a:ext uri="{FF2B5EF4-FFF2-40B4-BE49-F238E27FC236}">
                      <a16:creationId xmlns:a16="http://schemas.microsoft.com/office/drawing/2014/main" id="{8ED77EE0-8FBF-5D4F-D1E5-0300783310DB}"/>
                    </a:ext>
                  </a:extLst>
                </p:cNvPr>
                <p:cNvSpPr>
                  <a:spLocks/>
                </p:cNvSpPr>
                <p:nvPr/>
              </p:nvSpPr>
              <p:spPr bwMode="auto">
                <a:xfrm>
                  <a:off x="2535238" y="25061863"/>
                  <a:ext cx="163513" cy="1038225"/>
                </a:xfrm>
                <a:custGeom>
                  <a:avLst/>
                  <a:gdLst>
                    <a:gd name="T0" fmla="*/ 12 w 25"/>
                    <a:gd name="T1" fmla="*/ 158 h 158"/>
                    <a:gd name="T2" fmla="*/ 0 w 25"/>
                    <a:gd name="T3" fmla="*/ 145 h 158"/>
                    <a:gd name="T4" fmla="*/ 0 w 25"/>
                    <a:gd name="T5" fmla="*/ 13 h 158"/>
                    <a:gd name="T6" fmla="*/ 12 w 25"/>
                    <a:gd name="T7" fmla="*/ 0 h 158"/>
                    <a:gd name="T8" fmla="*/ 25 w 25"/>
                    <a:gd name="T9" fmla="*/ 13 h 158"/>
                    <a:gd name="T10" fmla="*/ 25 w 25"/>
                    <a:gd name="T11" fmla="*/ 145 h 158"/>
                    <a:gd name="T12" fmla="*/ 12 w 25"/>
                    <a:gd name="T13" fmla="*/ 158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12" y="158"/>
                      </a:moveTo>
                      <a:cubicBezTo>
                        <a:pt x="5" y="158"/>
                        <a:pt x="0" y="152"/>
                        <a:pt x="0" y="145"/>
                      </a:cubicBezTo>
                      <a:cubicBezTo>
                        <a:pt x="0" y="13"/>
                        <a:pt x="0" y="13"/>
                        <a:pt x="0" y="13"/>
                      </a:cubicBezTo>
                      <a:cubicBezTo>
                        <a:pt x="0" y="6"/>
                        <a:pt x="5" y="0"/>
                        <a:pt x="12" y="0"/>
                      </a:cubicBezTo>
                      <a:cubicBezTo>
                        <a:pt x="19" y="0"/>
                        <a:pt x="25" y="6"/>
                        <a:pt x="25" y="13"/>
                      </a:cubicBezTo>
                      <a:cubicBezTo>
                        <a:pt x="25" y="145"/>
                        <a:pt x="25" y="145"/>
                        <a:pt x="25" y="145"/>
                      </a:cubicBezTo>
                      <a:cubicBezTo>
                        <a:pt x="25" y="152"/>
                        <a:pt x="19" y="158"/>
                        <a:pt x="12" y="158"/>
                      </a:cubicBez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9" name="Freeform 1686">
                  <a:extLst>
                    <a:ext uri="{FF2B5EF4-FFF2-40B4-BE49-F238E27FC236}">
                      <a16:creationId xmlns:a16="http://schemas.microsoft.com/office/drawing/2014/main" id="{7490F3CE-228E-794E-03BF-16F1F3704664}"/>
                    </a:ext>
                  </a:extLst>
                </p:cNvPr>
                <p:cNvSpPr>
                  <a:spLocks noEditPoints="1"/>
                </p:cNvSpPr>
                <p:nvPr/>
              </p:nvSpPr>
              <p:spPr bwMode="auto">
                <a:xfrm>
                  <a:off x="984250" y="24549100"/>
                  <a:ext cx="3263900" cy="3286125"/>
                </a:xfrm>
                <a:custGeom>
                  <a:avLst/>
                  <a:gdLst>
                    <a:gd name="T0" fmla="*/ 248 w 497"/>
                    <a:gd name="T1" fmla="*/ 17 h 500"/>
                    <a:gd name="T2" fmla="*/ 480 w 497"/>
                    <a:gd name="T3" fmla="*/ 250 h 500"/>
                    <a:gd name="T4" fmla="*/ 248 w 497"/>
                    <a:gd name="T5" fmla="*/ 484 h 500"/>
                    <a:gd name="T6" fmla="*/ 16 w 497"/>
                    <a:gd name="T7" fmla="*/ 250 h 500"/>
                    <a:gd name="T8" fmla="*/ 248 w 497"/>
                    <a:gd name="T9" fmla="*/ 17 h 500"/>
                    <a:gd name="T10" fmla="*/ 248 w 497"/>
                    <a:gd name="T11" fmla="*/ 0 h 500"/>
                    <a:gd name="T12" fmla="*/ 0 w 497"/>
                    <a:gd name="T13" fmla="*/ 250 h 500"/>
                    <a:gd name="T14" fmla="*/ 248 w 497"/>
                    <a:gd name="T15" fmla="*/ 500 h 500"/>
                    <a:gd name="T16" fmla="*/ 497 w 497"/>
                    <a:gd name="T17" fmla="*/ 250 h 500"/>
                    <a:gd name="T18" fmla="*/ 248 w 497"/>
                    <a:gd name="T19" fmla="*/ 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7" h="500">
                      <a:moveTo>
                        <a:pt x="248" y="17"/>
                      </a:moveTo>
                      <a:cubicBezTo>
                        <a:pt x="377" y="17"/>
                        <a:pt x="480" y="121"/>
                        <a:pt x="480" y="250"/>
                      </a:cubicBezTo>
                      <a:cubicBezTo>
                        <a:pt x="480" y="379"/>
                        <a:pt x="377" y="484"/>
                        <a:pt x="248" y="484"/>
                      </a:cubicBezTo>
                      <a:cubicBezTo>
                        <a:pt x="120" y="484"/>
                        <a:pt x="16" y="379"/>
                        <a:pt x="16" y="250"/>
                      </a:cubicBezTo>
                      <a:cubicBezTo>
                        <a:pt x="16" y="121"/>
                        <a:pt x="120" y="17"/>
                        <a:pt x="248" y="17"/>
                      </a:cubicBezTo>
                      <a:moveTo>
                        <a:pt x="248" y="0"/>
                      </a:moveTo>
                      <a:cubicBezTo>
                        <a:pt x="111" y="0"/>
                        <a:pt x="0" y="112"/>
                        <a:pt x="0" y="250"/>
                      </a:cubicBezTo>
                      <a:cubicBezTo>
                        <a:pt x="0" y="388"/>
                        <a:pt x="111" y="500"/>
                        <a:pt x="248" y="500"/>
                      </a:cubicBezTo>
                      <a:cubicBezTo>
                        <a:pt x="385" y="500"/>
                        <a:pt x="497" y="388"/>
                        <a:pt x="497" y="250"/>
                      </a:cubicBezTo>
                      <a:cubicBezTo>
                        <a:pt x="497" y="112"/>
                        <a:pt x="385" y="0"/>
                        <a:pt x="248" y="0"/>
                      </a:cubicBez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0" name="Freeform 1687">
                  <a:extLst>
                    <a:ext uri="{FF2B5EF4-FFF2-40B4-BE49-F238E27FC236}">
                      <a16:creationId xmlns:a16="http://schemas.microsoft.com/office/drawing/2014/main" id="{11541185-DAD3-B4FC-4011-8E0F9AAC4D83}"/>
                    </a:ext>
                  </a:extLst>
                </p:cNvPr>
                <p:cNvSpPr>
                  <a:spLocks/>
                </p:cNvSpPr>
                <p:nvPr/>
              </p:nvSpPr>
              <p:spPr bwMode="auto">
                <a:xfrm>
                  <a:off x="1622425" y="25252363"/>
                  <a:ext cx="1989138" cy="1944688"/>
                </a:xfrm>
                <a:custGeom>
                  <a:avLst/>
                  <a:gdLst>
                    <a:gd name="T0" fmla="*/ 151 w 303"/>
                    <a:gd name="T1" fmla="*/ 296 h 296"/>
                    <a:gd name="T2" fmla="*/ 0 w 303"/>
                    <a:gd name="T3" fmla="*/ 143 h 296"/>
                    <a:gd name="T4" fmla="*/ 93 w 303"/>
                    <a:gd name="T5" fmla="*/ 3 h 296"/>
                    <a:gd name="T6" fmla="*/ 110 w 303"/>
                    <a:gd name="T7" fmla="*/ 9 h 296"/>
                    <a:gd name="T8" fmla="*/ 103 w 303"/>
                    <a:gd name="T9" fmla="*/ 26 h 296"/>
                    <a:gd name="T10" fmla="*/ 25 w 303"/>
                    <a:gd name="T11" fmla="*/ 143 h 296"/>
                    <a:gd name="T12" fmla="*/ 151 w 303"/>
                    <a:gd name="T13" fmla="*/ 270 h 296"/>
                    <a:gd name="T14" fmla="*/ 277 w 303"/>
                    <a:gd name="T15" fmla="*/ 143 h 296"/>
                    <a:gd name="T16" fmla="*/ 200 w 303"/>
                    <a:gd name="T17" fmla="*/ 26 h 296"/>
                    <a:gd name="T18" fmla="*/ 193 w 303"/>
                    <a:gd name="T19" fmla="*/ 9 h 296"/>
                    <a:gd name="T20" fmla="*/ 210 w 303"/>
                    <a:gd name="T21" fmla="*/ 3 h 296"/>
                    <a:gd name="T22" fmla="*/ 303 w 303"/>
                    <a:gd name="T23" fmla="*/ 143 h 296"/>
                    <a:gd name="T24" fmla="*/ 151 w 303"/>
                    <a:gd name="T25" fmla="*/ 29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3" h="296">
                      <a:moveTo>
                        <a:pt x="151" y="296"/>
                      </a:moveTo>
                      <a:cubicBezTo>
                        <a:pt x="68" y="296"/>
                        <a:pt x="0" y="227"/>
                        <a:pt x="0" y="143"/>
                      </a:cubicBezTo>
                      <a:cubicBezTo>
                        <a:pt x="0" y="82"/>
                        <a:pt x="36" y="27"/>
                        <a:pt x="93" y="3"/>
                      </a:cubicBezTo>
                      <a:cubicBezTo>
                        <a:pt x="99" y="0"/>
                        <a:pt x="107" y="3"/>
                        <a:pt x="110" y="9"/>
                      </a:cubicBezTo>
                      <a:cubicBezTo>
                        <a:pt x="112" y="16"/>
                        <a:pt x="109" y="24"/>
                        <a:pt x="103" y="26"/>
                      </a:cubicBezTo>
                      <a:cubicBezTo>
                        <a:pt x="56" y="46"/>
                        <a:pt x="25" y="92"/>
                        <a:pt x="25" y="143"/>
                      </a:cubicBezTo>
                      <a:cubicBezTo>
                        <a:pt x="25" y="213"/>
                        <a:pt x="82" y="270"/>
                        <a:pt x="151" y="270"/>
                      </a:cubicBezTo>
                      <a:cubicBezTo>
                        <a:pt x="221" y="270"/>
                        <a:pt x="277" y="213"/>
                        <a:pt x="277" y="143"/>
                      </a:cubicBezTo>
                      <a:cubicBezTo>
                        <a:pt x="277" y="92"/>
                        <a:pt x="247" y="46"/>
                        <a:pt x="200" y="26"/>
                      </a:cubicBezTo>
                      <a:cubicBezTo>
                        <a:pt x="194" y="24"/>
                        <a:pt x="191" y="16"/>
                        <a:pt x="193" y="9"/>
                      </a:cubicBezTo>
                      <a:cubicBezTo>
                        <a:pt x="196" y="3"/>
                        <a:pt x="204" y="0"/>
                        <a:pt x="210" y="3"/>
                      </a:cubicBezTo>
                      <a:cubicBezTo>
                        <a:pt x="267" y="27"/>
                        <a:pt x="303" y="82"/>
                        <a:pt x="303" y="143"/>
                      </a:cubicBezTo>
                      <a:cubicBezTo>
                        <a:pt x="303" y="227"/>
                        <a:pt x="235" y="296"/>
                        <a:pt x="151" y="296"/>
                      </a:cubicBez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sp>
          <p:nvSpPr>
            <p:cNvPr id="45" name="TextBox 44">
              <a:extLst>
                <a:ext uri="{FF2B5EF4-FFF2-40B4-BE49-F238E27FC236}">
                  <a16:creationId xmlns:a16="http://schemas.microsoft.com/office/drawing/2014/main" id="{6AF165F6-6FE3-CAE4-D3A0-F494A19EC0BA}"/>
                </a:ext>
              </a:extLst>
            </p:cNvPr>
            <p:cNvSpPr txBox="1"/>
            <p:nvPr/>
          </p:nvSpPr>
          <p:spPr>
            <a:xfrm>
              <a:off x="9434086" y="4482586"/>
              <a:ext cx="1238698" cy="193850"/>
            </a:xfrm>
            <a:prstGeom prst="rect">
              <a:avLst/>
            </a:prstGeom>
            <a:noFill/>
          </p:spPr>
          <p:txBody>
            <a:bodyPr wrap="square" lIns="0" tIns="0" rIns="0" bIns="0" rtlCol="0">
              <a:spAutoFit/>
            </a:bodyPr>
            <a:lstStyle/>
            <a:p>
              <a:pPr algn="ctr"/>
              <a:r>
                <a:rPr lang="en-US" sz="1200" dirty="0">
                  <a:solidFill>
                    <a:schemeClr val="bg1"/>
                  </a:solidFill>
                </a:rPr>
                <a:t>ANY SERVICE</a:t>
              </a:r>
            </a:p>
          </p:txBody>
        </p:sp>
      </p:grpSp>
      <p:sp>
        <p:nvSpPr>
          <p:cNvPr id="52" name="Arc 51">
            <a:extLst>
              <a:ext uri="{FF2B5EF4-FFF2-40B4-BE49-F238E27FC236}">
                <a16:creationId xmlns:a16="http://schemas.microsoft.com/office/drawing/2014/main" id="{8ECF7754-5853-7F22-B8A7-699EAD64F7B0}"/>
              </a:ext>
            </a:extLst>
          </p:cNvPr>
          <p:cNvSpPr/>
          <p:nvPr/>
        </p:nvSpPr>
        <p:spPr>
          <a:xfrm>
            <a:off x="3705914" y="1600200"/>
            <a:ext cx="4720589" cy="4692052"/>
          </a:xfrm>
          <a:prstGeom prst="arc">
            <a:avLst>
              <a:gd name="adj1" fmla="val 3351052"/>
              <a:gd name="adj2" fmla="val 7379265"/>
            </a:avLst>
          </a:prstGeom>
          <a:ln w="12700">
            <a:solidFill>
              <a:schemeClr val="tx1">
                <a:lumMod val="75000"/>
                <a:lumOff val="25000"/>
              </a:schemeClr>
            </a:solidFill>
            <a:prstDash val="dash"/>
            <a:headEnd type="triangle" w="med" len="med"/>
            <a:tailEnd type="triangle" w="med" len="med"/>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dirty="0"/>
          </a:p>
        </p:txBody>
      </p:sp>
      <p:sp>
        <p:nvSpPr>
          <p:cNvPr id="53" name="Arc 52">
            <a:extLst>
              <a:ext uri="{FF2B5EF4-FFF2-40B4-BE49-F238E27FC236}">
                <a16:creationId xmlns:a16="http://schemas.microsoft.com/office/drawing/2014/main" id="{FE8FC4CF-F3D4-36FF-5D30-6491E9B9F30D}"/>
              </a:ext>
            </a:extLst>
          </p:cNvPr>
          <p:cNvSpPr/>
          <p:nvPr/>
        </p:nvSpPr>
        <p:spPr>
          <a:xfrm>
            <a:off x="3747716" y="1626326"/>
            <a:ext cx="4720589" cy="4692052"/>
          </a:xfrm>
          <a:prstGeom prst="arc">
            <a:avLst>
              <a:gd name="adj1" fmla="val 9798553"/>
              <a:gd name="adj2" fmla="val 11903904"/>
            </a:avLst>
          </a:prstGeom>
          <a:ln w="12700">
            <a:solidFill>
              <a:schemeClr val="tx1">
                <a:lumMod val="75000"/>
                <a:lumOff val="25000"/>
              </a:schemeClr>
            </a:solidFill>
            <a:prstDash val="dash"/>
            <a:headEnd type="triangle" w="med" len="med"/>
            <a:tailEnd type="triangle" w="med" len="med"/>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dirty="0"/>
          </a:p>
        </p:txBody>
      </p:sp>
      <p:grpSp>
        <p:nvGrpSpPr>
          <p:cNvPr id="54" name="Group 53">
            <a:extLst>
              <a:ext uri="{FF2B5EF4-FFF2-40B4-BE49-F238E27FC236}">
                <a16:creationId xmlns:a16="http://schemas.microsoft.com/office/drawing/2014/main" id="{168B5339-6C7D-36F3-9CAA-D1CDE81FE6F4}"/>
              </a:ext>
            </a:extLst>
          </p:cNvPr>
          <p:cNvGrpSpPr/>
          <p:nvPr/>
        </p:nvGrpSpPr>
        <p:grpSpPr>
          <a:xfrm>
            <a:off x="7111569" y="1729839"/>
            <a:ext cx="1484079" cy="1484079"/>
            <a:chOff x="1047410" y="1596940"/>
            <a:chExt cx="1557885" cy="1557885"/>
          </a:xfrm>
        </p:grpSpPr>
        <p:sp>
          <p:nvSpPr>
            <p:cNvPr id="55" name="Oval 54">
              <a:extLst>
                <a:ext uri="{FF2B5EF4-FFF2-40B4-BE49-F238E27FC236}">
                  <a16:creationId xmlns:a16="http://schemas.microsoft.com/office/drawing/2014/main" id="{D465485B-AD1E-D50D-B28B-EFF8ADC57B7B}"/>
                </a:ext>
              </a:extLst>
            </p:cNvPr>
            <p:cNvSpPr>
              <a:spLocks noChangeAspect="1"/>
            </p:cNvSpPr>
            <p:nvPr/>
          </p:nvSpPr>
          <p:spPr>
            <a:xfrm>
              <a:off x="1047410" y="1596940"/>
              <a:ext cx="1557885" cy="1557885"/>
            </a:xfrm>
            <a:prstGeom prst="ellipse">
              <a:avLst/>
            </a:prstGeom>
            <a:solidFill>
              <a:schemeClr val="accent3"/>
            </a:solidFill>
            <a:ln w="762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solidFill>
                  <a:schemeClr val="bg1"/>
                </a:solidFill>
              </a:endParaRPr>
            </a:p>
          </p:txBody>
        </p:sp>
        <p:grpSp>
          <p:nvGrpSpPr>
            <p:cNvPr id="56" name="Group 55">
              <a:extLst>
                <a:ext uri="{FF2B5EF4-FFF2-40B4-BE49-F238E27FC236}">
                  <a16:creationId xmlns:a16="http://schemas.microsoft.com/office/drawing/2014/main" id="{BA73400B-DBD0-9792-8422-BD9A060E220F}"/>
                </a:ext>
              </a:extLst>
            </p:cNvPr>
            <p:cNvGrpSpPr>
              <a:grpSpLocks noChangeAspect="1"/>
            </p:cNvGrpSpPr>
            <p:nvPr/>
          </p:nvGrpSpPr>
          <p:grpSpPr>
            <a:xfrm>
              <a:off x="1323432" y="1681626"/>
              <a:ext cx="1005840" cy="1005840"/>
              <a:chOff x="3639600" y="1484784"/>
              <a:chExt cx="685800" cy="685800"/>
            </a:xfrm>
          </p:grpSpPr>
          <p:sp>
            <p:nvSpPr>
              <p:cNvPr id="58" name="Oval 57">
                <a:extLst>
                  <a:ext uri="{FF2B5EF4-FFF2-40B4-BE49-F238E27FC236}">
                    <a16:creationId xmlns:a16="http://schemas.microsoft.com/office/drawing/2014/main" id="{C1AEB159-A49C-63C3-9E9C-AA22BC66EA04}"/>
                  </a:ext>
                </a:extLst>
              </p:cNvPr>
              <p:cNvSpPr>
                <a:spLocks noChangeAspect="1"/>
              </p:cNvSpPr>
              <p:nvPr/>
            </p:nvSpPr>
            <p:spPr>
              <a:xfrm>
                <a:off x="3639600" y="1484784"/>
                <a:ext cx="685800" cy="685800"/>
              </a:xfrm>
              <a:prstGeom prst="ellipse">
                <a:avLst/>
              </a:prstGeom>
              <a:solidFill>
                <a:schemeClr val="accent3"/>
              </a:solidFill>
              <a:ln w="12700" cap="flat" cmpd="sng" algn="ctr">
                <a:noFill/>
                <a:prstDash val="solid"/>
              </a:ln>
              <a:effectLst/>
              <a:extLst>
                <a:ext uri="{91240B29-F687-4F45-9708-019B960494DF}">
                  <a14:hiddenLine xmlns:a14="http://schemas.microsoft.com/office/drawing/2010/main" w="12700" cap="flat" cmpd="sng" algn="ctr">
                    <a:solidFill>
                      <a:schemeClr val="tx1"/>
                    </a:solidFill>
                    <a:prstDash val="solid"/>
                  </a14:hiddenLine>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dirty="0">
                  <a:solidFill>
                    <a:schemeClr val="bg1"/>
                  </a:solidFill>
                </a:endParaRPr>
              </a:p>
            </p:txBody>
          </p:sp>
          <p:grpSp>
            <p:nvGrpSpPr>
              <p:cNvPr id="59" name="Group 58">
                <a:extLst>
                  <a:ext uri="{FF2B5EF4-FFF2-40B4-BE49-F238E27FC236}">
                    <a16:creationId xmlns:a16="http://schemas.microsoft.com/office/drawing/2014/main" id="{570A5631-EFD3-D086-9AF8-7C9C6BDD63B1}"/>
                  </a:ext>
                </a:extLst>
              </p:cNvPr>
              <p:cNvGrpSpPr/>
              <p:nvPr/>
            </p:nvGrpSpPr>
            <p:grpSpPr>
              <a:xfrm>
                <a:off x="3698792" y="1621339"/>
                <a:ext cx="567417" cy="399042"/>
                <a:chOff x="11380788" y="5340350"/>
                <a:chExt cx="4302125" cy="3027362"/>
              </a:xfrm>
            </p:grpSpPr>
            <p:sp>
              <p:nvSpPr>
                <p:cNvPr id="60" name="Freeform 1266">
                  <a:extLst>
                    <a:ext uri="{FF2B5EF4-FFF2-40B4-BE49-F238E27FC236}">
                      <a16:creationId xmlns:a16="http://schemas.microsoft.com/office/drawing/2014/main" id="{307EF41A-B59E-3A3B-3808-759FB6A35896}"/>
                    </a:ext>
                  </a:extLst>
                </p:cNvPr>
                <p:cNvSpPr>
                  <a:spLocks noEditPoints="1"/>
                </p:cNvSpPr>
                <p:nvPr/>
              </p:nvSpPr>
              <p:spPr bwMode="auto">
                <a:xfrm>
                  <a:off x="11380788" y="5340350"/>
                  <a:ext cx="4302125" cy="3027362"/>
                </a:xfrm>
                <a:custGeom>
                  <a:avLst/>
                  <a:gdLst>
                    <a:gd name="T0" fmla="*/ 529 w 655"/>
                    <a:gd name="T1" fmla="*/ 103 h 461"/>
                    <a:gd name="T2" fmla="*/ 529 w 655"/>
                    <a:gd name="T3" fmla="*/ 152 h 461"/>
                    <a:gd name="T4" fmla="*/ 503 w 655"/>
                    <a:gd name="T5" fmla="*/ 209 h 461"/>
                    <a:gd name="T6" fmla="*/ 596 w 655"/>
                    <a:gd name="T7" fmla="*/ 278 h 461"/>
                    <a:gd name="T8" fmla="*/ 630 w 655"/>
                    <a:gd name="T9" fmla="*/ 363 h 461"/>
                    <a:gd name="T10" fmla="*/ 470 w 655"/>
                    <a:gd name="T11" fmla="*/ 363 h 461"/>
                    <a:gd name="T12" fmla="*/ 504 w 655"/>
                    <a:gd name="T13" fmla="*/ 448 h 461"/>
                    <a:gd name="T14" fmla="*/ 143 w 655"/>
                    <a:gd name="T15" fmla="*/ 416 h 461"/>
                    <a:gd name="T16" fmla="*/ 187 w 655"/>
                    <a:gd name="T17" fmla="*/ 363 h 461"/>
                    <a:gd name="T18" fmla="*/ 17 w 655"/>
                    <a:gd name="T19" fmla="*/ 331 h 461"/>
                    <a:gd name="T20" fmla="*/ 149 w 655"/>
                    <a:gd name="T21" fmla="*/ 233 h 461"/>
                    <a:gd name="T22" fmla="*/ 134 w 655"/>
                    <a:gd name="T23" fmla="*/ 163 h 461"/>
                    <a:gd name="T24" fmla="*/ 119 w 655"/>
                    <a:gd name="T25" fmla="*/ 116 h 461"/>
                    <a:gd name="T26" fmla="*/ 201 w 655"/>
                    <a:gd name="T27" fmla="*/ 14 h 461"/>
                    <a:gd name="T28" fmla="*/ 283 w 655"/>
                    <a:gd name="T29" fmla="*/ 110 h 461"/>
                    <a:gd name="T30" fmla="*/ 372 w 655"/>
                    <a:gd name="T31" fmla="*/ 110 h 461"/>
                    <a:gd name="T32" fmla="*/ 453 w 655"/>
                    <a:gd name="T33" fmla="*/ 14 h 461"/>
                    <a:gd name="T34" fmla="*/ 364 w 655"/>
                    <a:gd name="T35" fmla="*/ 91 h 461"/>
                    <a:gd name="T36" fmla="*/ 291 w 655"/>
                    <a:gd name="T37" fmla="*/ 91 h 461"/>
                    <a:gd name="T38" fmla="*/ 112 w 655"/>
                    <a:gd name="T39" fmla="*/ 97 h 461"/>
                    <a:gd name="T40" fmla="*/ 106 w 655"/>
                    <a:gd name="T41" fmla="*/ 117 h 461"/>
                    <a:gd name="T42" fmla="*/ 112 w 655"/>
                    <a:gd name="T43" fmla="*/ 154 h 461"/>
                    <a:gd name="T44" fmla="*/ 123 w 655"/>
                    <a:gd name="T45" fmla="*/ 176 h 461"/>
                    <a:gd name="T46" fmla="*/ 136 w 655"/>
                    <a:gd name="T47" fmla="*/ 224 h 461"/>
                    <a:gd name="T48" fmla="*/ 54 w 655"/>
                    <a:gd name="T49" fmla="*/ 266 h 461"/>
                    <a:gd name="T50" fmla="*/ 12 w 655"/>
                    <a:gd name="T51" fmla="*/ 367 h 461"/>
                    <a:gd name="T52" fmla="*/ 25 w 655"/>
                    <a:gd name="T53" fmla="*/ 376 h 461"/>
                    <a:gd name="T54" fmla="*/ 130 w 655"/>
                    <a:gd name="T55" fmla="*/ 418 h 461"/>
                    <a:gd name="T56" fmla="*/ 141 w 655"/>
                    <a:gd name="T57" fmla="*/ 461 h 461"/>
                    <a:gd name="T58" fmla="*/ 504 w 655"/>
                    <a:gd name="T59" fmla="*/ 461 h 461"/>
                    <a:gd name="T60" fmla="*/ 517 w 655"/>
                    <a:gd name="T61" fmla="*/ 453 h 461"/>
                    <a:gd name="T62" fmla="*/ 513 w 655"/>
                    <a:gd name="T63" fmla="*/ 376 h 461"/>
                    <a:gd name="T64" fmla="*/ 639 w 655"/>
                    <a:gd name="T65" fmla="*/ 376 h 461"/>
                    <a:gd name="T66" fmla="*/ 651 w 655"/>
                    <a:gd name="T67" fmla="*/ 332 h 461"/>
                    <a:gd name="T68" fmla="*/ 552 w 655"/>
                    <a:gd name="T69" fmla="*/ 241 h 461"/>
                    <a:gd name="T70" fmla="*/ 517 w 655"/>
                    <a:gd name="T71" fmla="*/ 213 h 461"/>
                    <a:gd name="T72" fmla="*/ 533 w 655"/>
                    <a:gd name="T73" fmla="*/ 171 h 461"/>
                    <a:gd name="T74" fmla="*/ 549 w 655"/>
                    <a:gd name="T75" fmla="*/ 118 h 461"/>
                    <a:gd name="T76" fmla="*/ 549 w 655"/>
                    <a:gd name="T77" fmla="*/ 116 h 461"/>
                    <a:gd name="T78" fmla="*/ 453 w 655"/>
                    <a:gd name="T79"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55" h="461">
                      <a:moveTo>
                        <a:pt x="453" y="14"/>
                      </a:moveTo>
                      <a:cubicBezTo>
                        <a:pt x="509" y="14"/>
                        <a:pt x="529" y="49"/>
                        <a:pt x="529" y="103"/>
                      </a:cubicBezTo>
                      <a:cubicBezTo>
                        <a:pt x="534" y="105"/>
                        <a:pt x="536" y="110"/>
                        <a:pt x="536" y="116"/>
                      </a:cubicBezTo>
                      <a:cubicBezTo>
                        <a:pt x="529" y="152"/>
                        <a:pt x="529" y="152"/>
                        <a:pt x="529" y="152"/>
                      </a:cubicBezTo>
                      <a:cubicBezTo>
                        <a:pt x="528" y="157"/>
                        <a:pt x="525" y="161"/>
                        <a:pt x="521" y="163"/>
                      </a:cubicBezTo>
                      <a:cubicBezTo>
                        <a:pt x="516" y="184"/>
                        <a:pt x="515" y="196"/>
                        <a:pt x="503" y="209"/>
                      </a:cubicBezTo>
                      <a:cubicBezTo>
                        <a:pt x="506" y="233"/>
                        <a:pt x="506" y="233"/>
                        <a:pt x="506" y="233"/>
                      </a:cubicBezTo>
                      <a:cubicBezTo>
                        <a:pt x="525" y="240"/>
                        <a:pt x="565" y="265"/>
                        <a:pt x="596" y="278"/>
                      </a:cubicBezTo>
                      <a:cubicBezTo>
                        <a:pt x="621" y="289"/>
                        <a:pt x="640" y="302"/>
                        <a:pt x="637" y="331"/>
                      </a:cubicBezTo>
                      <a:cubicBezTo>
                        <a:pt x="636" y="346"/>
                        <a:pt x="630" y="363"/>
                        <a:pt x="630" y="363"/>
                      </a:cubicBezTo>
                      <a:cubicBezTo>
                        <a:pt x="468" y="363"/>
                        <a:pt x="468" y="363"/>
                        <a:pt x="468" y="363"/>
                      </a:cubicBezTo>
                      <a:cubicBezTo>
                        <a:pt x="468" y="363"/>
                        <a:pt x="469" y="363"/>
                        <a:pt x="470" y="363"/>
                      </a:cubicBezTo>
                      <a:cubicBezTo>
                        <a:pt x="496" y="374"/>
                        <a:pt x="514" y="388"/>
                        <a:pt x="512" y="416"/>
                      </a:cubicBezTo>
                      <a:cubicBezTo>
                        <a:pt x="510" y="431"/>
                        <a:pt x="504" y="448"/>
                        <a:pt x="504" y="448"/>
                      </a:cubicBezTo>
                      <a:cubicBezTo>
                        <a:pt x="151" y="448"/>
                        <a:pt x="151" y="448"/>
                        <a:pt x="151" y="448"/>
                      </a:cubicBezTo>
                      <a:cubicBezTo>
                        <a:pt x="151" y="448"/>
                        <a:pt x="145" y="431"/>
                        <a:pt x="143" y="416"/>
                      </a:cubicBezTo>
                      <a:cubicBezTo>
                        <a:pt x="140" y="388"/>
                        <a:pt x="159" y="374"/>
                        <a:pt x="185" y="363"/>
                      </a:cubicBezTo>
                      <a:cubicBezTo>
                        <a:pt x="186" y="363"/>
                        <a:pt x="186" y="363"/>
                        <a:pt x="187" y="363"/>
                      </a:cubicBezTo>
                      <a:cubicBezTo>
                        <a:pt x="25" y="363"/>
                        <a:pt x="25" y="363"/>
                        <a:pt x="25" y="363"/>
                      </a:cubicBezTo>
                      <a:cubicBezTo>
                        <a:pt x="25" y="363"/>
                        <a:pt x="19" y="346"/>
                        <a:pt x="17" y="331"/>
                      </a:cubicBezTo>
                      <a:cubicBezTo>
                        <a:pt x="14" y="302"/>
                        <a:pt x="33" y="289"/>
                        <a:pt x="59" y="278"/>
                      </a:cubicBezTo>
                      <a:cubicBezTo>
                        <a:pt x="89" y="265"/>
                        <a:pt x="130" y="240"/>
                        <a:pt x="149" y="233"/>
                      </a:cubicBezTo>
                      <a:cubicBezTo>
                        <a:pt x="151" y="209"/>
                        <a:pt x="151" y="209"/>
                        <a:pt x="151" y="209"/>
                      </a:cubicBezTo>
                      <a:cubicBezTo>
                        <a:pt x="140" y="196"/>
                        <a:pt x="139" y="184"/>
                        <a:pt x="134" y="163"/>
                      </a:cubicBezTo>
                      <a:cubicBezTo>
                        <a:pt x="129" y="161"/>
                        <a:pt x="126" y="157"/>
                        <a:pt x="125" y="152"/>
                      </a:cubicBezTo>
                      <a:cubicBezTo>
                        <a:pt x="119" y="116"/>
                        <a:pt x="119" y="116"/>
                        <a:pt x="119" y="116"/>
                      </a:cubicBezTo>
                      <a:cubicBezTo>
                        <a:pt x="119" y="110"/>
                        <a:pt x="121" y="105"/>
                        <a:pt x="125" y="103"/>
                      </a:cubicBezTo>
                      <a:cubicBezTo>
                        <a:pt x="125" y="49"/>
                        <a:pt x="146" y="14"/>
                        <a:pt x="201" y="14"/>
                      </a:cubicBezTo>
                      <a:cubicBezTo>
                        <a:pt x="257" y="14"/>
                        <a:pt x="278" y="49"/>
                        <a:pt x="278" y="103"/>
                      </a:cubicBezTo>
                      <a:cubicBezTo>
                        <a:pt x="280" y="104"/>
                        <a:pt x="282" y="107"/>
                        <a:pt x="283" y="110"/>
                      </a:cubicBezTo>
                      <a:cubicBezTo>
                        <a:pt x="294" y="103"/>
                        <a:pt x="309" y="99"/>
                        <a:pt x="327" y="99"/>
                      </a:cubicBezTo>
                      <a:cubicBezTo>
                        <a:pt x="346" y="99"/>
                        <a:pt x="360" y="103"/>
                        <a:pt x="372" y="110"/>
                      </a:cubicBezTo>
                      <a:cubicBezTo>
                        <a:pt x="373" y="107"/>
                        <a:pt x="374" y="104"/>
                        <a:pt x="377" y="103"/>
                      </a:cubicBezTo>
                      <a:cubicBezTo>
                        <a:pt x="377" y="49"/>
                        <a:pt x="397" y="14"/>
                        <a:pt x="453" y="14"/>
                      </a:cubicBezTo>
                      <a:moveTo>
                        <a:pt x="453" y="0"/>
                      </a:moveTo>
                      <a:cubicBezTo>
                        <a:pt x="414" y="0"/>
                        <a:pt x="368" y="16"/>
                        <a:pt x="364" y="91"/>
                      </a:cubicBezTo>
                      <a:cubicBezTo>
                        <a:pt x="353" y="88"/>
                        <a:pt x="341" y="86"/>
                        <a:pt x="327" y="86"/>
                      </a:cubicBezTo>
                      <a:cubicBezTo>
                        <a:pt x="314" y="86"/>
                        <a:pt x="302" y="88"/>
                        <a:pt x="291" y="91"/>
                      </a:cubicBezTo>
                      <a:cubicBezTo>
                        <a:pt x="287" y="16"/>
                        <a:pt x="240" y="0"/>
                        <a:pt x="201" y="0"/>
                      </a:cubicBezTo>
                      <a:cubicBezTo>
                        <a:pt x="162" y="0"/>
                        <a:pt x="114" y="17"/>
                        <a:pt x="112" y="97"/>
                      </a:cubicBezTo>
                      <a:cubicBezTo>
                        <a:pt x="107" y="102"/>
                        <a:pt x="105" y="109"/>
                        <a:pt x="105" y="116"/>
                      </a:cubicBezTo>
                      <a:cubicBezTo>
                        <a:pt x="106" y="117"/>
                        <a:pt x="106" y="117"/>
                        <a:pt x="106" y="117"/>
                      </a:cubicBezTo>
                      <a:cubicBezTo>
                        <a:pt x="106" y="118"/>
                        <a:pt x="106" y="118"/>
                        <a:pt x="106" y="118"/>
                      </a:cubicBezTo>
                      <a:cubicBezTo>
                        <a:pt x="112" y="154"/>
                        <a:pt x="112" y="154"/>
                        <a:pt x="112" y="154"/>
                      </a:cubicBezTo>
                      <a:cubicBezTo>
                        <a:pt x="113" y="161"/>
                        <a:pt x="117" y="167"/>
                        <a:pt x="122" y="171"/>
                      </a:cubicBezTo>
                      <a:cubicBezTo>
                        <a:pt x="122" y="173"/>
                        <a:pt x="123" y="175"/>
                        <a:pt x="123" y="176"/>
                      </a:cubicBezTo>
                      <a:cubicBezTo>
                        <a:pt x="126" y="190"/>
                        <a:pt x="129" y="201"/>
                        <a:pt x="137" y="213"/>
                      </a:cubicBezTo>
                      <a:cubicBezTo>
                        <a:pt x="136" y="224"/>
                        <a:pt x="136" y="224"/>
                        <a:pt x="136" y="224"/>
                      </a:cubicBezTo>
                      <a:cubicBezTo>
                        <a:pt x="127" y="228"/>
                        <a:pt x="116" y="234"/>
                        <a:pt x="103" y="241"/>
                      </a:cubicBezTo>
                      <a:cubicBezTo>
                        <a:pt x="87" y="250"/>
                        <a:pt x="69" y="259"/>
                        <a:pt x="54" y="266"/>
                      </a:cubicBezTo>
                      <a:cubicBezTo>
                        <a:pt x="38" y="273"/>
                        <a:pt x="0" y="289"/>
                        <a:pt x="4" y="332"/>
                      </a:cubicBezTo>
                      <a:cubicBezTo>
                        <a:pt x="6" y="349"/>
                        <a:pt x="12" y="366"/>
                        <a:pt x="12" y="367"/>
                      </a:cubicBezTo>
                      <a:cubicBezTo>
                        <a:pt x="15" y="376"/>
                        <a:pt x="15" y="376"/>
                        <a:pt x="15" y="376"/>
                      </a:cubicBezTo>
                      <a:cubicBezTo>
                        <a:pt x="25" y="376"/>
                        <a:pt x="25" y="376"/>
                        <a:pt x="25" y="376"/>
                      </a:cubicBezTo>
                      <a:cubicBezTo>
                        <a:pt x="142" y="376"/>
                        <a:pt x="142" y="376"/>
                        <a:pt x="142" y="376"/>
                      </a:cubicBezTo>
                      <a:cubicBezTo>
                        <a:pt x="134" y="386"/>
                        <a:pt x="128" y="399"/>
                        <a:pt x="130" y="418"/>
                      </a:cubicBezTo>
                      <a:cubicBezTo>
                        <a:pt x="132" y="434"/>
                        <a:pt x="138" y="452"/>
                        <a:pt x="138" y="453"/>
                      </a:cubicBezTo>
                      <a:cubicBezTo>
                        <a:pt x="141" y="461"/>
                        <a:pt x="141" y="461"/>
                        <a:pt x="141" y="461"/>
                      </a:cubicBezTo>
                      <a:cubicBezTo>
                        <a:pt x="151" y="461"/>
                        <a:pt x="151" y="461"/>
                        <a:pt x="151" y="461"/>
                      </a:cubicBezTo>
                      <a:cubicBezTo>
                        <a:pt x="504" y="461"/>
                        <a:pt x="504" y="461"/>
                        <a:pt x="504" y="461"/>
                      </a:cubicBezTo>
                      <a:cubicBezTo>
                        <a:pt x="513" y="461"/>
                        <a:pt x="513" y="461"/>
                        <a:pt x="513" y="461"/>
                      </a:cubicBezTo>
                      <a:cubicBezTo>
                        <a:pt x="517" y="453"/>
                        <a:pt x="517" y="453"/>
                        <a:pt x="517" y="453"/>
                      </a:cubicBezTo>
                      <a:cubicBezTo>
                        <a:pt x="517" y="452"/>
                        <a:pt x="523" y="434"/>
                        <a:pt x="525" y="418"/>
                      </a:cubicBezTo>
                      <a:cubicBezTo>
                        <a:pt x="527" y="399"/>
                        <a:pt x="521" y="386"/>
                        <a:pt x="513" y="376"/>
                      </a:cubicBezTo>
                      <a:cubicBezTo>
                        <a:pt x="630" y="376"/>
                        <a:pt x="630" y="376"/>
                        <a:pt x="630" y="376"/>
                      </a:cubicBezTo>
                      <a:cubicBezTo>
                        <a:pt x="639" y="376"/>
                        <a:pt x="639" y="376"/>
                        <a:pt x="639" y="376"/>
                      </a:cubicBezTo>
                      <a:cubicBezTo>
                        <a:pt x="642" y="367"/>
                        <a:pt x="642" y="367"/>
                        <a:pt x="642" y="367"/>
                      </a:cubicBezTo>
                      <a:cubicBezTo>
                        <a:pt x="643" y="366"/>
                        <a:pt x="649" y="349"/>
                        <a:pt x="651" y="332"/>
                      </a:cubicBezTo>
                      <a:cubicBezTo>
                        <a:pt x="655" y="289"/>
                        <a:pt x="617" y="273"/>
                        <a:pt x="601" y="266"/>
                      </a:cubicBezTo>
                      <a:cubicBezTo>
                        <a:pt x="586" y="259"/>
                        <a:pt x="568" y="250"/>
                        <a:pt x="552" y="241"/>
                      </a:cubicBezTo>
                      <a:cubicBezTo>
                        <a:pt x="539" y="234"/>
                        <a:pt x="528" y="228"/>
                        <a:pt x="518" y="224"/>
                      </a:cubicBezTo>
                      <a:cubicBezTo>
                        <a:pt x="517" y="213"/>
                        <a:pt x="517" y="213"/>
                        <a:pt x="517" y="213"/>
                      </a:cubicBezTo>
                      <a:cubicBezTo>
                        <a:pt x="525" y="201"/>
                        <a:pt x="528" y="190"/>
                        <a:pt x="532" y="177"/>
                      </a:cubicBezTo>
                      <a:cubicBezTo>
                        <a:pt x="532" y="175"/>
                        <a:pt x="532" y="173"/>
                        <a:pt x="533" y="171"/>
                      </a:cubicBezTo>
                      <a:cubicBezTo>
                        <a:pt x="538" y="167"/>
                        <a:pt x="541" y="161"/>
                        <a:pt x="543" y="154"/>
                      </a:cubicBezTo>
                      <a:cubicBezTo>
                        <a:pt x="549" y="118"/>
                        <a:pt x="549" y="118"/>
                        <a:pt x="549" y="118"/>
                      </a:cubicBezTo>
                      <a:cubicBezTo>
                        <a:pt x="549" y="117"/>
                        <a:pt x="549" y="117"/>
                        <a:pt x="549" y="117"/>
                      </a:cubicBezTo>
                      <a:cubicBezTo>
                        <a:pt x="549" y="116"/>
                        <a:pt x="549" y="116"/>
                        <a:pt x="549" y="116"/>
                      </a:cubicBezTo>
                      <a:cubicBezTo>
                        <a:pt x="550" y="109"/>
                        <a:pt x="547" y="102"/>
                        <a:pt x="543" y="97"/>
                      </a:cubicBezTo>
                      <a:cubicBezTo>
                        <a:pt x="541" y="17"/>
                        <a:pt x="493" y="0"/>
                        <a:pt x="453" y="0"/>
                      </a:cubicBez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1" name="Freeform 1267">
                  <a:extLst>
                    <a:ext uri="{FF2B5EF4-FFF2-40B4-BE49-F238E27FC236}">
                      <a16:creationId xmlns:a16="http://schemas.microsoft.com/office/drawing/2014/main" id="{FE4E3D5A-4FE4-0953-CA94-5D181F47CA5D}"/>
                    </a:ext>
                  </a:extLst>
                </p:cNvPr>
                <p:cNvSpPr>
                  <a:spLocks/>
                </p:cNvSpPr>
                <p:nvPr/>
              </p:nvSpPr>
              <p:spPr bwMode="auto">
                <a:xfrm>
                  <a:off x="12398375" y="5930900"/>
                  <a:ext cx="2332038" cy="1931987"/>
                </a:xfrm>
                <a:custGeom>
                  <a:avLst/>
                  <a:gdLst>
                    <a:gd name="T0" fmla="*/ 348 w 355"/>
                    <a:gd name="T1" fmla="*/ 294 h 294"/>
                    <a:gd name="T2" fmla="*/ 313 w 355"/>
                    <a:gd name="T3" fmla="*/ 273 h 294"/>
                    <a:gd name="T4" fmla="*/ 262 w 355"/>
                    <a:gd name="T5" fmla="*/ 247 h 294"/>
                    <a:gd name="T6" fmla="*/ 224 w 355"/>
                    <a:gd name="T7" fmla="*/ 227 h 294"/>
                    <a:gd name="T8" fmla="*/ 221 w 355"/>
                    <a:gd name="T9" fmla="*/ 227 h 294"/>
                    <a:gd name="T10" fmla="*/ 218 w 355"/>
                    <a:gd name="T11" fmla="*/ 199 h 294"/>
                    <a:gd name="T12" fmla="*/ 219 w 355"/>
                    <a:gd name="T13" fmla="*/ 198 h 294"/>
                    <a:gd name="T14" fmla="*/ 234 w 355"/>
                    <a:gd name="T15" fmla="*/ 163 h 294"/>
                    <a:gd name="T16" fmla="*/ 236 w 355"/>
                    <a:gd name="T17" fmla="*/ 153 h 294"/>
                    <a:gd name="T18" fmla="*/ 237 w 355"/>
                    <a:gd name="T19" fmla="*/ 151 h 294"/>
                    <a:gd name="T20" fmla="*/ 238 w 355"/>
                    <a:gd name="T21" fmla="*/ 150 h 294"/>
                    <a:gd name="T22" fmla="*/ 244 w 355"/>
                    <a:gd name="T23" fmla="*/ 142 h 294"/>
                    <a:gd name="T24" fmla="*/ 251 w 355"/>
                    <a:gd name="T25" fmla="*/ 106 h 294"/>
                    <a:gd name="T26" fmla="*/ 246 w 355"/>
                    <a:gd name="T27" fmla="*/ 97 h 294"/>
                    <a:gd name="T28" fmla="*/ 244 w 355"/>
                    <a:gd name="T29" fmla="*/ 96 h 294"/>
                    <a:gd name="T30" fmla="*/ 244 w 355"/>
                    <a:gd name="T31" fmla="*/ 94 h 294"/>
                    <a:gd name="T32" fmla="*/ 172 w 355"/>
                    <a:gd name="T33" fmla="*/ 9 h 294"/>
                    <a:gd name="T34" fmla="*/ 100 w 355"/>
                    <a:gd name="T35" fmla="*/ 94 h 294"/>
                    <a:gd name="T36" fmla="*/ 100 w 355"/>
                    <a:gd name="T37" fmla="*/ 96 h 294"/>
                    <a:gd name="T38" fmla="*/ 98 w 355"/>
                    <a:gd name="T39" fmla="*/ 97 h 294"/>
                    <a:gd name="T40" fmla="*/ 94 w 355"/>
                    <a:gd name="T41" fmla="*/ 106 h 294"/>
                    <a:gd name="T42" fmla="*/ 100 w 355"/>
                    <a:gd name="T43" fmla="*/ 142 h 294"/>
                    <a:gd name="T44" fmla="*/ 107 w 355"/>
                    <a:gd name="T45" fmla="*/ 150 h 294"/>
                    <a:gd name="T46" fmla="*/ 108 w 355"/>
                    <a:gd name="T47" fmla="*/ 151 h 294"/>
                    <a:gd name="T48" fmla="*/ 109 w 355"/>
                    <a:gd name="T49" fmla="*/ 153 h 294"/>
                    <a:gd name="T50" fmla="*/ 111 w 355"/>
                    <a:gd name="T51" fmla="*/ 163 h 294"/>
                    <a:gd name="T52" fmla="*/ 126 w 355"/>
                    <a:gd name="T53" fmla="*/ 198 h 294"/>
                    <a:gd name="T54" fmla="*/ 127 w 355"/>
                    <a:gd name="T55" fmla="*/ 199 h 294"/>
                    <a:gd name="T56" fmla="*/ 123 w 355"/>
                    <a:gd name="T57" fmla="*/ 227 h 294"/>
                    <a:gd name="T58" fmla="*/ 121 w 355"/>
                    <a:gd name="T59" fmla="*/ 227 h 294"/>
                    <a:gd name="T60" fmla="*/ 82 w 355"/>
                    <a:gd name="T61" fmla="*/ 247 h 294"/>
                    <a:gd name="T62" fmla="*/ 32 w 355"/>
                    <a:gd name="T63" fmla="*/ 273 h 294"/>
                    <a:gd name="T64" fmla="*/ 5 w 355"/>
                    <a:gd name="T65" fmla="*/ 287 h 294"/>
                    <a:gd name="T66" fmla="*/ 0 w 355"/>
                    <a:gd name="T67" fmla="*/ 280 h 294"/>
                    <a:gd name="T68" fmla="*/ 28 w 355"/>
                    <a:gd name="T69" fmla="*/ 265 h 294"/>
                    <a:gd name="T70" fmla="*/ 78 w 355"/>
                    <a:gd name="T71" fmla="*/ 240 h 294"/>
                    <a:gd name="T72" fmla="*/ 116 w 355"/>
                    <a:gd name="T73" fmla="*/ 221 h 294"/>
                    <a:gd name="T74" fmla="*/ 118 w 355"/>
                    <a:gd name="T75" fmla="*/ 201 h 294"/>
                    <a:gd name="T76" fmla="*/ 103 w 355"/>
                    <a:gd name="T77" fmla="*/ 165 h 294"/>
                    <a:gd name="T78" fmla="*/ 101 w 355"/>
                    <a:gd name="T79" fmla="*/ 157 h 294"/>
                    <a:gd name="T80" fmla="*/ 92 w 355"/>
                    <a:gd name="T81" fmla="*/ 143 h 294"/>
                    <a:gd name="T82" fmla="*/ 86 w 355"/>
                    <a:gd name="T83" fmla="*/ 107 h 294"/>
                    <a:gd name="T84" fmla="*/ 92 w 355"/>
                    <a:gd name="T85" fmla="*/ 92 h 294"/>
                    <a:gd name="T86" fmla="*/ 172 w 355"/>
                    <a:gd name="T87" fmla="*/ 0 h 294"/>
                    <a:gd name="T88" fmla="*/ 253 w 355"/>
                    <a:gd name="T89" fmla="*/ 92 h 294"/>
                    <a:gd name="T90" fmla="*/ 259 w 355"/>
                    <a:gd name="T91" fmla="*/ 107 h 294"/>
                    <a:gd name="T92" fmla="*/ 253 w 355"/>
                    <a:gd name="T93" fmla="*/ 143 h 294"/>
                    <a:gd name="T94" fmla="*/ 244 w 355"/>
                    <a:gd name="T95" fmla="*/ 157 h 294"/>
                    <a:gd name="T96" fmla="*/ 242 w 355"/>
                    <a:gd name="T97" fmla="*/ 165 h 294"/>
                    <a:gd name="T98" fmla="*/ 227 w 355"/>
                    <a:gd name="T99" fmla="*/ 201 h 294"/>
                    <a:gd name="T100" fmla="*/ 229 w 355"/>
                    <a:gd name="T101" fmla="*/ 221 h 294"/>
                    <a:gd name="T102" fmla="*/ 266 w 355"/>
                    <a:gd name="T103" fmla="*/ 240 h 294"/>
                    <a:gd name="T104" fmla="*/ 316 w 355"/>
                    <a:gd name="T105" fmla="*/ 265 h 294"/>
                    <a:gd name="T106" fmla="*/ 355 w 355"/>
                    <a:gd name="T107" fmla="*/ 289 h 294"/>
                    <a:gd name="T108" fmla="*/ 348 w 355"/>
                    <a:gd name="T109" fmla="*/ 294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5" h="294">
                      <a:moveTo>
                        <a:pt x="348" y="294"/>
                      </a:moveTo>
                      <a:cubicBezTo>
                        <a:pt x="341" y="285"/>
                        <a:pt x="329" y="279"/>
                        <a:pt x="313" y="273"/>
                      </a:cubicBezTo>
                      <a:cubicBezTo>
                        <a:pt x="297" y="266"/>
                        <a:pt x="279" y="256"/>
                        <a:pt x="262" y="247"/>
                      </a:cubicBezTo>
                      <a:cubicBezTo>
                        <a:pt x="247" y="239"/>
                        <a:pt x="233" y="231"/>
                        <a:pt x="224" y="227"/>
                      </a:cubicBezTo>
                      <a:cubicBezTo>
                        <a:pt x="221" y="227"/>
                        <a:pt x="221" y="227"/>
                        <a:pt x="221" y="227"/>
                      </a:cubicBezTo>
                      <a:cubicBezTo>
                        <a:pt x="218" y="199"/>
                        <a:pt x="218" y="199"/>
                        <a:pt x="218" y="199"/>
                      </a:cubicBezTo>
                      <a:cubicBezTo>
                        <a:pt x="219" y="198"/>
                        <a:pt x="219" y="198"/>
                        <a:pt x="219" y="198"/>
                      </a:cubicBezTo>
                      <a:cubicBezTo>
                        <a:pt x="228" y="187"/>
                        <a:pt x="230" y="177"/>
                        <a:pt x="234" y="163"/>
                      </a:cubicBezTo>
                      <a:cubicBezTo>
                        <a:pt x="234" y="160"/>
                        <a:pt x="235" y="157"/>
                        <a:pt x="236" y="153"/>
                      </a:cubicBezTo>
                      <a:cubicBezTo>
                        <a:pt x="237" y="151"/>
                        <a:pt x="237" y="151"/>
                        <a:pt x="237" y="151"/>
                      </a:cubicBezTo>
                      <a:cubicBezTo>
                        <a:pt x="238" y="150"/>
                        <a:pt x="238" y="150"/>
                        <a:pt x="238" y="150"/>
                      </a:cubicBezTo>
                      <a:cubicBezTo>
                        <a:pt x="241" y="149"/>
                        <a:pt x="244" y="145"/>
                        <a:pt x="244" y="142"/>
                      </a:cubicBezTo>
                      <a:cubicBezTo>
                        <a:pt x="251" y="106"/>
                        <a:pt x="251" y="106"/>
                        <a:pt x="251" y="106"/>
                      </a:cubicBezTo>
                      <a:cubicBezTo>
                        <a:pt x="251" y="102"/>
                        <a:pt x="249" y="99"/>
                        <a:pt x="246" y="97"/>
                      </a:cubicBezTo>
                      <a:cubicBezTo>
                        <a:pt x="244" y="96"/>
                        <a:pt x="244" y="96"/>
                        <a:pt x="244" y="96"/>
                      </a:cubicBezTo>
                      <a:cubicBezTo>
                        <a:pt x="244" y="94"/>
                        <a:pt x="244" y="94"/>
                        <a:pt x="244" y="94"/>
                      </a:cubicBezTo>
                      <a:cubicBezTo>
                        <a:pt x="244" y="36"/>
                        <a:pt x="222" y="9"/>
                        <a:pt x="172" y="9"/>
                      </a:cubicBezTo>
                      <a:cubicBezTo>
                        <a:pt x="123" y="9"/>
                        <a:pt x="100" y="36"/>
                        <a:pt x="100" y="94"/>
                      </a:cubicBezTo>
                      <a:cubicBezTo>
                        <a:pt x="100" y="96"/>
                        <a:pt x="100" y="96"/>
                        <a:pt x="100" y="96"/>
                      </a:cubicBezTo>
                      <a:cubicBezTo>
                        <a:pt x="98" y="97"/>
                        <a:pt x="98" y="97"/>
                        <a:pt x="98" y="97"/>
                      </a:cubicBezTo>
                      <a:cubicBezTo>
                        <a:pt x="95" y="99"/>
                        <a:pt x="94" y="102"/>
                        <a:pt x="94" y="106"/>
                      </a:cubicBezTo>
                      <a:cubicBezTo>
                        <a:pt x="100" y="142"/>
                        <a:pt x="100" y="142"/>
                        <a:pt x="100" y="142"/>
                      </a:cubicBezTo>
                      <a:cubicBezTo>
                        <a:pt x="101" y="145"/>
                        <a:pt x="103" y="149"/>
                        <a:pt x="107" y="150"/>
                      </a:cubicBezTo>
                      <a:cubicBezTo>
                        <a:pt x="108" y="151"/>
                        <a:pt x="108" y="151"/>
                        <a:pt x="108" y="151"/>
                      </a:cubicBezTo>
                      <a:cubicBezTo>
                        <a:pt x="109" y="153"/>
                        <a:pt x="109" y="153"/>
                        <a:pt x="109" y="153"/>
                      </a:cubicBezTo>
                      <a:cubicBezTo>
                        <a:pt x="109" y="157"/>
                        <a:pt x="110" y="160"/>
                        <a:pt x="111" y="163"/>
                      </a:cubicBezTo>
                      <a:cubicBezTo>
                        <a:pt x="115" y="177"/>
                        <a:pt x="117" y="187"/>
                        <a:pt x="126" y="198"/>
                      </a:cubicBezTo>
                      <a:cubicBezTo>
                        <a:pt x="127" y="199"/>
                        <a:pt x="127" y="199"/>
                        <a:pt x="127" y="199"/>
                      </a:cubicBezTo>
                      <a:cubicBezTo>
                        <a:pt x="123" y="227"/>
                        <a:pt x="123" y="227"/>
                        <a:pt x="123" y="227"/>
                      </a:cubicBezTo>
                      <a:cubicBezTo>
                        <a:pt x="121" y="227"/>
                        <a:pt x="121" y="227"/>
                        <a:pt x="121" y="227"/>
                      </a:cubicBezTo>
                      <a:cubicBezTo>
                        <a:pt x="112" y="231"/>
                        <a:pt x="98" y="239"/>
                        <a:pt x="82" y="247"/>
                      </a:cubicBezTo>
                      <a:cubicBezTo>
                        <a:pt x="66" y="256"/>
                        <a:pt x="47" y="266"/>
                        <a:pt x="32" y="273"/>
                      </a:cubicBezTo>
                      <a:cubicBezTo>
                        <a:pt x="21" y="277"/>
                        <a:pt x="12" y="281"/>
                        <a:pt x="5" y="287"/>
                      </a:cubicBezTo>
                      <a:cubicBezTo>
                        <a:pt x="0" y="280"/>
                        <a:pt x="0" y="280"/>
                        <a:pt x="0" y="280"/>
                      </a:cubicBezTo>
                      <a:cubicBezTo>
                        <a:pt x="7" y="274"/>
                        <a:pt x="17" y="270"/>
                        <a:pt x="28" y="265"/>
                      </a:cubicBezTo>
                      <a:cubicBezTo>
                        <a:pt x="44" y="258"/>
                        <a:pt x="62" y="248"/>
                        <a:pt x="78" y="240"/>
                      </a:cubicBezTo>
                      <a:cubicBezTo>
                        <a:pt x="93" y="232"/>
                        <a:pt x="106" y="224"/>
                        <a:pt x="116" y="221"/>
                      </a:cubicBezTo>
                      <a:cubicBezTo>
                        <a:pt x="118" y="201"/>
                        <a:pt x="118" y="201"/>
                        <a:pt x="118" y="201"/>
                      </a:cubicBezTo>
                      <a:cubicBezTo>
                        <a:pt x="109" y="190"/>
                        <a:pt x="106" y="179"/>
                        <a:pt x="103" y="165"/>
                      </a:cubicBezTo>
                      <a:cubicBezTo>
                        <a:pt x="102" y="162"/>
                        <a:pt x="102" y="160"/>
                        <a:pt x="101" y="157"/>
                      </a:cubicBezTo>
                      <a:cubicBezTo>
                        <a:pt x="96" y="154"/>
                        <a:pt x="93" y="149"/>
                        <a:pt x="92" y="143"/>
                      </a:cubicBezTo>
                      <a:cubicBezTo>
                        <a:pt x="86" y="107"/>
                        <a:pt x="86" y="107"/>
                        <a:pt x="86" y="107"/>
                      </a:cubicBezTo>
                      <a:cubicBezTo>
                        <a:pt x="85" y="101"/>
                        <a:pt x="88" y="95"/>
                        <a:pt x="92" y="92"/>
                      </a:cubicBezTo>
                      <a:cubicBezTo>
                        <a:pt x="93" y="31"/>
                        <a:pt x="120" y="0"/>
                        <a:pt x="172" y="0"/>
                      </a:cubicBezTo>
                      <a:cubicBezTo>
                        <a:pt x="225" y="0"/>
                        <a:pt x="252" y="31"/>
                        <a:pt x="253" y="92"/>
                      </a:cubicBezTo>
                      <a:cubicBezTo>
                        <a:pt x="257" y="95"/>
                        <a:pt x="259" y="101"/>
                        <a:pt x="259" y="107"/>
                      </a:cubicBezTo>
                      <a:cubicBezTo>
                        <a:pt x="253" y="143"/>
                        <a:pt x="253" y="143"/>
                        <a:pt x="253" y="143"/>
                      </a:cubicBezTo>
                      <a:cubicBezTo>
                        <a:pt x="252" y="149"/>
                        <a:pt x="248" y="154"/>
                        <a:pt x="244" y="157"/>
                      </a:cubicBezTo>
                      <a:cubicBezTo>
                        <a:pt x="243" y="160"/>
                        <a:pt x="242" y="162"/>
                        <a:pt x="242" y="165"/>
                      </a:cubicBezTo>
                      <a:cubicBezTo>
                        <a:pt x="238" y="179"/>
                        <a:pt x="236" y="190"/>
                        <a:pt x="227" y="201"/>
                      </a:cubicBezTo>
                      <a:cubicBezTo>
                        <a:pt x="229" y="221"/>
                        <a:pt x="229" y="221"/>
                        <a:pt x="229" y="221"/>
                      </a:cubicBezTo>
                      <a:cubicBezTo>
                        <a:pt x="238" y="224"/>
                        <a:pt x="252" y="232"/>
                        <a:pt x="266" y="240"/>
                      </a:cubicBezTo>
                      <a:cubicBezTo>
                        <a:pt x="283" y="248"/>
                        <a:pt x="301" y="258"/>
                        <a:pt x="316" y="265"/>
                      </a:cubicBezTo>
                      <a:cubicBezTo>
                        <a:pt x="333" y="272"/>
                        <a:pt x="347" y="278"/>
                        <a:pt x="355" y="289"/>
                      </a:cubicBezTo>
                      <a:lnTo>
                        <a:pt x="348" y="294"/>
                      </a:ln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sp>
          <p:nvSpPr>
            <p:cNvPr id="57" name="TextBox 56">
              <a:extLst>
                <a:ext uri="{FF2B5EF4-FFF2-40B4-BE49-F238E27FC236}">
                  <a16:creationId xmlns:a16="http://schemas.microsoft.com/office/drawing/2014/main" id="{F1DC4CD2-06A2-9100-E29C-AA717081A5C9}"/>
                </a:ext>
              </a:extLst>
            </p:cNvPr>
            <p:cNvSpPr txBox="1"/>
            <p:nvPr/>
          </p:nvSpPr>
          <p:spPr>
            <a:xfrm>
              <a:off x="1207003" y="2594154"/>
              <a:ext cx="1238698" cy="193850"/>
            </a:xfrm>
            <a:prstGeom prst="rect">
              <a:avLst/>
            </a:prstGeom>
            <a:noFill/>
          </p:spPr>
          <p:txBody>
            <a:bodyPr wrap="square" lIns="0" tIns="0" rIns="0" bIns="0" rtlCol="0">
              <a:spAutoFit/>
            </a:bodyPr>
            <a:lstStyle/>
            <a:p>
              <a:pPr algn="ctr"/>
              <a:r>
                <a:rPr lang="en-US" sz="1200" dirty="0">
                  <a:solidFill>
                    <a:schemeClr val="bg1"/>
                  </a:solidFill>
                </a:rPr>
                <a:t>ANY VENDOR</a:t>
              </a:r>
            </a:p>
          </p:txBody>
        </p:sp>
      </p:grpSp>
      <p:grpSp>
        <p:nvGrpSpPr>
          <p:cNvPr id="62" name="Group 61">
            <a:extLst>
              <a:ext uri="{FF2B5EF4-FFF2-40B4-BE49-F238E27FC236}">
                <a16:creationId xmlns:a16="http://schemas.microsoft.com/office/drawing/2014/main" id="{2F1FA241-33AD-A784-5201-9EF2D8D906C6}"/>
              </a:ext>
            </a:extLst>
          </p:cNvPr>
          <p:cNvGrpSpPr/>
          <p:nvPr/>
        </p:nvGrpSpPr>
        <p:grpSpPr>
          <a:xfrm>
            <a:off x="3464078" y="4616071"/>
            <a:ext cx="1484079" cy="1484079"/>
            <a:chOff x="480587" y="3485372"/>
            <a:chExt cx="1557885" cy="1557885"/>
          </a:xfrm>
        </p:grpSpPr>
        <p:sp>
          <p:nvSpPr>
            <p:cNvPr id="63" name="Oval 62">
              <a:extLst>
                <a:ext uri="{FF2B5EF4-FFF2-40B4-BE49-F238E27FC236}">
                  <a16:creationId xmlns:a16="http://schemas.microsoft.com/office/drawing/2014/main" id="{B05CEF05-82DC-4620-9382-E575E94B4BCB}"/>
                </a:ext>
              </a:extLst>
            </p:cNvPr>
            <p:cNvSpPr>
              <a:spLocks noChangeAspect="1"/>
            </p:cNvSpPr>
            <p:nvPr/>
          </p:nvSpPr>
          <p:spPr>
            <a:xfrm>
              <a:off x="480587" y="3485372"/>
              <a:ext cx="1557885" cy="1557885"/>
            </a:xfrm>
            <a:prstGeom prst="ellipse">
              <a:avLst/>
            </a:prstGeom>
            <a:solidFill>
              <a:schemeClr val="accent4"/>
            </a:solidFill>
            <a:ln w="762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solidFill>
                  <a:schemeClr val="bg1"/>
                </a:solidFill>
              </a:endParaRPr>
            </a:p>
          </p:txBody>
        </p:sp>
        <p:grpSp>
          <p:nvGrpSpPr>
            <p:cNvPr id="64" name="Group 63">
              <a:extLst>
                <a:ext uri="{FF2B5EF4-FFF2-40B4-BE49-F238E27FC236}">
                  <a16:creationId xmlns:a16="http://schemas.microsoft.com/office/drawing/2014/main" id="{A811A0FC-D958-CF6A-CC09-E1B03BA4733D}"/>
                </a:ext>
              </a:extLst>
            </p:cNvPr>
            <p:cNvGrpSpPr>
              <a:grpSpLocks noChangeAspect="1"/>
            </p:cNvGrpSpPr>
            <p:nvPr/>
          </p:nvGrpSpPr>
          <p:grpSpPr>
            <a:xfrm>
              <a:off x="710932" y="3538707"/>
              <a:ext cx="1097194" cy="1097194"/>
              <a:chOff x="10162800" y="1484784"/>
              <a:chExt cx="685800" cy="685800"/>
            </a:xfrm>
          </p:grpSpPr>
          <p:sp>
            <p:nvSpPr>
              <p:cNvPr id="66" name="Oval 65">
                <a:extLst>
                  <a:ext uri="{FF2B5EF4-FFF2-40B4-BE49-F238E27FC236}">
                    <a16:creationId xmlns:a16="http://schemas.microsoft.com/office/drawing/2014/main" id="{34346588-C560-297A-C423-7AD43870D204}"/>
                  </a:ext>
                </a:extLst>
              </p:cNvPr>
              <p:cNvSpPr>
                <a:spLocks noChangeAspect="1"/>
              </p:cNvSpPr>
              <p:nvPr/>
            </p:nvSpPr>
            <p:spPr>
              <a:xfrm>
                <a:off x="10162800" y="1484784"/>
                <a:ext cx="685800" cy="685800"/>
              </a:xfrm>
              <a:prstGeom prst="ellipse">
                <a:avLst/>
              </a:prstGeom>
              <a:solidFill>
                <a:schemeClr val="accent4"/>
              </a:solidFill>
              <a:ln w="12700" cap="flat" cmpd="sng" algn="ctr">
                <a:noFill/>
                <a:prstDash val="solid"/>
              </a:ln>
              <a:effectLst/>
              <a:extLst>
                <a:ext uri="{91240B29-F687-4F45-9708-019B960494DF}">
                  <a14:hiddenLine xmlns:a14="http://schemas.microsoft.com/office/drawing/2010/main" w="12700" cap="flat" cmpd="sng" algn="ctr">
                    <a:solidFill>
                      <a:schemeClr val="tx1"/>
                    </a:solidFill>
                    <a:prstDash val="solid"/>
                  </a14:hiddenLine>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dirty="0">
                  <a:solidFill>
                    <a:schemeClr val="bg1"/>
                  </a:solidFill>
                </a:endParaRPr>
              </a:p>
            </p:txBody>
          </p:sp>
          <p:sp>
            <p:nvSpPr>
              <p:cNvPr id="67" name="Freeform 1292">
                <a:extLst>
                  <a:ext uri="{FF2B5EF4-FFF2-40B4-BE49-F238E27FC236}">
                    <a16:creationId xmlns:a16="http://schemas.microsoft.com/office/drawing/2014/main" id="{3698E949-B5FF-2011-3296-71AC871567C2}"/>
                  </a:ext>
                </a:extLst>
              </p:cNvPr>
              <p:cNvSpPr>
                <a:spLocks noEditPoints="1"/>
              </p:cNvSpPr>
              <p:nvPr/>
            </p:nvSpPr>
            <p:spPr bwMode="auto">
              <a:xfrm>
                <a:off x="10270987" y="1636919"/>
                <a:ext cx="469427" cy="341289"/>
              </a:xfrm>
              <a:custGeom>
                <a:avLst/>
                <a:gdLst>
                  <a:gd name="T0" fmla="*/ 344 w 542"/>
                  <a:gd name="T1" fmla="*/ 17 h 394"/>
                  <a:gd name="T2" fmla="*/ 452 w 542"/>
                  <a:gd name="T3" fmla="*/ 125 h 394"/>
                  <a:gd name="T4" fmla="*/ 445 w 542"/>
                  <a:gd name="T5" fmla="*/ 165 h 394"/>
                  <a:gd name="T6" fmla="*/ 526 w 542"/>
                  <a:gd name="T7" fmla="*/ 269 h 394"/>
                  <a:gd name="T8" fmla="*/ 417 w 542"/>
                  <a:gd name="T9" fmla="*/ 377 h 394"/>
                  <a:gd name="T10" fmla="*/ 106 w 542"/>
                  <a:gd name="T11" fmla="*/ 377 h 394"/>
                  <a:gd name="T12" fmla="*/ 17 w 542"/>
                  <a:gd name="T13" fmla="*/ 288 h 394"/>
                  <a:gd name="T14" fmla="*/ 106 w 542"/>
                  <a:gd name="T15" fmla="*/ 198 h 394"/>
                  <a:gd name="T16" fmla="*/ 117 w 542"/>
                  <a:gd name="T17" fmla="*/ 199 h 394"/>
                  <a:gd name="T18" fmla="*/ 108 w 542"/>
                  <a:gd name="T19" fmla="*/ 159 h 394"/>
                  <a:gd name="T20" fmla="*/ 197 w 542"/>
                  <a:gd name="T21" fmla="*/ 69 h 394"/>
                  <a:gd name="T22" fmla="*/ 245 w 542"/>
                  <a:gd name="T23" fmla="*/ 82 h 394"/>
                  <a:gd name="T24" fmla="*/ 344 w 542"/>
                  <a:gd name="T25" fmla="*/ 17 h 394"/>
                  <a:gd name="T26" fmla="*/ 344 w 542"/>
                  <a:gd name="T27" fmla="*/ 0 h 394"/>
                  <a:gd name="T28" fmla="*/ 237 w 542"/>
                  <a:gd name="T29" fmla="*/ 60 h 394"/>
                  <a:gd name="T30" fmla="*/ 197 w 542"/>
                  <a:gd name="T31" fmla="*/ 52 h 394"/>
                  <a:gd name="T32" fmla="*/ 91 w 542"/>
                  <a:gd name="T33" fmla="*/ 159 h 394"/>
                  <a:gd name="T34" fmla="*/ 94 w 542"/>
                  <a:gd name="T35" fmla="*/ 182 h 394"/>
                  <a:gd name="T36" fmla="*/ 0 w 542"/>
                  <a:gd name="T37" fmla="*/ 288 h 394"/>
                  <a:gd name="T38" fmla="*/ 106 w 542"/>
                  <a:gd name="T39" fmla="*/ 394 h 394"/>
                  <a:gd name="T40" fmla="*/ 257 w 542"/>
                  <a:gd name="T41" fmla="*/ 394 h 394"/>
                  <a:gd name="T42" fmla="*/ 417 w 542"/>
                  <a:gd name="T43" fmla="*/ 394 h 394"/>
                  <a:gd name="T44" fmla="*/ 542 w 542"/>
                  <a:gd name="T45" fmla="*/ 269 h 394"/>
                  <a:gd name="T46" fmla="*/ 465 w 542"/>
                  <a:gd name="T47" fmla="*/ 154 h 394"/>
                  <a:gd name="T48" fmla="*/ 469 w 542"/>
                  <a:gd name="T49" fmla="*/ 125 h 394"/>
                  <a:gd name="T50" fmla="*/ 344 w 542"/>
                  <a:gd name="T51"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2" h="394">
                    <a:moveTo>
                      <a:pt x="344" y="17"/>
                    </a:moveTo>
                    <a:cubicBezTo>
                      <a:pt x="404" y="17"/>
                      <a:pt x="452" y="65"/>
                      <a:pt x="452" y="125"/>
                    </a:cubicBezTo>
                    <a:cubicBezTo>
                      <a:pt x="452" y="139"/>
                      <a:pt x="450" y="152"/>
                      <a:pt x="445" y="165"/>
                    </a:cubicBezTo>
                    <a:cubicBezTo>
                      <a:pt x="491" y="177"/>
                      <a:pt x="526" y="219"/>
                      <a:pt x="526" y="269"/>
                    </a:cubicBezTo>
                    <a:cubicBezTo>
                      <a:pt x="526" y="329"/>
                      <a:pt x="477" y="377"/>
                      <a:pt x="417" y="377"/>
                    </a:cubicBezTo>
                    <a:cubicBezTo>
                      <a:pt x="364" y="377"/>
                      <a:pt x="156" y="377"/>
                      <a:pt x="106" y="377"/>
                    </a:cubicBezTo>
                    <a:cubicBezTo>
                      <a:pt x="57" y="377"/>
                      <a:pt x="17" y="337"/>
                      <a:pt x="17" y="288"/>
                    </a:cubicBezTo>
                    <a:cubicBezTo>
                      <a:pt x="17" y="238"/>
                      <a:pt x="57" y="198"/>
                      <a:pt x="106" y="198"/>
                    </a:cubicBezTo>
                    <a:cubicBezTo>
                      <a:pt x="110" y="198"/>
                      <a:pt x="114" y="198"/>
                      <a:pt x="117" y="199"/>
                    </a:cubicBezTo>
                    <a:cubicBezTo>
                      <a:pt x="111" y="187"/>
                      <a:pt x="108" y="173"/>
                      <a:pt x="108" y="159"/>
                    </a:cubicBezTo>
                    <a:cubicBezTo>
                      <a:pt x="108" y="109"/>
                      <a:pt x="148" y="69"/>
                      <a:pt x="197" y="69"/>
                    </a:cubicBezTo>
                    <a:cubicBezTo>
                      <a:pt x="215" y="69"/>
                      <a:pt x="231" y="74"/>
                      <a:pt x="245" y="82"/>
                    </a:cubicBezTo>
                    <a:cubicBezTo>
                      <a:pt x="261" y="44"/>
                      <a:pt x="299" y="17"/>
                      <a:pt x="344" y="17"/>
                    </a:cubicBezTo>
                    <a:moveTo>
                      <a:pt x="344" y="0"/>
                    </a:moveTo>
                    <a:cubicBezTo>
                      <a:pt x="300" y="0"/>
                      <a:pt x="260" y="23"/>
                      <a:pt x="237" y="60"/>
                    </a:cubicBezTo>
                    <a:cubicBezTo>
                      <a:pt x="225" y="55"/>
                      <a:pt x="211" y="52"/>
                      <a:pt x="197" y="52"/>
                    </a:cubicBezTo>
                    <a:cubicBezTo>
                      <a:pt x="139" y="52"/>
                      <a:pt x="91" y="100"/>
                      <a:pt x="91" y="159"/>
                    </a:cubicBezTo>
                    <a:cubicBezTo>
                      <a:pt x="91" y="167"/>
                      <a:pt x="92" y="174"/>
                      <a:pt x="94" y="182"/>
                    </a:cubicBezTo>
                    <a:cubicBezTo>
                      <a:pt x="41" y="188"/>
                      <a:pt x="0" y="233"/>
                      <a:pt x="0" y="288"/>
                    </a:cubicBezTo>
                    <a:cubicBezTo>
                      <a:pt x="0" y="346"/>
                      <a:pt x="48" y="394"/>
                      <a:pt x="106" y="394"/>
                    </a:cubicBezTo>
                    <a:cubicBezTo>
                      <a:pt x="257" y="394"/>
                      <a:pt x="257" y="394"/>
                      <a:pt x="257" y="394"/>
                    </a:cubicBezTo>
                    <a:cubicBezTo>
                      <a:pt x="417" y="394"/>
                      <a:pt x="417" y="394"/>
                      <a:pt x="417" y="394"/>
                    </a:cubicBezTo>
                    <a:cubicBezTo>
                      <a:pt x="486" y="394"/>
                      <a:pt x="542" y="338"/>
                      <a:pt x="542" y="269"/>
                    </a:cubicBezTo>
                    <a:cubicBezTo>
                      <a:pt x="542" y="218"/>
                      <a:pt x="511" y="173"/>
                      <a:pt x="465" y="154"/>
                    </a:cubicBezTo>
                    <a:cubicBezTo>
                      <a:pt x="468" y="145"/>
                      <a:pt x="469" y="135"/>
                      <a:pt x="469" y="125"/>
                    </a:cubicBezTo>
                    <a:cubicBezTo>
                      <a:pt x="469" y="56"/>
                      <a:pt x="413" y="0"/>
                      <a:pt x="344" y="0"/>
                    </a:cubicBez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65" name="TextBox 64">
              <a:extLst>
                <a:ext uri="{FF2B5EF4-FFF2-40B4-BE49-F238E27FC236}">
                  <a16:creationId xmlns:a16="http://schemas.microsoft.com/office/drawing/2014/main" id="{73CE29AE-F753-E5FA-E23D-87AF7CE93FF5}"/>
                </a:ext>
              </a:extLst>
            </p:cNvPr>
            <p:cNvSpPr txBox="1"/>
            <p:nvPr/>
          </p:nvSpPr>
          <p:spPr>
            <a:xfrm>
              <a:off x="640180" y="4482586"/>
              <a:ext cx="1238698" cy="193850"/>
            </a:xfrm>
            <a:prstGeom prst="rect">
              <a:avLst/>
            </a:prstGeom>
            <a:noFill/>
          </p:spPr>
          <p:txBody>
            <a:bodyPr wrap="square" lIns="0" tIns="0" rIns="0" bIns="0" rtlCol="0">
              <a:spAutoFit/>
            </a:bodyPr>
            <a:lstStyle/>
            <a:p>
              <a:pPr algn="ctr"/>
              <a:r>
                <a:rPr lang="en-US" sz="1200" dirty="0">
                  <a:solidFill>
                    <a:schemeClr val="bg1"/>
                  </a:solidFill>
                </a:rPr>
                <a:t>ANY CLOUD</a:t>
              </a:r>
            </a:p>
          </p:txBody>
        </p:sp>
      </p:grpSp>
      <p:sp>
        <p:nvSpPr>
          <p:cNvPr id="86" name="Arc 85">
            <a:extLst>
              <a:ext uri="{FF2B5EF4-FFF2-40B4-BE49-F238E27FC236}">
                <a16:creationId xmlns:a16="http://schemas.microsoft.com/office/drawing/2014/main" id="{9DBE8038-5310-26A1-F650-D0F813F0024E}"/>
              </a:ext>
            </a:extLst>
          </p:cNvPr>
          <p:cNvSpPr/>
          <p:nvPr/>
        </p:nvSpPr>
        <p:spPr>
          <a:xfrm rot="18900000">
            <a:off x="4865186" y="1640847"/>
            <a:ext cx="2476327" cy="4660196"/>
          </a:xfrm>
          <a:prstGeom prst="arc">
            <a:avLst>
              <a:gd name="adj1" fmla="val 16861911"/>
              <a:gd name="adj2" fmla="val 3858744"/>
            </a:avLst>
          </a:prstGeom>
          <a:ln w="12700">
            <a:solidFill>
              <a:schemeClr val="tx1">
                <a:lumMod val="75000"/>
                <a:lumOff val="25000"/>
              </a:schemeClr>
            </a:solidFill>
            <a:prstDash val="dash"/>
            <a:headEnd type="triangle" w="med" len="med"/>
            <a:tailEnd type="triangle" w="med" len="med"/>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87" name="Arc 86">
            <a:extLst>
              <a:ext uri="{FF2B5EF4-FFF2-40B4-BE49-F238E27FC236}">
                <a16:creationId xmlns:a16="http://schemas.microsoft.com/office/drawing/2014/main" id="{D3C72A85-16C6-5C87-BE39-78552590FBD0}"/>
              </a:ext>
            </a:extLst>
          </p:cNvPr>
          <p:cNvSpPr/>
          <p:nvPr/>
        </p:nvSpPr>
        <p:spPr>
          <a:xfrm rot="18900000" flipH="1" flipV="1">
            <a:off x="4865186" y="1640847"/>
            <a:ext cx="2476327" cy="4660196"/>
          </a:xfrm>
          <a:prstGeom prst="arc">
            <a:avLst>
              <a:gd name="adj1" fmla="val 16991088"/>
              <a:gd name="adj2" fmla="val 3858744"/>
            </a:avLst>
          </a:prstGeom>
          <a:ln w="12700">
            <a:solidFill>
              <a:schemeClr val="tx1">
                <a:lumMod val="75000"/>
                <a:lumOff val="25000"/>
              </a:schemeClr>
            </a:solidFill>
            <a:prstDash val="dash"/>
            <a:headEnd type="triangle" w="med" len="med"/>
            <a:tailEnd type="triangle" w="med" len="med"/>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90" name="Arc 89">
            <a:extLst>
              <a:ext uri="{FF2B5EF4-FFF2-40B4-BE49-F238E27FC236}">
                <a16:creationId xmlns:a16="http://schemas.microsoft.com/office/drawing/2014/main" id="{1DBCF8A0-C113-4E50-36E3-8C82994565D3}"/>
              </a:ext>
            </a:extLst>
          </p:cNvPr>
          <p:cNvSpPr/>
          <p:nvPr/>
        </p:nvSpPr>
        <p:spPr>
          <a:xfrm rot="2700000" flipH="1">
            <a:off x="4830747" y="1640844"/>
            <a:ext cx="2476327" cy="4660196"/>
          </a:xfrm>
          <a:prstGeom prst="arc">
            <a:avLst>
              <a:gd name="adj1" fmla="val 16919877"/>
              <a:gd name="adj2" fmla="val 3858744"/>
            </a:avLst>
          </a:prstGeom>
          <a:ln w="12700">
            <a:solidFill>
              <a:schemeClr val="tx1">
                <a:lumMod val="75000"/>
                <a:lumOff val="25000"/>
              </a:schemeClr>
            </a:solidFill>
            <a:prstDash val="dash"/>
            <a:headEnd type="triangle" w="med" len="med"/>
            <a:tailEnd type="triangle" w="med" len="med"/>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91" name="Arc 90">
            <a:extLst>
              <a:ext uri="{FF2B5EF4-FFF2-40B4-BE49-F238E27FC236}">
                <a16:creationId xmlns:a16="http://schemas.microsoft.com/office/drawing/2014/main" id="{8D9CDD2E-902B-87D9-9DC2-56C7EA5FD773}"/>
              </a:ext>
            </a:extLst>
          </p:cNvPr>
          <p:cNvSpPr/>
          <p:nvPr/>
        </p:nvSpPr>
        <p:spPr>
          <a:xfrm rot="2700000" flipV="1">
            <a:off x="4830747" y="1640844"/>
            <a:ext cx="2476327" cy="4660196"/>
          </a:xfrm>
          <a:prstGeom prst="arc">
            <a:avLst>
              <a:gd name="adj1" fmla="val 16991088"/>
              <a:gd name="adj2" fmla="val 3858744"/>
            </a:avLst>
          </a:prstGeom>
          <a:ln w="12700">
            <a:solidFill>
              <a:schemeClr val="tx1">
                <a:lumMod val="75000"/>
                <a:lumOff val="25000"/>
              </a:schemeClr>
            </a:solidFill>
            <a:prstDash val="dash"/>
            <a:headEnd type="triangle" w="med" len="med"/>
            <a:tailEnd type="triangle" w="med" len="med"/>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grpSp>
        <p:nvGrpSpPr>
          <p:cNvPr id="4" name="Group 3">
            <a:extLst>
              <a:ext uri="{FF2B5EF4-FFF2-40B4-BE49-F238E27FC236}">
                <a16:creationId xmlns:a16="http://schemas.microsoft.com/office/drawing/2014/main" id="{0464C955-A945-FA74-7CF6-D0C1CECB12FB}"/>
              </a:ext>
            </a:extLst>
          </p:cNvPr>
          <p:cNvGrpSpPr/>
          <p:nvPr/>
        </p:nvGrpSpPr>
        <p:grpSpPr>
          <a:xfrm>
            <a:off x="5367889" y="3238100"/>
            <a:ext cx="1394231" cy="1394231"/>
            <a:chOff x="5374339" y="3238099"/>
            <a:chExt cx="1394231" cy="1394231"/>
          </a:xfrm>
        </p:grpSpPr>
        <p:sp>
          <p:nvSpPr>
            <p:cNvPr id="80" name="Oval 79">
              <a:extLst>
                <a:ext uri="{FF2B5EF4-FFF2-40B4-BE49-F238E27FC236}">
                  <a16:creationId xmlns:a16="http://schemas.microsoft.com/office/drawing/2014/main" id="{AFC3F1D2-673F-501A-AEF4-75ADC2FD216D}"/>
                </a:ext>
              </a:extLst>
            </p:cNvPr>
            <p:cNvSpPr>
              <a:spLocks noChangeAspect="1"/>
            </p:cNvSpPr>
            <p:nvPr/>
          </p:nvSpPr>
          <p:spPr>
            <a:xfrm>
              <a:off x="5374339" y="3238099"/>
              <a:ext cx="1394231" cy="1394231"/>
            </a:xfrm>
            <a:prstGeom prst="ellipse">
              <a:avLst/>
            </a:prstGeom>
            <a:solidFill>
              <a:schemeClr val="bg1"/>
            </a:solidFill>
            <a:ln w="76200" cmpd="sng">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lumMod val="95000"/>
                  </a:schemeClr>
                </a:solidFill>
                <a:latin typeface="Arial" panose="020B0604020202020204" pitchFamily="34" charset="0"/>
              </a:endParaRPr>
            </a:p>
          </p:txBody>
        </p:sp>
        <p:grpSp>
          <p:nvGrpSpPr>
            <p:cNvPr id="103" name="Group 102">
              <a:extLst>
                <a:ext uri="{FF2B5EF4-FFF2-40B4-BE49-F238E27FC236}">
                  <a16:creationId xmlns:a16="http://schemas.microsoft.com/office/drawing/2014/main" id="{6BF208AC-DE91-EC2F-E7CF-4AB079D7483F}"/>
                </a:ext>
              </a:extLst>
            </p:cNvPr>
            <p:cNvGrpSpPr/>
            <p:nvPr/>
          </p:nvGrpSpPr>
          <p:grpSpPr>
            <a:xfrm>
              <a:off x="5481007" y="3357593"/>
              <a:ext cx="1142794" cy="1155243"/>
              <a:chOff x="4279901" y="1670050"/>
              <a:chExt cx="3497262" cy="3535363"/>
            </a:xfrm>
            <a:solidFill>
              <a:schemeClr val="accent1"/>
            </a:solidFill>
          </p:grpSpPr>
          <p:sp>
            <p:nvSpPr>
              <p:cNvPr id="105" name="Freeform 7">
                <a:extLst>
                  <a:ext uri="{FF2B5EF4-FFF2-40B4-BE49-F238E27FC236}">
                    <a16:creationId xmlns:a16="http://schemas.microsoft.com/office/drawing/2014/main" id="{A74D5BB9-C343-0AAD-41DB-E6870B69231D}"/>
                  </a:ext>
                </a:extLst>
              </p:cNvPr>
              <p:cNvSpPr>
                <a:spLocks/>
              </p:cNvSpPr>
              <p:nvPr/>
            </p:nvSpPr>
            <p:spPr bwMode="auto">
              <a:xfrm>
                <a:off x="5607051" y="2390775"/>
                <a:ext cx="1608138" cy="1519238"/>
              </a:xfrm>
              <a:custGeom>
                <a:avLst/>
                <a:gdLst>
                  <a:gd name="T0" fmla="*/ 168 w 556"/>
                  <a:gd name="T1" fmla="*/ 24 h 525"/>
                  <a:gd name="T2" fmla="*/ 405 w 556"/>
                  <a:gd name="T3" fmla="*/ 122 h 525"/>
                  <a:gd name="T4" fmla="*/ 470 w 556"/>
                  <a:gd name="T5" fmla="*/ 502 h 525"/>
                  <a:gd name="T6" fmla="*/ 485 w 556"/>
                  <a:gd name="T7" fmla="*/ 525 h 525"/>
                  <a:gd name="T8" fmla="*/ 422 w 556"/>
                  <a:gd name="T9" fmla="*/ 105 h 525"/>
                  <a:gd name="T10" fmla="*/ 168 w 556"/>
                  <a:gd name="T11" fmla="*/ 0 h 525"/>
                  <a:gd name="T12" fmla="*/ 0 w 556"/>
                  <a:gd name="T13" fmla="*/ 42 h 525"/>
                  <a:gd name="T14" fmla="*/ 24 w 556"/>
                  <a:gd name="T15" fmla="*/ 57 h 525"/>
                  <a:gd name="T16" fmla="*/ 168 w 556"/>
                  <a:gd name="T17" fmla="*/ 24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6" h="525">
                    <a:moveTo>
                      <a:pt x="168" y="24"/>
                    </a:moveTo>
                    <a:cubicBezTo>
                      <a:pt x="258" y="24"/>
                      <a:pt x="342" y="59"/>
                      <a:pt x="405" y="122"/>
                    </a:cubicBezTo>
                    <a:cubicBezTo>
                      <a:pt x="507" y="225"/>
                      <a:pt x="529" y="378"/>
                      <a:pt x="470" y="502"/>
                    </a:cubicBezTo>
                    <a:cubicBezTo>
                      <a:pt x="485" y="525"/>
                      <a:pt x="485" y="525"/>
                      <a:pt x="485" y="525"/>
                    </a:cubicBezTo>
                    <a:cubicBezTo>
                      <a:pt x="556" y="390"/>
                      <a:pt x="535" y="219"/>
                      <a:pt x="422" y="105"/>
                    </a:cubicBezTo>
                    <a:cubicBezTo>
                      <a:pt x="352" y="35"/>
                      <a:pt x="260" y="0"/>
                      <a:pt x="168" y="0"/>
                    </a:cubicBezTo>
                    <a:cubicBezTo>
                      <a:pt x="111" y="0"/>
                      <a:pt x="53" y="14"/>
                      <a:pt x="0" y="42"/>
                    </a:cubicBezTo>
                    <a:cubicBezTo>
                      <a:pt x="24" y="57"/>
                      <a:pt x="24" y="57"/>
                      <a:pt x="24" y="57"/>
                    </a:cubicBezTo>
                    <a:cubicBezTo>
                      <a:pt x="68" y="36"/>
                      <a:pt x="117" y="24"/>
                      <a:pt x="168"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6" name="Freeform 8">
                <a:extLst>
                  <a:ext uri="{FF2B5EF4-FFF2-40B4-BE49-F238E27FC236}">
                    <a16:creationId xmlns:a16="http://schemas.microsoft.com/office/drawing/2014/main" id="{7C865395-6984-B51A-1355-DA4B732E6B28}"/>
                  </a:ext>
                </a:extLst>
              </p:cNvPr>
              <p:cNvSpPr>
                <a:spLocks/>
              </p:cNvSpPr>
              <p:nvPr/>
            </p:nvSpPr>
            <p:spPr bwMode="auto">
              <a:xfrm>
                <a:off x="4970463" y="2925763"/>
                <a:ext cx="1622425" cy="1536700"/>
              </a:xfrm>
              <a:custGeom>
                <a:avLst/>
                <a:gdLst>
                  <a:gd name="T0" fmla="*/ 388 w 561"/>
                  <a:gd name="T1" fmla="*/ 508 h 531"/>
                  <a:gd name="T2" fmla="*/ 152 w 561"/>
                  <a:gd name="T3" fmla="*/ 410 h 531"/>
                  <a:gd name="T4" fmla="*/ 90 w 561"/>
                  <a:gd name="T5" fmla="*/ 22 h 531"/>
                  <a:gd name="T6" fmla="*/ 75 w 561"/>
                  <a:gd name="T7" fmla="*/ 0 h 531"/>
                  <a:gd name="T8" fmla="*/ 135 w 561"/>
                  <a:gd name="T9" fmla="*/ 427 h 531"/>
                  <a:gd name="T10" fmla="*/ 388 w 561"/>
                  <a:gd name="T11" fmla="*/ 531 h 531"/>
                  <a:gd name="T12" fmla="*/ 561 w 561"/>
                  <a:gd name="T13" fmla="*/ 487 h 531"/>
                  <a:gd name="T14" fmla="*/ 538 w 561"/>
                  <a:gd name="T15" fmla="*/ 472 h 531"/>
                  <a:gd name="T16" fmla="*/ 388 w 561"/>
                  <a:gd name="T17" fmla="*/ 508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1" h="531">
                    <a:moveTo>
                      <a:pt x="388" y="508"/>
                    </a:moveTo>
                    <a:cubicBezTo>
                      <a:pt x="299" y="508"/>
                      <a:pt x="215" y="473"/>
                      <a:pt x="152" y="410"/>
                    </a:cubicBezTo>
                    <a:cubicBezTo>
                      <a:pt x="47" y="305"/>
                      <a:pt x="27" y="148"/>
                      <a:pt x="90" y="22"/>
                    </a:cubicBezTo>
                    <a:cubicBezTo>
                      <a:pt x="75" y="0"/>
                      <a:pt x="75" y="0"/>
                      <a:pt x="75" y="0"/>
                    </a:cubicBezTo>
                    <a:cubicBezTo>
                      <a:pt x="0" y="136"/>
                      <a:pt x="20" y="311"/>
                      <a:pt x="135" y="427"/>
                    </a:cubicBezTo>
                    <a:cubicBezTo>
                      <a:pt x="205" y="497"/>
                      <a:pt x="297" y="531"/>
                      <a:pt x="388" y="531"/>
                    </a:cubicBezTo>
                    <a:cubicBezTo>
                      <a:pt x="448" y="531"/>
                      <a:pt x="508" y="516"/>
                      <a:pt x="561" y="487"/>
                    </a:cubicBezTo>
                    <a:cubicBezTo>
                      <a:pt x="538" y="472"/>
                      <a:pt x="538" y="472"/>
                      <a:pt x="538" y="472"/>
                    </a:cubicBezTo>
                    <a:cubicBezTo>
                      <a:pt x="492" y="495"/>
                      <a:pt x="441" y="508"/>
                      <a:pt x="388" y="5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7" name="Freeform 9">
                <a:extLst>
                  <a:ext uri="{FF2B5EF4-FFF2-40B4-BE49-F238E27FC236}">
                    <a16:creationId xmlns:a16="http://schemas.microsoft.com/office/drawing/2014/main" id="{CB17408C-895D-A09F-3CEA-3604E70045A0}"/>
                  </a:ext>
                </a:extLst>
              </p:cNvPr>
              <p:cNvSpPr>
                <a:spLocks/>
              </p:cNvSpPr>
              <p:nvPr/>
            </p:nvSpPr>
            <p:spPr bwMode="auto">
              <a:xfrm>
                <a:off x="4800601" y="2117725"/>
                <a:ext cx="1555750" cy="1560513"/>
              </a:xfrm>
              <a:custGeom>
                <a:avLst/>
                <a:gdLst>
                  <a:gd name="T0" fmla="*/ 395 w 538"/>
                  <a:gd name="T1" fmla="*/ 490 h 539"/>
                  <a:gd name="T2" fmla="*/ 403 w 538"/>
                  <a:gd name="T3" fmla="*/ 398 h 539"/>
                  <a:gd name="T4" fmla="*/ 495 w 538"/>
                  <a:gd name="T5" fmla="*/ 390 h 539"/>
                  <a:gd name="T6" fmla="*/ 538 w 538"/>
                  <a:gd name="T7" fmla="*/ 347 h 539"/>
                  <a:gd name="T8" fmla="*/ 0 w 538"/>
                  <a:gd name="T9" fmla="*/ 0 h 539"/>
                  <a:gd name="T10" fmla="*/ 346 w 538"/>
                  <a:gd name="T11" fmla="*/ 539 h 539"/>
                  <a:gd name="T12" fmla="*/ 395 w 538"/>
                  <a:gd name="T13" fmla="*/ 490 h 539"/>
                </a:gdLst>
                <a:ahLst/>
                <a:cxnLst>
                  <a:cxn ang="0">
                    <a:pos x="T0" y="T1"/>
                  </a:cxn>
                  <a:cxn ang="0">
                    <a:pos x="T2" y="T3"/>
                  </a:cxn>
                  <a:cxn ang="0">
                    <a:pos x="T4" y="T5"/>
                  </a:cxn>
                  <a:cxn ang="0">
                    <a:pos x="T6" y="T7"/>
                  </a:cxn>
                  <a:cxn ang="0">
                    <a:pos x="T8" y="T9"/>
                  </a:cxn>
                  <a:cxn ang="0">
                    <a:pos x="T10" y="T11"/>
                  </a:cxn>
                  <a:cxn ang="0">
                    <a:pos x="T12" y="T13"/>
                  </a:cxn>
                </a:cxnLst>
                <a:rect l="0" t="0" r="r" b="b"/>
                <a:pathLst>
                  <a:path w="538" h="539">
                    <a:moveTo>
                      <a:pt x="395" y="490"/>
                    </a:moveTo>
                    <a:cubicBezTo>
                      <a:pt x="375" y="462"/>
                      <a:pt x="378" y="423"/>
                      <a:pt x="403" y="398"/>
                    </a:cubicBezTo>
                    <a:cubicBezTo>
                      <a:pt x="428" y="373"/>
                      <a:pt x="467" y="370"/>
                      <a:pt x="495" y="390"/>
                    </a:cubicBezTo>
                    <a:cubicBezTo>
                      <a:pt x="538" y="347"/>
                      <a:pt x="538" y="347"/>
                      <a:pt x="538" y="347"/>
                    </a:cubicBezTo>
                    <a:cubicBezTo>
                      <a:pt x="0" y="0"/>
                      <a:pt x="0" y="0"/>
                      <a:pt x="0" y="0"/>
                    </a:cubicBezTo>
                    <a:cubicBezTo>
                      <a:pt x="346" y="539"/>
                      <a:pt x="346" y="539"/>
                      <a:pt x="346" y="539"/>
                    </a:cubicBezTo>
                    <a:lnTo>
                      <a:pt x="395" y="4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8" name="Freeform 10">
                <a:extLst>
                  <a:ext uri="{FF2B5EF4-FFF2-40B4-BE49-F238E27FC236}">
                    <a16:creationId xmlns:a16="http://schemas.microsoft.com/office/drawing/2014/main" id="{16B50240-0A7B-B487-8833-16BF4FEF4295}"/>
                  </a:ext>
                </a:extLst>
              </p:cNvPr>
              <p:cNvSpPr>
                <a:spLocks/>
              </p:cNvSpPr>
              <p:nvPr/>
            </p:nvSpPr>
            <p:spPr bwMode="auto">
              <a:xfrm>
                <a:off x="5853113" y="3175000"/>
                <a:ext cx="1558925" cy="1555750"/>
              </a:xfrm>
              <a:custGeom>
                <a:avLst/>
                <a:gdLst>
                  <a:gd name="T0" fmla="*/ 149 w 539"/>
                  <a:gd name="T1" fmla="*/ 43 h 538"/>
                  <a:gd name="T2" fmla="*/ 141 w 539"/>
                  <a:gd name="T3" fmla="*/ 135 h 538"/>
                  <a:gd name="T4" fmla="*/ 49 w 539"/>
                  <a:gd name="T5" fmla="*/ 143 h 538"/>
                  <a:gd name="T6" fmla="*/ 0 w 539"/>
                  <a:gd name="T7" fmla="*/ 192 h 538"/>
                  <a:gd name="T8" fmla="*/ 539 w 539"/>
                  <a:gd name="T9" fmla="*/ 538 h 538"/>
                  <a:gd name="T10" fmla="*/ 192 w 539"/>
                  <a:gd name="T11" fmla="*/ 0 h 538"/>
                  <a:gd name="T12" fmla="*/ 149 w 539"/>
                  <a:gd name="T13" fmla="*/ 43 h 538"/>
                </a:gdLst>
                <a:ahLst/>
                <a:cxnLst>
                  <a:cxn ang="0">
                    <a:pos x="T0" y="T1"/>
                  </a:cxn>
                  <a:cxn ang="0">
                    <a:pos x="T2" y="T3"/>
                  </a:cxn>
                  <a:cxn ang="0">
                    <a:pos x="T4" y="T5"/>
                  </a:cxn>
                  <a:cxn ang="0">
                    <a:pos x="T6" y="T7"/>
                  </a:cxn>
                  <a:cxn ang="0">
                    <a:pos x="T8" y="T9"/>
                  </a:cxn>
                  <a:cxn ang="0">
                    <a:pos x="T10" y="T11"/>
                  </a:cxn>
                  <a:cxn ang="0">
                    <a:pos x="T12" y="T13"/>
                  </a:cxn>
                </a:cxnLst>
                <a:rect l="0" t="0" r="r" b="b"/>
                <a:pathLst>
                  <a:path w="539" h="538">
                    <a:moveTo>
                      <a:pt x="149" y="43"/>
                    </a:moveTo>
                    <a:cubicBezTo>
                      <a:pt x="169" y="71"/>
                      <a:pt x="166" y="110"/>
                      <a:pt x="141" y="135"/>
                    </a:cubicBezTo>
                    <a:cubicBezTo>
                      <a:pt x="116" y="161"/>
                      <a:pt x="77" y="163"/>
                      <a:pt x="49" y="143"/>
                    </a:cubicBezTo>
                    <a:cubicBezTo>
                      <a:pt x="0" y="192"/>
                      <a:pt x="0" y="192"/>
                      <a:pt x="0" y="192"/>
                    </a:cubicBezTo>
                    <a:cubicBezTo>
                      <a:pt x="539" y="538"/>
                      <a:pt x="539" y="538"/>
                      <a:pt x="539" y="538"/>
                    </a:cubicBezTo>
                    <a:cubicBezTo>
                      <a:pt x="192" y="0"/>
                      <a:pt x="192" y="0"/>
                      <a:pt x="192" y="0"/>
                    </a:cubicBezTo>
                    <a:lnTo>
                      <a:pt x="149"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9" name="Freeform 11">
                <a:extLst>
                  <a:ext uri="{FF2B5EF4-FFF2-40B4-BE49-F238E27FC236}">
                    <a16:creationId xmlns:a16="http://schemas.microsoft.com/office/drawing/2014/main" id="{C51171E2-456C-E296-552A-AF8C55E57D82}"/>
                  </a:ext>
                </a:extLst>
              </p:cNvPr>
              <p:cNvSpPr>
                <a:spLocks/>
              </p:cNvSpPr>
              <p:nvPr/>
            </p:nvSpPr>
            <p:spPr bwMode="auto">
              <a:xfrm>
                <a:off x="5959476" y="3263900"/>
                <a:ext cx="306388" cy="306388"/>
              </a:xfrm>
              <a:custGeom>
                <a:avLst/>
                <a:gdLst>
                  <a:gd name="T0" fmla="*/ 19 w 106"/>
                  <a:gd name="T1" fmla="*/ 19 h 106"/>
                  <a:gd name="T2" fmla="*/ 19 w 106"/>
                  <a:gd name="T3" fmla="*/ 87 h 106"/>
                  <a:gd name="T4" fmla="*/ 87 w 106"/>
                  <a:gd name="T5" fmla="*/ 87 h 106"/>
                  <a:gd name="T6" fmla="*/ 87 w 106"/>
                  <a:gd name="T7" fmla="*/ 19 h 106"/>
                  <a:gd name="T8" fmla="*/ 19 w 106"/>
                  <a:gd name="T9" fmla="*/ 19 h 106"/>
                </a:gdLst>
                <a:ahLst/>
                <a:cxnLst>
                  <a:cxn ang="0">
                    <a:pos x="T0" y="T1"/>
                  </a:cxn>
                  <a:cxn ang="0">
                    <a:pos x="T2" y="T3"/>
                  </a:cxn>
                  <a:cxn ang="0">
                    <a:pos x="T4" y="T5"/>
                  </a:cxn>
                  <a:cxn ang="0">
                    <a:pos x="T6" y="T7"/>
                  </a:cxn>
                  <a:cxn ang="0">
                    <a:pos x="T8" y="T9"/>
                  </a:cxn>
                </a:cxnLst>
                <a:rect l="0" t="0" r="r" b="b"/>
                <a:pathLst>
                  <a:path w="106" h="106">
                    <a:moveTo>
                      <a:pt x="19" y="19"/>
                    </a:moveTo>
                    <a:cubicBezTo>
                      <a:pt x="0" y="38"/>
                      <a:pt x="0" y="69"/>
                      <a:pt x="19" y="87"/>
                    </a:cubicBezTo>
                    <a:cubicBezTo>
                      <a:pt x="38" y="106"/>
                      <a:pt x="68" y="106"/>
                      <a:pt x="87" y="87"/>
                    </a:cubicBezTo>
                    <a:cubicBezTo>
                      <a:pt x="106" y="69"/>
                      <a:pt x="106" y="38"/>
                      <a:pt x="87" y="19"/>
                    </a:cubicBezTo>
                    <a:cubicBezTo>
                      <a:pt x="68" y="0"/>
                      <a:pt x="38" y="0"/>
                      <a:pt x="19"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0" name="Freeform 12">
                <a:extLst>
                  <a:ext uri="{FF2B5EF4-FFF2-40B4-BE49-F238E27FC236}">
                    <a16:creationId xmlns:a16="http://schemas.microsoft.com/office/drawing/2014/main" id="{5D315176-A79A-A9A6-8940-4C40AFCD3607}"/>
                  </a:ext>
                </a:extLst>
              </p:cNvPr>
              <p:cNvSpPr>
                <a:spLocks/>
              </p:cNvSpPr>
              <p:nvPr/>
            </p:nvSpPr>
            <p:spPr bwMode="auto">
              <a:xfrm>
                <a:off x="5910263" y="1670050"/>
                <a:ext cx="420688" cy="474663"/>
              </a:xfrm>
              <a:custGeom>
                <a:avLst/>
                <a:gdLst>
                  <a:gd name="T0" fmla="*/ 31 w 145"/>
                  <a:gd name="T1" fmla="*/ 87 h 164"/>
                  <a:gd name="T2" fmla="*/ 29 w 145"/>
                  <a:gd name="T3" fmla="*/ 40 h 164"/>
                  <a:gd name="T4" fmla="*/ 30 w 145"/>
                  <a:gd name="T5" fmla="*/ 40 h 164"/>
                  <a:gd name="T6" fmla="*/ 101 w 145"/>
                  <a:gd name="T7" fmla="*/ 164 h 164"/>
                  <a:gd name="T8" fmla="*/ 145 w 145"/>
                  <a:gd name="T9" fmla="*/ 164 h 164"/>
                  <a:gd name="T10" fmla="*/ 145 w 145"/>
                  <a:gd name="T11" fmla="*/ 0 h 164"/>
                  <a:gd name="T12" fmla="*/ 114 w 145"/>
                  <a:gd name="T13" fmla="*/ 0 h 164"/>
                  <a:gd name="T14" fmla="*/ 114 w 145"/>
                  <a:gd name="T15" fmla="*/ 78 h 164"/>
                  <a:gd name="T16" fmla="*/ 116 w 145"/>
                  <a:gd name="T17" fmla="*/ 123 h 164"/>
                  <a:gd name="T18" fmla="*/ 115 w 145"/>
                  <a:gd name="T19" fmla="*/ 123 h 164"/>
                  <a:gd name="T20" fmla="*/ 44 w 145"/>
                  <a:gd name="T21" fmla="*/ 0 h 164"/>
                  <a:gd name="T22" fmla="*/ 0 w 145"/>
                  <a:gd name="T23" fmla="*/ 0 h 164"/>
                  <a:gd name="T24" fmla="*/ 0 w 145"/>
                  <a:gd name="T25" fmla="*/ 164 h 164"/>
                  <a:gd name="T26" fmla="*/ 31 w 145"/>
                  <a:gd name="T27" fmla="*/ 164 h 164"/>
                  <a:gd name="T28" fmla="*/ 31 w 145"/>
                  <a:gd name="T29" fmla="*/ 8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5" h="164">
                    <a:moveTo>
                      <a:pt x="31" y="87"/>
                    </a:moveTo>
                    <a:cubicBezTo>
                      <a:pt x="31" y="78"/>
                      <a:pt x="30" y="62"/>
                      <a:pt x="29" y="40"/>
                    </a:cubicBezTo>
                    <a:cubicBezTo>
                      <a:pt x="30" y="40"/>
                      <a:pt x="30" y="40"/>
                      <a:pt x="30" y="40"/>
                    </a:cubicBezTo>
                    <a:cubicBezTo>
                      <a:pt x="101" y="164"/>
                      <a:pt x="101" y="164"/>
                      <a:pt x="101" y="164"/>
                    </a:cubicBezTo>
                    <a:cubicBezTo>
                      <a:pt x="145" y="164"/>
                      <a:pt x="145" y="164"/>
                      <a:pt x="145" y="164"/>
                    </a:cubicBezTo>
                    <a:cubicBezTo>
                      <a:pt x="145" y="0"/>
                      <a:pt x="145" y="0"/>
                      <a:pt x="145" y="0"/>
                    </a:cubicBezTo>
                    <a:cubicBezTo>
                      <a:pt x="114" y="0"/>
                      <a:pt x="114" y="0"/>
                      <a:pt x="114" y="0"/>
                    </a:cubicBezTo>
                    <a:cubicBezTo>
                      <a:pt x="114" y="78"/>
                      <a:pt x="114" y="78"/>
                      <a:pt x="114" y="78"/>
                    </a:cubicBezTo>
                    <a:cubicBezTo>
                      <a:pt x="114" y="87"/>
                      <a:pt x="114" y="102"/>
                      <a:pt x="116" y="123"/>
                    </a:cubicBezTo>
                    <a:cubicBezTo>
                      <a:pt x="115" y="123"/>
                      <a:pt x="115" y="123"/>
                      <a:pt x="115" y="123"/>
                    </a:cubicBezTo>
                    <a:cubicBezTo>
                      <a:pt x="44" y="0"/>
                      <a:pt x="44" y="0"/>
                      <a:pt x="44" y="0"/>
                    </a:cubicBezTo>
                    <a:cubicBezTo>
                      <a:pt x="0" y="0"/>
                      <a:pt x="0" y="0"/>
                      <a:pt x="0" y="0"/>
                    </a:cubicBezTo>
                    <a:cubicBezTo>
                      <a:pt x="0" y="164"/>
                      <a:pt x="0" y="164"/>
                      <a:pt x="0" y="164"/>
                    </a:cubicBezTo>
                    <a:cubicBezTo>
                      <a:pt x="31" y="164"/>
                      <a:pt x="31" y="164"/>
                      <a:pt x="31" y="164"/>
                    </a:cubicBezTo>
                    <a:lnTo>
                      <a:pt x="31" y="8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1" name="Freeform 13">
                <a:extLst>
                  <a:ext uri="{FF2B5EF4-FFF2-40B4-BE49-F238E27FC236}">
                    <a16:creationId xmlns:a16="http://schemas.microsoft.com/office/drawing/2014/main" id="{EA9309E5-936F-550A-2C70-33E55ACC921F}"/>
                  </a:ext>
                </a:extLst>
              </p:cNvPr>
              <p:cNvSpPr>
                <a:spLocks/>
              </p:cNvSpPr>
              <p:nvPr/>
            </p:nvSpPr>
            <p:spPr bwMode="auto">
              <a:xfrm>
                <a:off x="5969001" y="4716463"/>
                <a:ext cx="309563" cy="488950"/>
              </a:xfrm>
              <a:custGeom>
                <a:avLst/>
                <a:gdLst>
                  <a:gd name="T0" fmla="*/ 67 w 107"/>
                  <a:gd name="T1" fmla="*/ 72 h 169"/>
                  <a:gd name="T2" fmla="*/ 44 w 107"/>
                  <a:gd name="T3" fmla="*/ 60 h 169"/>
                  <a:gd name="T4" fmla="*/ 38 w 107"/>
                  <a:gd name="T5" fmla="*/ 54 h 169"/>
                  <a:gd name="T6" fmla="*/ 36 w 107"/>
                  <a:gd name="T7" fmla="*/ 46 h 169"/>
                  <a:gd name="T8" fmla="*/ 41 w 107"/>
                  <a:gd name="T9" fmla="*/ 34 h 169"/>
                  <a:gd name="T10" fmla="*/ 56 w 107"/>
                  <a:gd name="T11" fmla="*/ 29 h 169"/>
                  <a:gd name="T12" fmla="*/ 73 w 107"/>
                  <a:gd name="T13" fmla="*/ 31 h 169"/>
                  <a:gd name="T14" fmla="*/ 95 w 107"/>
                  <a:gd name="T15" fmla="*/ 39 h 169"/>
                  <a:gd name="T16" fmla="*/ 106 w 107"/>
                  <a:gd name="T17" fmla="*/ 12 h 169"/>
                  <a:gd name="T18" fmla="*/ 81 w 107"/>
                  <a:gd name="T19" fmla="*/ 3 h 169"/>
                  <a:gd name="T20" fmla="*/ 57 w 107"/>
                  <a:gd name="T21" fmla="*/ 0 h 169"/>
                  <a:gd name="T22" fmla="*/ 16 w 107"/>
                  <a:gd name="T23" fmla="*/ 13 h 169"/>
                  <a:gd name="T24" fmla="*/ 2 w 107"/>
                  <a:gd name="T25" fmla="*/ 47 h 169"/>
                  <a:gd name="T26" fmla="*/ 6 w 107"/>
                  <a:gd name="T27" fmla="*/ 67 h 169"/>
                  <a:gd name="T28" fmla="*/ 18 w 107"/>
                  <a:gd name="T29" fmla="*/ 82 h 169"/>
                  <a:gd name="T30" fmla="*/ 41 w 107"/>
                  <a:gd name="T31" fmla="*/ 96 h 169"/>
                  <a:gd name="T32" fmla="*/ 62 w 107"/>
                  <a:gd name="T33" fmla="*/ 107 h 169"/>
                  <a:gd name="T34" fmla="*/ 70 w 107"/>
                  <a:gd name="T35" fmla="*/ 114 h 169"/>
                  <a:gd name="T36" fmla="*/ 72 w 107"/>
                  <a:gd name="T37" fmla="*/ 123 h 169"/>
                  <a:gd name="T38" fmla="*/ 66 w 107"/>
                  <a:gd name="T39" fmla="*/ 136 h 169"/>
                  <a:gd name="T40" fmla="*/ 49 w 107"/>
                  <a:gd name="T41" fmla="*/ 140 h 169"/>
                  <a:gd name="T42" fmla="*/ 28 w 107"/>
                  <a:gd name="T43" fmla="*/ 137 h 169"/>
                  <a:gd name="T44" fmla="*/ 0 w 107"/>
                  <a:gd name="T45" fmla="*/ 126 h 169"/>
                  <a:gd name="T46" fmla="*/ 0 w 107"/>
                  <a:gd name="T47" fmla="*/ 159 h 169"/>
                  <a:gd name="T48" fmla="*/ 46 w 107"/>
                  <a:gd name="T49" fmla="*/ 169 h 169"/>
                  <a:gd name="T50" fmla="*/ 91 w 107"/>
                  <a:gd name="T51" fmla="*/ 156 h 169"/>
                  <a:gd name="T52" fmla="*/ 107 w 107"/>
                  <a:gd name="T53" fmla="*/ 121 h 169"/>
                  <a:gd name="T54" fmla="*/ 98 w 107"/>
                  <a:gd name="T55" fmla="*/ 94 h 169"/>
                  <a:gd name="T56" fmla="*/ 67 w 107"/>
                  <a:gd name="T57" fmla="*/ 7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7" h="169">
                    <a:moveTo>
                      <a:pt x="67" y="72"/>
                    </a:moveTo>
                    <a:cubicBezTo>
                      <a:pt x="55" y="66"/>
                      <a:pt x="48" y="62"/>
                      <a:pt x="44" y="60"/>
                    </a:cubicBezTo>
                    <a:cubicBezTo>
                      <a:pt x="41" y="58"/>
                      <a:pt x="39" y="56"/>
                      <a:pt x="38" y="54"/>
                    </a:cubicBezTo>
                    <a:cubicBezTo>
                      <a:pt x="36" y="51"/>
                      <a:pt x="36" y="49"/>
                      <a:pt x="36" y="46"/>
                    </a:cubicBezTo>
                    <a:cubicBezTo>
                      <a:pt x="36" y="41"/>
                      <a:pt x="37" y="37"/>
                      <a:pt x="41" y="34"/>
                    </a:cubicBezTo>
                    <a:cubicBezTo>
                      <a:pt x="44" y="31"/>
                      <a:pt x="49" y="29"/>
                      <a:pt x="56" y="29"/>
                    </a:cubicBezTo>
                    <a:cubicBezTo>
                      <a:pt x="61" y="29"/>
                      <a:pt x="67" y="30"/>
                      <a:pt x="73" y="31"/>
                    </a:cubicBezTo>
                    <a:cubicBezTo>
                      <a:pt x="79" y="33"/>
                      <a:pt x="86" y="35"/>
                      <a:pt x="95" y="39"/>
                    </a:cubicBezTo>
                    <a:cubicBezTo>
                      <a:pt x="106" y="12"/>
                      <a:pt x="106" y="12"/>
                      <a:pt x="106" y="12"/>
                    </a:cubicBezTo>
                    <a:cubicBezTo>
                      <a:pt x="97" y="8"/>
                      <a:pt x="89" y="5"/>
                      <a:pt x="81" y="3"/>
                    </a:cubicBezTo>
                    <a:cubicBezTo>
                      <a:pt x="74" y="1"/>
                      <a:pt x="66" y="0"/>
                      <a:pt x="57" y="0"/>
                    </a:cubicBezTo>
                    <a:cubicBezTo>
                      <a:pt x="40" y="0"/>
                      <a:pt x="26" y="4"/>
                      <a:pt x="16" y="13"/>
                    </a:cubicBezTo>
                    <a:cubicBezTo>
                      <a:pt x="7" y="21"/>
                      <a:pt x="2" y="32"/>
                      <a:pt x="2" y="47"/>
                    </a:cubicBezTo>
                    <a:cubicBezTo>
                      <a:pt x="2" y="54"/>
                      <a:pt x="3" y="61"/>
                      <a:pt x="6" y="67"/>
                    </a:cubicBezTo>
                    <a:cubicBezTo>
                      <a:pt x="9" y="73"/>
                      <a:pt x="13" y="78"/>
                      <a:pt x="18" y="82"/>
                    </a:cubicBezTo>
                    <a:cubicBezTo>
                      <a:pt x="23" y="86"/>
                      <a:pt x="31" y="91"/>
                      <a:pt x="41" y="96"/>
                    </a:cubicBezTo>
                    <a:cubicBezTo>
                      <a:pt x="51" y="101"/>
                      <a:pt x="58" y="104"/>
                      <a:pt x="62" y="107"/>
                    </a:cubicBezTo>
                    <a:cubicBezTo>
                      <a:pt x="65" y="109"/>
                      <a:pt x="68" y="111"/>
                      <a:pt x="70" y="114"/>
                    </a:cubicBezTo>
                    <a:cubicBezTo>
                      <a:pt x="72" y="116"/>
                      <a:pt x="72" y="119"/>
                      <a:pt x="72" y="123"/>
                    </a:cubicBezTo>
                    <a:cubicBezTo>
                      <a:pt x="72" y="128"/>
                      <a:pt x="70" y="133"/>
                      <a:pt x="66" y="136"/>
                    </a:cubicBezTo>
                    <a:cubicBezTo>
                      <a:pt x="62" y="138"/>
                      <a:pt x="56" y="140"/>
                      <a:pt x="49" y="140"/>
                    </a:cubicBezTo>
                    <a:cubicBezTo>
                      <a:pt x="42" y="140"/>
                      <a:pt x="35" y="139"/>
                      <a:pt x="28" y="137"/>
                    </a:cubicBezTo>
                    <a:cubicBezTo>
                      <a:pt x="20" y="135"/>
                      <a:pt x="11" y="131"/>
                      <a:pt x="0" y="126"/>
                    </a:cubicBezTo>
                    <a:cubicBezTo>
                      <a:pt x="0" y="159"/>
                      <a:pt x="0" y="159"/>
                      <a:pt x="0" y="159"/>
                    </a:cubicBezTo>
                    <a:cubicBezTo>
                      <a:pt x="13" y="165"/>
                      <a:pt x="29" y="169"/>
                      <a:pt x="46" y="169"/>
                    </a:cubicBezTo>
                    <a:cubicBezTo>
                      <a:pt x="65" y="169"/>
                      <a:pt x="80" y="164"/>
                      <a:pt x="91" y="156"/>
                    </a:cubicBezTo>
                    <a:cubicBezTo>
                      <a:pt x="101" y="147"/>
                      <a:pt x="107" y="136"/>
                      <a:pt x="107" y="121"/>
                    </a:cubicBezTo>
                    <a:cubicBezTo>
                      <a:pt x="107" y="110"/>
                      <a:pt x="104" y="101"/>
                      <a:pt x="98" y="94"/>
                    </a:cubicBezTo>
                    <a:cubicBezTo>
                      <a:pt x="92" y="86"/>
                      <a:pt x="82" y="79"/>
                      <a:pt x="67" y="72"/>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2" name="Freeform 14">
                <a:extLst>
                  <a:ext uri="{FF2B5EF4-FFF2-40B4-BE49-F238E27FC236}">
                    <a16:creationId xmlns:a16="http://schemas.microsoft.com/office/drawing/2014/main" id="{0F08F362-36B1-C2F2-2CB7-FBCBA7F823BF}"/>
                  </a:ext>
                </a:extLst>
              </p:cNvPr>
              <p:cNvSpPr>
                <a:spLocks/>
              </p:cNvSpPr>
              <p:nvPr/>
            </p:nvSpPr>
            <p:spPr bwMode="auto">
              <a:xfrm>
                <a:off x="4279901" y="3171825"/>
                <a:ext cx="598488" cy="474663"/>
              </a:xfrm>
              <a:custGeom>
                <a:avLst/>
                <a:gdLst>
                  <a:gd name="T0" fmla="*/ 155 w 207"/>
                  <a:gd name="T1" fmla="*/ 89 h 164"/>
                  <a:gd name="T2" fmla="*/ 151 w 207"/>
                  <a:gd name="T3" fmla="*/ 110 h 164"/>
                  <a:gd name="T4" fmla="*/ 148 w 207"/>
                  <a:gd name="T5" fmla="*/ 132 h 164"/>
                  <a:gd name="T6" fmla="*/ 145 w 207"/>
                  <a:gd name="T7" fmla="*/ 110 h 164"/>
                  <a:gd name="T8" fmla="*/ 141 w 207"/>
                  <a:gd name="T9" fmla="*/ 92 h 164"/>
                  <a:gd name="T10" fmla="*/ 119 w 207"/>
                  <a:gd name="T11" fmla="*/ 0 h 164"/>
                  <a:gd name="T12" fmla="*/ 88 w 207"/>
                  <a:gd name="T13" fmla="*/ 0 h 164"/>
                  <a:gd name="T14" fmla="*/ 66 w 207"/>
                  <a:gd name="T15" fmla="*/ 92 h 164"/>
                  <a:gd name="T16" fmla="*/ 62 w 207"/>
                  <a:gd name="T17" fmla="*/ 112 h 164"/>
                  <a:gd name="T18" fmla="*/ 59 w 207"/>
                  <a:gd name="T19" fmla="*/ 132 h 164"/>
                  <a:gd name="T20" fmla="*/ 51 w 207"/>
                  <a:gd name="T21" fmla="*/ 89 h 164"/>
                  <a:gd name="T22" fmla="*/ 32 w 207"/>
                  <a:gd name="T23" fmla="*/ 0 h 164"/>
                  <a:gd name="T24" fmla="*/ 0 w 207"/>
                  <a:gd name="T25" fmla="*/ 0 h 164"/>
                  <a:gd name="T26" fmla="*/ 39 w 207"/>
                  <a:gd name="T27" fmla="*/ 164 h 164"/>
                  <a:gd name="T28" fmla="*/ 76 w 207"/>
                  <a:gd name="T29" fmla="*/ 164 h 164"/>
                  <a:gd name="T30" fmla="*/ 96 w 207"/>
                  <a:gd name="T31" fmla="*/ 78 h 164"/>
                  <a:gd name="T32" fmla="*/ 100 w 207"/>
                  <a:gd name="T33" fmla="*/ 59 h 164"/>
                  <a:gd name="T34" fmla="*/ 103 w 207"/>
                  <a:gd name="T35" fmla="*/ 39 h 164"/>
                  <a:gd name="T36" fmla="*/ 106 w 207"/>
                  <a:gd name="T37" fmla="*/ 59 h 164"/>
                  <a:gd name="T38" fmla="*/ 110 w 207"/>
                  <a:gd name="T39" fmla="*/ 78 h 164"/>
                  <a:gd name="T40" fmla="*/ 131 w 207"/>
                  <a:gd name="T41" fmla="*/ 164 h 164"/>
                  <a:gd name="T42" fmla="*/ 168 w 207"/>
                  <a:gd name="T43" fmla="*/ 164 h 164"/>
                  <a:gd name="T44" fmla="*/ 207 w 207"/>
                  <a:gd name="T45" fmla="*/ 0 h 164"/>
                  <a:gd name="T46" fmla="*/ 175 w 207"/>
                  <a:gd name="T47" fmla="*/ 0 h 164"/>
                  <a:gd name="T48" fmla="*/ 155 w 207"/>
                  <a:gd name="T49" fmla="*/ 8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7" h="164">
                    <a:moveTo>
                      <a:pt x="155" y="89"/>
                    </a:moveTo>
                    <a:cubicBezTo>
                      <a:pt x="154" y="95"/>
                      <a:pt x="153" y="102"/>
                      <a:pt x="151" y="110"/>
                    </a:cubicBezTo>
                    <a:cubicBezTo>
                      <a:pt x="150" y="119"/>
                      <a:pt x="149" y="126"/>
                      <a:pt x="148" y="132"/>
                    </a:cubicBezTo>
                    <a:cubicBezTo>
                      <a:pt x="147" y="126"/>
                      <a:pt x="146" y="119"/>
                      <a:pt x="145" y="110"/>
                    </a:cubicBezTo>
                    <a:cubicBezTo>
                      <a:pt x="143" y="102"/>
                      <a:pt x="142" y="96"/>
                      <a:pt x="141" y="92"/>
                    </a:cubicBezTo>
                    <a:cubicBezTo>
                      <a:pt x="119" y="0"/>
                      <a:pt x="119" y="0"/>
                      <a:pt x="119" y="0"/>
                    </a:cubicBezTo>
                    <a:cubicBezTo>
                      <a:pt x="88" y="0"/>
                      <a:pt x="88" y="0"/>
                      <a:pt x="88" y="0"/>
                    </a:cubicBezTo>
                    <a:cubicBezTo>
                      <a:pt x="66" y="92"/>
                      <a:pt x="66" y="92"/>
                      <a:pt x="66" y="92"/>
                    </a:cubicBezTo>
                    <a:cubicBezTo>
                      <a:pt x="65" y="97"/>
                      <a:pt x="63" y="104"/>
                      <a:pt x="62" y="112"/>
                    </a:cubicBezTo>
                    <a:cubicBezTo>
                      <a:pt x="60" y="121"/>
                      <a:pt x="59" y="128"/>
                      <a:pt x="59" y="132"/>
                    </a:cubicBezTo>
                    <a:cubicBezTo>
                      <a:pt x="57" y="120"/>
                      <a:pt x="55" y="106"/>
                      <a:pt x="51" y="89"/>
                    </a:cubicBezTo>
                    <a:cubicBezTo>
                      <a:pt x="32" y="0"/>
                      <a:pt x="32" y="0"/>
                      <a:pt x="32" y="0"/>
                    </a:cubicBezTo>
                    <a:cubicBezTo>
                      <a:pt x="0" y="0"/>
                      <a:pt x="0" y="0"/>
                      <a:pt x="0" y="0"/>
                    </a:cubicBezTo>
                    <a:cubicBezTo>
                      <a:pt x="39" y="164"/>
                      <a:pt x="39" y="164"/>
                      <a:pt x="39" y="164"/>
                    </a:cubicBezTo>
                    <a:cubicBezTo>
                      <a:pt x="76" y="164"/>
                      <a:pt x="76" y="164"/>
                      <a:pt x="76" y="164"/>
                    </a:cubicBezTo>
                    <a:cubicBezTo>
                      <a:pt x="96" y="78"/>
                      <a:pt x="96" y="78"/>
                      <a:pt x="96" y="78"/>
                    </a:cubicBezTo>
                    <a:cubicBezTo>
                      <a:pt x="97" y="74"/>
                      <a:pt x="99" y="68"/>
                      <a:pt x="100" y="59"/>
                    </a:cubicBezTo>
                    <a:cubicBezTo>
                      <a:pt x="102" y="50"/>
                      <a:pt x="103" y="43"/>
                      <a:pt x="103" y="39"/>
                    </a:cubicBezTo>
                    <a:cubicBezTo>
                      <a:pt x="104" y="43"/>
                      <a:pt x="105" y="49"/>
                      <a:pt x="106" y="59"/>
                    </a:cubicBezTo>
                    <a:cubicBezTo>
                      <a:pt x="108" y="68"/>
                      <a:pt x="110" y="75"/>
                      <a:pt x="110" y="78"/>
                    </a:cubicBezTo>
                    <a:cubicBezTo>
                      <a:pt x="131" y="164"/>
                      <a:pt x="131" y="164"/>
                      <a:pt x="131" y="164"/>
                    </a:cubicBezTo>
                    <a:cubicBezTo>
                      <a:pt x="168" y="164"/>
                      <a:pt x="168" y="164"/>
                      <a:pt x="168" y="164"/>
                    </a:cubicBezTo>
                    <a:cubicBezTo>
                      <a:pt x="207" y="0"/>
                      <a:pt x="207" y="0"/>
                      <a:pt x="207" y="0"/>
                    </a:cubicBezTo>
                    <a:cubicBezTo>
                      <a:pt x="175" y="0"/>
                      <a:pt x="175" y="0"/>
                      <a:pt x="175" y="0"/>
                    </a:cubicBezTo>
                    <a:lnTo>
                      <a:pt x="155" y="8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 name="Freeform 15">
                <a:extLst>
                  <a:ext uri="{FF2B5EF4-FFF2-40B4-BE49-F238E27FC236}">
                    <a16:creationId xmlns:a16="http://schemas.microsoft.com/office/drawing/2014/main" id="{3389B584-96DF-16FB-828D-5323D59AA0F5}"/>
                  </a:ext>
                </a:extLst>
              </p:cNvPr>
              <p:cNvSpPr>
                <a:spLocks/>
              </p:cNvSpPr>
              <p:nvPr/>
            </p:nvSpPr>
            <p:spPr bwMode="auto">
              <a:xfrm>
                <a:off x="7504113" y="3171825"/>
                <a:ext cx="273050" cy="474663"/>
              </a:xfrm>
              <a:custGeom>
                <a:avLst/>
                <a:gdLst>
                  <a:gd name="T0" fmla="*/ 172 w 172"/>
                  <a:gd name="T1" fmla="*/ 51 h 299"/>
                  <a:gd name="T2" fmla="*/ 172 w 172"/>
                  <a:gd name="T3" fmla="*/ 0 h 299"/>
                  <a:gd name="T4" fmla="*/ 0 w 172"/>
                  <a:gd name="T5" fmla="*/ 0 h 299"/>
                  <a:gd name="T6" fmla="*/ 0 w 172"/>
                  <a:gd name="T7" fmla="*/ 299 h 299"/>
                  <a:gd name="T8" fmla="*/ 172 w 172"/>
                  <a:gd name="T9" fmla="*/ 299 h 299"/>
                  <a:gd name="T10" fmla="*/ 172 w 172"/>
                  <a:gd name="T11" fmla="*/ 246 h 299"/>
                  <a:gd name="T12" fmla="*/ 64 w 172"/>
                  <a:gd name="T13" fmla="*/ 246 h 299"/>
                  <a:gd name="T14" fmla="*/ 64 w 172"/>
                  <a:gd name="T15" fmla="*/ 169 h 299"/>
                  <a:gd name="T16" fmla="*/ 164 w 172"/>
                  <a:gd name="T17" fmla="*/ 169 h 299"/>
                  <a:gd name="T18" fmla="*/ 164 w 172"/>
                  <a:gd name="T19" fmla="*/ 116 h 299"/>
                  <a:gd name="T20" fmla="*/ 64 w 172"/>
                  <a:gd name="T21" fmla="*/ 116 h 299"/>
                  <a:gd name="T22" fmla="*/ 64 w 172"/>
                  <a:gd name="T23" fmla="*/ 51 h 299"/>
                  <a:gd name="T24" fmla="*/ 172 w 172"/>
                  <a:gd name="T25" fmla="*/ 51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 h="299">
                    <a:moveTo>
                      <a:pt x="172" y="51"/>
                    </a:moveTo>
                    <a:lnTo>
                      <a:pt x="172" y="0"/>
                    </a:lnTo>
                    <a:lnTo>
                      <a:pt x="0" y="0"/>
                    </a:lnTo>
                    <a:lnTo>
                      <a:pt x="0" y="299"/>
                    </a:lnTo>
                    <a:lnTo>
                      <a:pt x="172" y="299"/>
                    </a:lnTo>
                    <a:lnTo>
                      <a:pt x="172" y="246"/>
                    </a:lnTo>
                    <a:lnTo>
                      <a:pt x="64" y="246"/>
                    </a:lnTo>
                    <a:lnTo>
                      <a:pt x="64" y="169"/>
                    </a:lnTo>
                    <a:lnTo>
                      <a:pt x="164" y="169"/>
                    </a:lnTo>
                    <a:lnTo>
                      <a:pt x="164" y="116"/>
                    </a:lnTo>
                    <a:lnTo>
                      <a:pt x="64" y="116"/>
                    </a:lnTo>
                    <a:lnTo>
                      <a:pt x="64" y="51"/>
                    </a:lnTo>
                    <a:lnTo>
                      <a:pt x="172" y="5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sp>
        <p:nvSpPr>
          <p:cNvPr id="77" name="Rectangle 76">
            <a:extLst>
              <a:ext uri="{FF2B5EF4-FFF2-40B4-BE49-F238E27FC236}">
                <a16:creationId xmlns:a16="http://schemas.microsoft.com/office/drawing/2014/main" id="{B613E9A8-39C5-CACC-49C1-D795FBCF99F2}"/>
              </a:ext>
            </a:extLst>
          </p:cNvPr>
          <p:cNvSpPr/>
          <p:nvPr/>
        </p:nvSpPr>
        <p:spPr>
          <a:xfrm>
            <a:off x="685800" y="4045908"/>
            <a:ext cx="1974322" cy="2329841"/>
          </a:xfrm>
          <a:prstGeom prst="rect">
            <a:avLst/>
          </a:prstGeom>
          <a:solidFill>
            <a:schemeClr val="tx2">
              <a:alpha val="80000"/>
            </a:schemeClr>
          </a:solidFill>
          <a:ln>
            <a:noFill/>
          </a:ln>
        </p:spPr>
        <p:txBody>
          <a:bodyPr wrap="square" tIns="180000">
            <a:noAutofit/>
          </a:bodyPr>
          <a:lstStyle/>
          <a:p>
            <a:pPr algn="ctr"/>
            <a:r>
              <a:rPr lang="en-US" b="1" cap="all" dirty="0">
                <a:solidFill>
                  <a:schemeClr val="accent4">
                    <a:lumMod val="40000"/>
                    <a:lumOff val="60000"/>
                  </a:schemeClr>
                </a:solidFill>
              </a:rPr>
              <a:t>Any CLOUD</a:t>
            </a:r>
            <a:endParaRPr lang="en-US" b="1" dirty="0">
              <a:solidFill>
                <a:schemeClr val="accent4">
                  <a:lumMod val="40000"/>
                  <a:lumOff val="60000"/>
                </a:schemeClr>
              </a:solidFill>
            </a:endParaRPr>
          </a:p>
          <a:p>
            <a:pPr marL="377190" indent="-285750">
              <a:buFont typeface="Wingdings" pitchFamily="2" charset="2"/>
              <a:buChar char="ü"/>
            </a:pPr>
            <a:endParaRPr lang="en-US" sz="1400" dirty="0">
              <a:solidFill>
                <a:schemeClr val="bg1"/>
              </a:solidFill>
            </a:endParaRPr>
          </a:p>
          <a:p>
            <a:pPr marL="91440" algn="ctr"/>
            <a:r>
              <a:rPr lang="en-US" sz="1400" dirty="0">
                <a:solidFill>
                  <a:schemeClr val="bg1"/>
                </a:solidFill>
              </a:rPr>
              <a:t>Kubernetes</a:t>
            </a:r>
          </a:p>
          <a:p>
            <a:pPr marL="91440" algn="ctr"/>
            <a:r>
              <a:rPr lang="en-US" sz="1400" dirty="0">
                <a:solidFill>
                  <a:schemeClr val="bg1"/>
                </a:solidFill>
              </a:rPr>
              <a:t>Edge/MEC</a:t>
            </a:r>
          </a:p>
          <a:p>
            <a:pPr marL="91440" algn="ctr"/>
            <a:r>
              <a:rPr lang="en-US" sz="1400" dirty="0">
                <a:solidFill>
                  <a:schemeClr val="bg1"/>
                </a:solidFill>
              </a:rPr>
              <a:t>OpenStack</a:t>
            </a:r>
          </a:p>
          <a:p>
            <a:pPr marL="91440" algn="ctr"/>
            <a:r>
              <a:rPr lang="en-US" sz="1400" dirty="0">
                <a:solidFill>
                  <a:schemeClr val="bg1"/>
                </a:solidFill>
              </a:rPr>
              <a:t>VMware</a:t>
            </a:r>
          </a:p>
          <a:p>
            <a:pPr marL="91440" algn="ctr"/>
            <a:r>
              <a:rPr lang="en-US" sz="1400" dirty="0">
                <a:solidFill>
                  <a:schemeClr val="bg1"/>
                </a:solidFill>
              </a:rPr>
              <a:t>Public</a:t>
            </a:r>
          </a:p>
          <a:p>
            <a:pPr marL="91440" algn="ctr"/>
            <a:r>
              <a:rPr lang="en-US" sz="1400" dirty="0">
                <a:solidFill>
                  <a:schemeClr val="bg1"/>
                </a:solidFill>
              </a:rPr>
              <a:t>...</a:t>
            </a:r>
          </a:p>
          <a:p>
            <a:pPr algn="ctr"/>
            <a:endParaRPr lang="en-US" sz="1600" dirty="0">
              <a:solidFill>
                <a:schemeClr val="bg1"/>
              </a:solidFill>
            </a:endParaRPr>
          </a:p>
        </p:txBody>
      </p:sp>
      <p:sp>
        <p:nvSpPr>
          <p:cNvPr id="78" name="Rectangle 77">
            <a:extLst>
              <a:ext uri="{FF2B5EF4-FFF2-40B4-BE49-F238E27FC236}">
                <a16:creationId xmlns:a16="http://schemas.microsoft.com/office/drawing/2014/main" id="{F3031387-2AFC-B23E-B13C-6C146C68CED6}"/>
              </a:ext>
            </a:extLst>
          </p:cNvPr>
          <p:cNvSpPr/>
          <p:nvPr/>
        </p:nvSpPr>
        <p:spPr>
          <a:xfrm>
            <a:off x="729387" y="1247003"/>
            <a:ext cx="1974322" cy="2601322"/>
          </a:xfrm>
          <a:prstGeom prst="rect">
            <a:avLst/>
          </a:prstGeom>
          <a:solidFill>
            <a:schemeClr val="tx2">
              <a:alpha val="80000"/>
            </a:schemeClr>
          </a:solidFill>
          <a:ln>
            <a:noFill/>
          </a:ln>
        </p:spPr>
        <p:txBody>
          <a:bodyPr wrap="square" tIns="180000">
            <a:noAutofit/>
          </a:bodyPr>
          <a:lstStyle/>
          <a:p>
            <a:pPr algn="ctr"/>
            <a:r>
              <a:rPr lang="en-US" b="1" cap="all" dirty="0">
                <a:solidFill>
                  <a:schemeClr val="accent6">
                    <a:lumMod val="40000"/>
                    <a:lumOff val="60000"/>
                  </a:schemeClr>
                </a:solidFill>
              </a:rPr>
              <a:t>Any network</a:t>
            </a:r>
            <a:endParaRPr lang="en-US" b="1" dirty="0">
              <a:solidFill>
                <a:schemeClr val="accent6">
                  <a:lumMod val="40000"/>
                  <a:lumOff val="60000"/>
                </a:schemeClr>
              </a:solidFill>
            </a:endParaRPr>
          </a:p>
          <a:p>
            <a:pPr marL="91440" algn="ctr"/>
            <a:endParaRPr lang="en-US" sz="1400" dirty="0">
              <a:solidFill>
                <a:schemeClr val="accent6">
                  <a:lumMod val="60000"/>
                  <a:lumOff val="40000"/>
                </a:schemeClr>
              </a:solidFill>
            </a:endParaRPr>
          </a:p>
          <a:p>
            <a:pPr marL="91440" algn="ctr"/>
            <a:r>
              <a:rPr lang="en-US" sz="1400" dirty="0">
                <a:solidFill>
                  <a:schemeClr val="bg1"/>
                </a:solidFill>
              </a:rPr>
              <a:t>5G</a:t>
            </a:r>
          </a:p>
          <a:p>
            <a:pPr marL="91440" algn="ctr"/>
            <a:r>
              <a:rPr lang="en-US" sz="1400" dirty="0">
                <a:solidFill>
                  <a:schemeClr val="bg1"/>
                </a:solidFill>
              </a:rPr>
              <a:t>Open RAN</a:t>
            </a:r>
          </a:p>
          <a:p>
            <a:pPr marL="91440" algn="ctr"/>
            <a:r>
              <a:rPr lang="en-US" sz="1400" dirty="0">
                <a:solidFill>
                  <a:schemeClr val="bg1"/>
                </a:solidFill>
              </a:rPr>
              <a:t>3G/4G</a:t>
            </a:r>
          </a:p>
          <a:p>
            <a:pPr marL="91440" algn="ctr"/>
            <a:r>
              <a:rPr lang="en-US" sz="1400" dirty="0" err="1">
                <a:solidFill>
                  <a:schemeClr val="bg1"/>
                </a:solidFill>
              </a:rPr>
              <a:t>WiFi</a:t>
            </a:r>
            <a:endParaRPr lang="en-US" sz="1400" dirty="0">
              <a:solidFill>
                <a:schemeClr val="bg1"/>
              </a:solidFill>
            </a:endParaRPr>
          </a:p>
          <a:p>
            <a:pPr marL="91440" algn="ctr"/>
            <a:r>
              <a:rPr lang="en-US" sz="1400" dirty="0">
                <a:solidFill>
                  <a:schemeClr val="bg1"/>
                </a:solidFill>
              </a:rPr>
              <a:t>Cable</a:t>
            </a:r>
          </a:p>
          <a:p>
            <a:pPr marL="91440" algn="ctr"/>
            <a:r>
              <a:rPr lang="en-US" sz="1400" dirty="0">
                <a:solidFill>
                  <a:schemeClr val="bg1"/>
                </a:solidFill>
              </a:rPr>
              <a:t>Fixed</a:t>
            </a:r>
          </a:p>
          <a:p>
            <a:pPr marL="91440" algn="ctr"/>
            <a:r>
              <a:rPr lang="en-US" sz="1400" dirty="0">
                <a:solidFill>
                  <a:schemeClr val="bg1"/>
                </a:solidFill>
              </a:rPr>
              <a:t>...</a:t>
            </a:r>
            <a:br>
              <a:rPr lang="en-US" sz="1400" dirty="0">
                <a:solidFill>
                  <a:schemeClr val="bg1"/>
                </a:solidFill>
              </a:rPr>
            </a:br>
            <a:r>
              <a:rPr lang="en-US" sz="1400" dirty="0">
                <a:solidFill>
                  <a:schemeClr val="bg1"/>
                </a:solidFill>
              </a:rPr>
              <a:t> </a:t>
            </a:r>
          </a:p>
          <a:p>
            <a:pPr algn="ctr"/>
            <a:endParaRPr lang="en-US" sz="1700" dirty="0">
              <a:solidFill>
                <a:schemeClr val="accent6">
                  <a:lumMod val="60000"/>
                  <a:lumOff val="40000"/>
                </a:schemeClr>
              </a:solidFill>
            </a:endParaRPr>
          </a:p>
        </p:txBody>
      </p:sp>
      <p:sp>
        <p:nvSpPr>
          <p:cNvPr id="79" name="Rectangle 78">
            <a:extLst>
              <a:ext uri="{FF2B5EF4-FFF2-40B4-BE49-F238E27FC236}">
                <a16:creationId xmlns:a16="http://schemas.microsoft.com/office/drawing/2014/main" id="{B623CA69-A3CF-B40C-DA3B-1FCF834E6628}"/>
              </a:ext>
            </a:extLst>
          </p:cNvPr>
          <p:cNvSpPr/>
          <p:nvPr/>
        </p:nvSpPr>
        <p:spPr>
          <a:xfrm>
            <a:off x="9067800" y="1295400"/>
            <a:ext cx="1974322" cy="2601322"/>
          </a:xfrm>
          <a:prstGeom prst="rect">
            <a:avLst/>
          </a:prstGeom>
          <a:solidFill>
            <a:schemeClr val="tx2">
              <a:alpha val="80000"/>
            </a:schemeClr>
          </a:solidFill>
          <a:ln>
            <a:noFill/>
          </a:ln>
        </p:spPr>
        <p:txBody>
          <a:bodyPr wrap="square" tIns="180000">
            <a:noAutofit/>
          </a:bodyPr>
          <a:lstStyle/>
          <a:p>
            <a:pPr algn="ctr"/>
            <a:r>
              <a:rPr lang="en-US" b="1" cap="all" dirty="0">
                <a:solidFill>
                  <a:schemeClr val="accent3"/>
                </a:solidFill>
              </a:rPr>
              <a:t>Any Vendor</a:t>
            </a:r>
            <a:endParaRPr lang="en-US" b="1" dirty="0">
              <a:solidFill>
                <a:schemeClr val="accent3"/>
              </a:solidFill>
            </a:endParaRPr>
          </a:p>
          <a:p>
            <a:pPr algn="ctr"/>
            <a:endParaRPr lang="en-US" sz="1400" dirty="0">
              <a:solidFill>
                <a:schemeClr val="accent3">
                  <a:lumMod val="40000"/>
                  <a:lumOff val="60000"/>
                </a:schemeClr>
              </a:solidFill>
            </a:endParaRPr>
          </a:p>
          <a:p>
            <a:pPr marL="91440" algn="ctr"/>
            <a:r>
              <a:rPr lang="en-US" sz="1400" dirty="0">
                <a:solidFill>
                  <a:schemeClr val="bg1"/>
                </a:solidFill>
              </a:rPr>
              <a:t>Ericsson</a:t>
            </a:r>
          </a:p>
          <a:p>
            <a:pPr marL="91440" algn="ctr"/>
            <a:r>
              <a:rPr lang="en-US" sz="1400" dirty="0">
                <a:solidFill>
                  <a:schemeClr val="bg1"/>
                </a:solidFill>
              </a:rPr>
              <a:t>Mavinir</a:t>
            </a:r>
          </a:p>
          <a:p>
            <a:pPr marL="91440" algn="ctr"/>
            <a:r>
              <a:rPr lang="en-US" sz="1400" dirty="0">
                <a:solidFill>
                  <a:schemeClr val="bg1"/>
                </a:solidFill>
              </a:rPr>
              <a:t>Nokia</a:t>
            </a:r>
          </a:p>
          <a:p>
            <a:pPr marL="91440" algn="ctr"/>
            <a:r>
              <a:rPr lang="en-US" sz="1400" dirty="0">
                <a:solidFill>
                  <a:schemeClr val="bg1"/>
                </a:solidFill>
              </a:rPr>
              <a:t>Cisco</a:t>
            </a:r>
          </a:p>
          <a:p>
            <a:pPr marL="91440" algn="ctr"/>
            <a:r>
              <a:rPr lang="en-US" sz="1400" dirty="0">
                <a:solidFill>
                  <a:schemeClr val="bg1"/>
                </a:solidFill>
              </a:rPr>
              <a:t>Huawei</a:t>
            </a:r>
          </a:p>
          <a:p>
            <a:pPr marL="91440" algn="ctr"/>
            <a:r>
              <a:rPr lang="en-US" sz="1400" dirty="0">
                <a:solidFill>
                  <a:schemeClr val="bg1"/>
                </a:solidFill>
              </a:rPr>
              <a:t>AltioStar</a:t>
            </a:r>
          </a:p>
          <a:p>
            <a:pPr marL="91440" algn="ctr"/>
            <a:r>
              <a:rPr lang="en-US" sz="1400" dirty="0">
                <a:solidFill>
                  <a:schemeClr val="bg1"/>
                </a:solidFill>
              </a:rPr>
              <a:t>F5</a:t>
            </a:r>
          </a:p>
          <a:p>
            <a:pPr marL="91440" algn="ctr"/>
            <a:r>
              <a:rPr lang="en-US" sz="1400" dirty="0">
                <a:solidFill>
                  <a:schemeClr val="bg1"/>
                </a:solidFill>
              </a:rPr>
              <a:t>...</a:t>
            </a:r>
          </a:p>
          <a:p>
            <a:pPr algn="ctr"/>
            <a:endParaRPr lang="en-US" sz="1700" dirty="0">
              <a:solidFill>
                <a:schemeClr val="bg1"/>
              </a:solidFill>
            </a:endParaRPr>
          </a:p>
        </p:txBody>
      </p:sp>
      <p:sp>
        <p:nvSpPr>
          <p:cNvPr id="81" name="Rectangle 80">
            <a:extLst>
              <a:ext uri="{FF2B5EF4-FFF2-40B4-BE49-F238E27FC236}">
                <a16:creationId xmlns:a16="http://schemas.microsoft.com/office/drawing/2014/main" id="{5DD3977F-CDA9-15E0-F1B7-88FB6095755E}"/>
              </a:ext>
            </a:extLst>
          </p:cNvPr>
          <p:cNvSpPr/>
          <p:nvPr/>
        </p:nvSpPr>
        <p:spPr>
          <a:xfrm>
            <a:off x="8991601" y="4114800"/>
            <a:ext cx="2286001" cy="2133600"/>
          </a:xfrm>
          <a:prstGeom prst="rect">
            <a:avLst/>
          </a:prstGeom>
          <a:solidFill>
            <a:schemeClr val="tx2">
              <a:alpha val="80000"/>
            </a:schemeClr>
          </a:solidFill>
          <a:ln>
            <a:noFill/>
          </a:ln>
        </p:spPr>
        <p:txBody>
          <a:bodyPr wrap="square" tIns="180000">
            <a:noAutofit/>
          </a:bodyPr>
          <a:lstStyle/>
          <a:p>
            <a:pPr algn="ctr"/>
            <a:r>
              <a:rPr lang="en-US" b="1" cap="all" dirty="0">
                <a:solidFill>
                  <a:schemeClr val="accent5">
                    <a:lumMod val="60000"/>
                    <a:lumOff val="40000"/>
                  </a:schemeClr>
                </a:solidFill>
              </a:rPr>
              <a:t>Any Service</a:t>
            </a:r>
            <a:endParaRPr lang="en-US" b="1" dirty="0">
              <a:solidFill>
                <a:schemeClr val="accent5">
                  <a:lumMod val="60000"/>
                  <a:lumOff val="40000"/>
                </a:schemeClr>
              </a:solidFill>
            </a:endParaRPr>
          </a:p>
          <a:p>
            <a:pPr algn="ctr"/>
            <a:endParaRPr lang="en-US" sz="1400" dirty="0">
              <a:solidFill>
                <a:schemeClr val="bg1"/>
              </a:solidFill>
            </a:endParaRPr>
          </a:p>
          <a:p>
            <a:pPr marL="89154" algn="ctr"/>
            <a:r>
              <a:rPr lang="en-US" sz="1400" dirty="0">
                <a:solidFill>
                  <a:schemeClr val="bg1"/>
                </a:solidFill>
              </a:rPr>
              <a:t>Enterprise 5G</a:t>
            </a:r>
          </a:p>
          <a:p>
            <a:pPr marL="89154" algn="ctr"/>
            <a:r>
              <a:rPr lang="en-US" sz="1400" dirty="0">
                <a:solidFill>
                  <a:schemeClr val="bg1"/>
                </a:solidFill>
              </a:rPr>
              <a:t>EPS Fallback / VoNR</a:t>
            </a:r>
          </a:p>
          <a:p>
            <a:pPr marL="89154" algn="ctr"/>
            <a:r>
              <a:rPr lang="en-US" sz="1400" dirty="0">
                <a:solidFill>
                  <a:schemeClr val="bg1"/>
                </a:solidFill>
              </a:rPr>
              <a:t>VoLTE/VoIP</a:t>
            </a:r>
          </a:p>
          <a:p>
            <a:pPr marL="89154" algn="ctr"/>
            <a:r>
              <a:rPr lang="en-US" sz="1400" dirty="0">
                <a:solidFill>
                  <a:schemeClr val="bg1"/>
                </a:solidFill>
              </a:rPr>
              <a:t>OTT</a:t>
            </a:r>
          </a:p>
          <a:p>
            <a:pPr marL="89154" algn="ctr"/>
            <a:r>
              <a:rPr lang="en-US" sz="1400" dirty="0">
                <a:solidFill>
                  <a:schemeClr val="bg1"/>
                </a:solidFill>
              </a:rPr>
              <a:t>Video</a:t>
            </a:r>
          </a:p>
          <a:p>
            <a:pPr marL="89154" algn="ctr"/>
            <a:r>
              <a:rPr lang="en-US" sz="1400" dirty="0">
                <a:solidFill>
                  <a:schemeClr val="bg1"/>
                </a:solidFill>
              </a:rPr>
              <a:t>IoT</a:t>
            </a:r>
          </a:p>
          <a:p>
            <a:pPr marL="89154" algn="ctr"/>
            <a:r>
              <a:rPr lang="en-US" sz="1400" dirty="0">
                <a:solidFill>
                  <a:schemeClr val="bg1"/>
                </a:solidFill>
              </a:rPr>
              <a:t>...</a:t>
            </a:r>
          </a:p>
          <a:p>
            <a:pPr algn="ctr"/>
            <a:endParaRPr lang="en-US" sz="1700" dirty="0">
              <a:solidFill>
                <a:schemeClr val="bg1"/>
              </a:solidFill>
            </a:endParaRPr>
          </a:p>
        </p:txBody>
      </p:sp>
      <p:sp>
        <p:nvSpPr>
          <p:cNvPr id="84" name="Title 1">
            <a:extLst>
              <a:ext uri="{FF2B5EF4-FFF2-40B4-BE49-F238E27FC236}">
                <a16:creationId xmlns:a16="http://schemas.microsoft.com/office/drawing/2014/main" id="{92F151AA-984E-C61A-CFB2-5B734362646D}"/>
              </a:ext>
            </a:extLst>
          </p:cNvPr>
          <p:cNvSpPr txBox="1">
            <a:spLocks/>
          </p:cNvSpPr>
          <p:nvPr/>
        </p:nvSpPr>
        <p:spPr bwMode="auto">
          <a:xfrm>
            <a:off x="3175" y="22753"/>
            <a:ext cx="121888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60949" rIns="121899" bIns="60949" numCol="1" anchor="t" anchorCtr="0" compatLnSpc="1">
            <a:prstTxWarp prst="textNoShape">
              <a:avLst/>
            </a:prstTxWarp>
          </a:bodyPr>
          <a:lstStyle>
            <a:lvl1pPr algn="l" defTabSz="608013" rtl="0" eaLnBrk="0" fontAlgn="base" hangingPunct="0">
              <a:spcBef>
                <a:spcPct val="0"/>
              </a:spcBef>
              <a:spcAft>
                <a:spcPct val="0"/>
              </a:spcAft>
              <a:defRPr sz="3800" b="1" kern="1200">
                <a:solidFill>
                  <a:schemeClr val="bg1"/>
                </a:solidFill>
                <a:latin typeface="Arial"/>
                <a:ea typeface="+mj-ea"/>
                <a:cs typeface="Arial"/>
              </a:defRPr>
            </a:lvl1pPr>
            <a:lvl2pPr algn="l" defTabSz="608013" rtl="0" eaLnBrk="0" fontAlgn="base" hangingPunct="0">
              <a:spcBef>
                <a:spcPct val="0"/>
              </a:spcBef>
              <a:spcAft>
                <a:spcPct val="0"/>
              </a:spcAft>
              <a:defRPr sz="3800" b="1">
                <a:solidFill>
                  <a:schemeClr val="bg1"/>
                </a:solidFill>
                <a:latin typeface="Arial" panose="020B0604020202020204" pitchFamily="34" charset="0"/>
                <a:cs typeface="Arial" panose="020B0604020202020204" pitchFamily="34" charset="0"/>
              </a:defRPr>
            </a:lvl2pPr>
            <a:lvl3pPr algn="l" defTabSz="608013" rtl="0" eaLnBrk="0" fontAlgn="base" hangingPunct="0">
              <a:spcBef>
                <a:spcPct val="0"/>
              </a:spcBef>
              <a:spcAft>
                <a:spcPct val="0"/>
              </a:spcAft>
              <a:defRPr sz="3800" b="1">
                <a:solidFill>
                  <a:schemeClr val="bg1"/>
                </a:solidFill>
                <a:latin typeface="Arial" panose="020B0604020202020204" pitchFamily="34" charset="0"/>
                <a:cs typeface="Arial" panose="020B0604020202020204" pitchFamily="34" charset="0"/>
              </a:defRPr>
            </a:lvl3pPr>
            <a:lvl4pPr algn="l" defTabSz="608013" rtl="0" eaLnBrk="0" fontAlgn="base" hangingPunct="0">
              <a:spcBef>
                <a:spcPct val="0"/>
              </a:spcBef>
              <a:spcAft>
                <a:spcPct val="0"/>
              </a:spcAft>
              <a:defRPr sz="3800" b="1">
                <a:solidFill>
                  <a:schemeClr val="bg1"/>
                </a:solidFill>
                <a:latin typeface="Arial" panose="020B0604020202020204" pitchFamily="34" charset="0"/>
                <a:cs typeface="Arial" panose="020B0604020202020204" pitchFamily="34" charset="0"/>
              </a:defRPr>
            </a:lvl4pPr>
            <a:lvl5pPr algn="l" defTabSz="608013" rtl="0" eaLnBrk="0" fontAlgn="base" hangingPunct="0">
              <a:spcBef>
                <a:spcPct val="0"/>
              </a:spcBef>
              <a:spcAft>
                <a:spcPct val="0"/>
              </a:spcAft>
              <a:defRPr sz="3800" b="1">
                <a:solidFill>
                  <a:schemeClr val="bg1"/>
                </a:solidFill>
                <a:latin typeface="Arial" panose="020B0604020202020204" pitchFamily="34" charset="0"/>
                <a:cs typeface="Arial" panose="020B0604020202020204" pitchFamily="34" charset="0"/>
              </a:defRPr>
            </a:lvl5pPr>
            <a:lvl6pPr marL="457200" algn="l" defTabSz="608013" rtl="0" fontAlgn="base">
              <a:spcBef>
                <a:spcPct val="0"/>
              </a:spcBef>
              <a:spcAft>
                <a:spcPct val="0"/>
              </a:spcAft>
              <a:defRPr sz="3800" b="1">
                <a:solidFill>
                  <a:schemeClr val="bg1"/>
                </a:solidFill>
                <a:latin typeface="Arial" panose="020B0604020202020204" pitchFamily="34" charset="0"/>
                <a:cs typeface="Arial" panose="020B0604020202020204" pitchFamily="34" charset="0"/>
              </a:defRPr>
            </a:lvl6pPr>
            <a:lvl7pPr marL="914400" algn="l" defTabSz="608013" rtl="0" fontAlgn="base">
              <a:spcBef>
                <a:spcPct val="0"/>
              </a:spcBef>
              <a:spcAft>
                <a:spcPct val="0"/>
              </a:spcAft>
              <a:defRPr sz="3800" b="1">
                <a:solidFill>
                  <a:schemeClr val="bg1"/>
                </a:solidFill>
                <a:latin typeface="Arial" panose="020B0604020202020204" pitchFamily="34" charset="0"/>
                <a:cs typeface="Arial" panose="020B0604020202020204" pitchFamily="34" charset="0"/>
              </a:defRPr>
            </a:lvl7pPr>
            <a:lvl8pPr marL="1371600" algn="l" defTabSz="608013" rtl="0" fontAlgn="base">
              <a:spcBef>
                <a:spcPct val="0"/>
              </a:spcBef>
              <a:spcAft>
                <a:spcPct val="0"/>
              </a:spcAft>
              <a:defRPr sz="3800" b="1">
                <a:solidFill>
                  <a:schemeClr val="bg1"/>
                </a:solidFill>
                <a:latin typeface="Arial" panose="020B0604020202020204" pitchFamily="34" charset="0"/>
                <a:cs typeface="Arial" panose="020B0604020202020204" pitchFamily="34" charset="0"/>
              </a:defRPr>
            </a:lvl8pPr>
            <a:lvl9pPr marL="1828800" algn="l" defTabSz="608013" rtl="0" fontAlgn="base">
              <a:spcBef>
                <a:spcPct val="0"/>
              </a:spcBef>
              <a:spcAft>
                <a:spcPct val="0"/>
              </a:spcAft>
              <a:defRPr sz="3800" b="1">
                <a:solidFill>
                  <a:schemeClr val="bg1"/>
                </a:solidFill>
                <a:latin typeface="Arial" panose="020B0604020202020204" pitchFamily="34" charset="0"/>
                <a:cs typeface="Arial" panose="020B0604020202020204" pitchFamily="34" charset="0"/>
              </a:defRPr>
            </a:lvl9pPr>
          </a:lstStyle>
          <a:p>
            <a:r>
              <a:rPr lang="en-US" sz="2800" dirty="0">
                <a:solidFill>
                  <a:schemeClr val="tx1"/>
                </a:solidFill>
                <a:latin typeface="+mn-lt"/>
                <a:cs typeface="Calibri" panose="020F0502020204030204" pitchFamily="34" charset="0"/>
              </a:rPr>
              <a:t>Network Monitoring Methodology MUST be Network-Wide, </a:t>
            </a:r>
            <a:r>
              <a:rPr lang="en-US" sz="2800" dirty="0">
                <a:solidFill>
                  <a:srgbClr val="C00000"/>
                </a:solidFill>
                <a:latin typeface="+mn-lt"/>
                <a:cs typeface="Calibri" panose="020F0502020204030204" pitchFamily="34" charset="0"/>
              </a:rPr>
              <a:t>Vendor Agnostic</a:t>
            </a:r>
            <a:r>
              <a:rPr lang="en-US" sz="2800" dirty="0">
                <a:solidFill>
                  <a:schemeClr val="tx1"/>
                </a:solidFill>
                <a:latin typeface="+mn-lt"/>
                <a:cs typeface="Calibri" panose="020F0502020204030204" pitchFamily="34" charset="0"/>
              </a:rPr>
              <a:t>, </a:t>
            </a:r>
            <a:r>
              <a:rPr lang="en-US" sz="2800" dirty="0">
                <a:solidFill>
                  <a:srgbClr val="0070C0"/>
                </a:solidFill>
                <a:latin typeface="+mn-lt"/>
                <a:cs typeface="Calibri" panose="020F0502020204030204" pitchFamily="34" charset="0"/>
              </a:rPr>
              <a:t>Unrestricted Visibility</a:t>
            </a:r>
            <a:endParaRPr lang="en-US" sz="2800" dirty="0">
              <a:solidFill>
                <a:srgbClr val="FF0000"/>
              </a:solidFill>
              <a:latin typeface="+mn-lt"/>
              <a:cs typeface="Calibri" panose="020F0502020204030204" pitchFamily="34" charset="0"/>
            </a:endParaRPr>
          </a:p>
        </p:txBody>
      </p:sp>
      <p:sp>
        <p:nvSpPr>
          <p:cNvPr id="85" name="Title 1">
            <a:extLst>
              <a:ext uri="{FF2B5EF4-FFF2-40B4-BE49-F238E27FC236}">
                <a16:creationId xmlns:a16="http://schemas.microsoft.com/office/drawing/2014/main" id="{CA3AF11D-95C7-CC16-D1A0-90A38D5AF020}"/>
              </a:ext>
            </a:extLst>
          </p:cNvPr>
          <p:cNvSpPr txBox="1">
            <a:spLocks/>
          </p:cNvSpPr>
          <p:nvPr/>
        </p:nvSpPr>
        <p:spPr bwMode="auto">
          <a:xfrm>
            <a:off x="-449708" y="6305173"/>
            <a:ext cx="121888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60949" rIns="121899" bIns="60949" numCol="1" anchor="t" anchorCtr="0" compatLnSpc="1">
            <a:prstTxWarp prst="textNoShape">
              <a:avLst/>
            </a:prstTxWarp>
          </a:bodyPr>
          <a:lstStyle>
            <a:lvl1pPr algn="l" defTabSz="608013" rtl="0" eaLnBrk="0" fontAlgn="base" hangingPunct="0">
              <a:spcBef>
                <a:spcPct val="0"/>
              </a:spcBef>
              <a:spcAft>
                <a:spcPct val="0"/>
              </a:spcAft>
              <a:defRPr sz="3800" b="1" kern="1200">
                <a:solidFill>
                  <a:schemeClr val="bg1"/>
                </a:solidFill>
                <a:latin typeface="Arial"/>
                <a:ea typeface="+mj-ea"/>
                <a:cs typeface="Arial"/>
              </a:defRPr>
            </a:lvl1pPr>
            <a:lvl2pPr algn="l" defTabSz="608013" rtl="0" eaLnBrk="0" fontAlgn="base" hangingPunct="0">
              <a:spcBef>
                <a:spcPct val="0"/>
              </a:spcBef>
              <a:spcAft>
                <a:spcPct val="0"/>
              </a:spcAft>
              <a:defRPr sz="3800" b="1">
                <a:solidFill>
                  <a:schemeClr val="bg1"/>
                </a:solidFill>
                <a:latin typeface="Arial" panose="020B0604020202020204" pitchFamily="34" charset="0"/>
                <a:cs typeface="Arial" panose="020B0604020202020204" pitchFamily="34" charset="0"/>
              </a:defRPr>
            </a:lvl2pPr>
            <a:lvl3pPr algn="l" defTabSz="608013" rtl="0" eaLnBrk="0" fontAlgn="base" hangingPunct="0">
              <a:spcBef>
                <a:spcPct val="0"/>
              </a:spcBef>
              <a:spcAft>
                <a:spcPct val="0"/>
              </a:spcAft>
              <a:defRPr sz="3800" b="1">
                <a:solidFill>
                  <a:schemeClr val="bg1"/>
                </a:solidFill>
                <a:latin typeface="Arial" panose="020B0604020202020204" pitchFamily="34" charset="0"/>
                <a:cs typeface="Arial" panose="020B0604020202020204" pitchFamily="34" charset="0"/>
              </a:defRPr>
            </a:lvl3pPr>
            <a:lvl4pPr algn="l" defTabSz="608013" rtl="0" eaLnBrk="0" fontAlgn="base" hangingPunct="0">
              <a:spcBef>
                <a:spcPct val="0"/>
              </a:spcBef>
              <a:spcAft>
                <a:spcPct val="0"/>
              </a:spcAft>
              <a:defRPr sz="3800" b="1">
                <a:solidFill>
                  <a:schemeClr val="bg1"/>
                </a:solidFill>
                <a:latin typeface="Arial" panose="020B0604020202020204" pitchFamily="34" charset="0"/>
                <a:cs typeface="Arial" panose="020B0604020202020204" pitchFamily="34" charset="0"/>
              </a:defRPr>
            </a:lvl4pPr>
            <a:lvl5pPr algn="l" defTabSz="608013" rtl="0" eaLnBrk="0" fontAlgn="base" hangingPunct="0">
              <a:spcBef>
                <a:spcPct val="0"/>
              </a:spcBef>
              <a:spcAft>
                <a:spcPct val="0"/>
              </a:spcAft>
              <a:defRPr sz="3800" b="1">
                <a:solidFill>
                  <a:schemeClr val="bg1"/>
                </a:solidFill>
                <a:latin typeface="Arial" panose="020B0604020202020204" pitchFamily="34" charset="0"/>
                <a:cs typeface="Arial" panose="020B0604020202020204" pitchFamily="34" charset="0"/>
              </a:defRPr>
            </a:lvl5pPr>
            <a:lvl6pPr marL="457200" algn="l" defTabSz="608013" rtl="0" fontAlgn="base">
              <a:spcBef>
                <a:spcPct val="0"/>
              </a:spcBef>
              <a:spcAft>
                <a:spcPct val="0"/>
              </a:spcAft>
              <a:defRPr sz="3800" b="1">
                <a:solidFill>
                  <a:schemeClr val="bg1"/>
                </a:solidFill>
                <a:latin typeface="Arial" panose="020B0604020202020204" pitchFamily="34" charset="0"/>
                <a:cs typeface="Arial" panose="020B0604020202020204" pitchFamily="34" charset="0"/>
              </a:defRPr>
            </a:lvl6pPr>
            <a:lvl7pPr marL="914400" algn="l" defTabSz="608013" rtl="0" fontAlgn="base">
              <a:spcBef>
                <a:spcPct val="0"/>
              </a:spcBef>
              <a:spcAft>
                <a:spcPct val="0"/>
              </a:spcAft>
              <a:defRPr sz="3800" b="1">
                <a:solidFill>
                  <a:schemeClr val="bg1"/>
                </a:solidFill>
                <a:latin typeface="Arial" panose="020B0604020202020204" pitchFamily="34" charset="0"/>
                <a:cs typeface="Arial" panose="020B0604020202020204" pitchFamily="34" charset="0"/>
              </a:defRPr>
            </a:lvl7pPr>
            <a:lvl8pPr marL="1371600" algn="l" defTabSz="608013" rtl="0" fontAlgn="base">
              <a:spcBef>
                <a:spcPct val="0"/>
              </a:spcBef>
              <a:spcAft>
                <a:spcPct val="0"/>
              </a:spcAft>
              <a:defRPr sz="3800" b="1">
                <a:solidFill>
                  <a:schemeClr val="bg1"/>
                </a:solidFill>
                <a:latin typeface="Arial" panose="020B0604020202020204" pitchFamily="34" charset="0"/>
                <a:cs typeface="Arial" panose="020B0604020202020204" pitchFamily="34" charset="0"/>
              </a:defRPr>
            </a:lvl8pPr>
            <a:lvl9pPr marL="1828800" algn="l" defTabSz="608013" rtl="0" fontAlgn="base">
              <a:spcBef>
                <a:spcPct val="0"/>
              </a:spcBef>
              <a:spcAft>
                <a:spcPct val="0"/>
              </a:spcAft>
              <a:defRPr sz="3800" b="1">
                <a:solidFill>
                  <a:schemeClr val="bg1"/>
                </a:solidFill>
                <a:latin typeface="Arial" panose="020B0604020202020204" pitchFamily="34" charset="0"/>
                <a:cs typeface="Arial" panose="020B0604020202020204" pitchFamily="34" charset="0"/>
              </a:defRPr>
            </a:lvl9pPr>
          </a:lstStyle>
          <a:p>
            <a:pPr algn="ctr"/>
            <a:r>
              <a:rPr lang="en-US" sz="2000" dirty="0">
                <a:solidFill>
                  <a:schemeClr val="accent5">
                    <a:lumMod val="75000"/>
                  </a:schemeClr>
                </a:solidFill>
              </a:rPr>
              <a:t>This gives the Admin the Confidence To Innovate</a:t>
            </a:r>
          </a:p>
        </p:txBody>
      </p:sp>
    </p:spTree>
    <p:extLst>
      <p:ext uri="{BB962C8B-B14F-4D97-AF65-F5344CB8AC3E}">
        <p14:creationId xmlns:p14="http://schemas.microsoft.com/office/powerpoint/2010/main" val="111764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8"/>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7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77"/>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79"/>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7" grpId="1" animBg="1"/>
      <p:bldP spid="78" grpId="0" animBg="1"/>
      <p:bldP spid="78" grpId="1" animBg="1"/>
      <p:bldP spid="79" grpId="0" animBg="1"/>
      <p:bldP spid="79" grpId="1" animBg="1"/>
      <p:bldP spid="8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3D17FEE-4940-92DC-7F00-8411E02571B1}"/>
              </a:ext>
            </a:extLst>
          </p:cNvPr>
          <p:cNvPicPr>
            <a:picLocks noChangeAspect="1"/>
          </p:cNvPicPr>
          <p:nvPr/>
        </p:nvPicPr>
        <p:blipFill>
          <a:blip r:embed="rId3"/>
          <a:stretch>
            <a:fillRect/>
          </a:stretch>
        </p:blipFill>
        <p:spPr>
          <a:xfrm>
            <a:off x="1599688" y="2168635"/>
            <a:ext cx="3734119" cy="3296343"/>
          </a:xfrm>
          <a:prstGeom prst="rect">
            <a:avLst/>
          </a:prstGeom>
        </p:spPr>
      </p:pic>
      <p:pic>
        <p:nvPicPr>
          <p:cNvPr id="6" name="Picture 5">
            <a:extLst>
              <a:ext uri="{FF2B5EF4-FFF2-40B4-BE49-F238E27FC236}">
                <a16:creationId xmlns:a16="http://schemas.microsoft.com/office/drawing/2014/main" id="{70B51ED5-8B44-8BC9-D2A1-15B681D54EDE}"/>
              </a:ext>
            </a:extLst>
          </p:cNvPr>
          <p:cNvPicPr>
            <a:picLocks noChangeAspect="1"/>
          </p:cNvPicPr>
          <p:nvPr/>
        </p:nvPicPr>
        <p:blipFill>
          <a:blip r:embed="rId4"/>
          <a:stretch>
            <a:fillRect/>
          </a:stretch>
        </p:blipFill>
        <p:spPr>
          <a:xfrm>
            <a:off x="5061377" y="2745496"/>
            <a:ext cx="6096000" cy="3653224"/>
          </a:xfrm>
          <a:prstGeom prst="rect">
            <a:avLst/>
          </a:prstGeom>
        </p:spPr>
      </p:pic>
      <p:sp>
        <p:nvSpPr>
          <p:cNvPr id="9" name="Title 1">
            <a:extLst>
              <a:ext uri="{FF2B5EF4-FFF2-40B4-BE49-F238E27FC236}">
                <a16:creationId xmlns:a16="http://schemas.microsoft.com/office/drawing/2014/main" id="{39FC66AD-5849-E2D2-D551-9B500963120D}"/>
              </a:ext>
            </a:extLst>
          </p:cNvPr>
          <p:cNvSpPr txBox="1">
            <a:spLocks/>
          </p:cNvSpPr>
          <p:nvPr/>
        </p:nvSpPr>
        <p:spPr>
          <a:xfrm>
            <a:off x="0" y="-28227"/>
            <a:ext cx="12034584" cy="93268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mn-lt"/>
              </a:rPr>
              <a:t>How to achieve Advanced Visibility &amp; Analytics</a:t>
            </a:r>
          </a:p>
        </p:txBody>
      </p:sp>
      <p:sp>
        <p:nvSpPr>
          <p:cNvPr id="2" name="Title 1">
            <a:extLst>
              <a:ext uri="{FF2B5EF4-FFF2-40B4-BE49-F238E27FC236}">
                <a16:creationId xmlns:a16="http://schemas.microsoft.com/office/drawing/2014/main" id="{03B7911F-BAE9-226E-9E0D-56E9E1AD634C}"/>
              </a:ext>
            </a:extLst>
          </p:cNvPr>
          <p:cNvSpPr>
            <a:spLocks noGrp="1"/>
          </p:cNvSpPr>
          <p:nvPr>
            <p:ph type="title"/>
          </p:nvPr>
        </p:nvSpPr>
        <p:spPr>
          <a:xfrm>
            <a:off x="6254042" y="4327366"/>
            <a:ext cx="4992974" cy="932688"/>
          </a:xfrm>
        </p:spPr>
        <p:txBody>
          <a:bodyPr vert="horz" lIns="91440" tIns="45720" rIns="91440" bIns="45720" rtlCol="0" anchor="b">
            <a:normAutofit/>
          </a:bodyPr>
          <a:lstStyle/>
          <a:p>
            <a:r>
              <a:rPr lang="en-US" sz="5400" kern="1200" dirty="0">
                <a:solidFill>
                  <a:schemeClr val="tx1"/>
                </a:solidFill>
                <a:latin typeface="+mj-lt"/>
                <a:ea typeface="+mj-ea"/>
                <a:cs typeface="+mj-cs"/>
              </a:rPr>
              <a:t>Packets Don’t Lie</a:t>
            </a:r>
          </a:p>
        </p:txBody>
      </p:sp>
      <p:grpSp>
        <p:nvGrpSpPr>
          <p:cNvPr id="13" name="Group 12">
            <a:extLst>
              <a:ext uri="{FF2B5EF4-FFF2-40B4-BE49-F238E27FC236}">
                <a16:creationId xmlns:a16="http://schemas.microsoft.com/office/drawing/2014/main" id="{30ACEB0A-F16B-BB75-0E86-2FF8C24CED20}"/>
              </a:ext>
            </a:extLst>
          </p:cNvPr>
          <p:cNvGrpSpPr/>
          <p:nvPr/>
        </p:nvGrpSpPr>
        <p:grpSpPr>
          <a:xfrm>
            <a:off x="799374" y="2595594"/>
            <a:ext cx="1133207" cy="2752882"/>
            <a:chOff x="466481" y="2144744"/>
            <a:chExt cx="1133207" cy="2752882"/>
          </a:xfrm>
        </p:grpSpPr>
        <p:pic>
          <p:nvPicPr>
            <p:cNvPr id="10" name="Picture 9">
              <a:extLst>
                <a:ext uri="{FF2B5EF4-FFF2-40B4-BE49-F238E27FC236}">
                  <a16:creationId xmlns:a16="http://schemas.microsoft.com/office/drawing/2014/main" id="{2C5834D0-6688-6D54-B808-5D81D098BCA0}"/>
                </a:ext>
              </a:extLst>
            </p:cNvPr>
            <p:cNvPicPr>
              <a:picLocks noChangeAspect="1"/>
            </p:cNvPicPr>
            <p:nvPr/>
          </p:nvPicPr>
          <p:blipFill>
            <a:blip r:embed="rId5"/>
            <a:stretch>
              <a:fillRect/>
            </a:stretch>
          </p:blipFill>
          <p:spPr>
            <a:xfrm>
              <a:off x="480149" y="2144744"/>
              <a:ext cx="1119539" cy="901700"/>
            </a:xfrm>
            <a:prstGeom prst="rect">
              <a:avLst/>
            </a:prstGeom>
          </p:spPr>
        </p:pic>
        <p:pic>
          <p:nvPicPr>
            <p:cNvPr id="11" name="Picture 10">
              <a:extLst>
                <a:ext uri="{FF2B5EF4-FFF2-40B4-BE49-F238E27FC236}">
                  <a16:creationId xmlns:a16="http://schemas.microsoft.com/office/drawing/2014/main" id="{C9BDE37C-D0AA-0F4A-9778-4DED73FAE1E0}"/>
                </a:ext>
              </a:extLst>
            </p:cNvPr>
            <p:cNvPicPr>
              <a:picLocks noChangeAspect="1"/>
            </p:cNvPicPr>
            <p:nvPr/>
          </p:nvPicPr>
          <p:blipFill>
            <a:blip r:embed="rId5"/>
            <a:stretch>
              <a:fillRect/>
            </a:stretch>
          </p:blipFill>
          <p:spPr>
            <a:xfrm>
              <a:off x="480149" y="3070335"/>
              <a:ext cx="1119539" cy="901700"/>
            </a:xfrm>
            <a:prstGeom prst="rect">
              <a:avLst/>
            </a:prstGeom>
          </p:spPr>
        </p:pic>
        <p:pic>
          <p:nvPicPr>
            <p:cNvPr id="12" name="Picture 11">
              <a:extLst>
                <a:ext uri="{FF2B5EF4-FFF2-40B4-BE49-F238E27FC236}">
                  <a16:creationId xmlns:a16="http://schemas.microsoft.com/office/drawing/2014/main" id="{5A6DF602-EE91-0432-E046-AB57452012F2}"/>
                </a:ext>
              </a:extLst>
            </p:cNvPr>
            <p:cNvPicPr>
              <a:picLocks noChangeAspect="1"/>
            </p:cNvPicPr>
            <p:nvPr/>
          </p:nvPicPr>
          <p:blipFill>
            <a:blip r:embed="rId5"/>
            <a:stretch>
              <a:fillRect/>
            </a:stretch>
          </p:blipFill>
          <p:spPr>
            <a:xfrm>
              <a:off x="466481" y="3995926"/>
              <a:ext cx="1119539" cy="901700"/>
            </a:xfrm>
            <a:prstGeom prst="rect">
              <a:avLst/>
            </a:prstGeom>
          </p:spPr>
        </p:pic>
      </p:grpSp>
      <p:grpSp>
        <p:nvGrpSpPr>
          <p:cNvPr id="16" name="Group 15">
            <a:extLst>
              <a:ext uri="{FF2B5EF4-FFF2-40B4-BE49-F238E27FC236}">
                <a16:creationId xmlns:a16="http://schemas.microsoft.com/office/drawing/2014/main" id="{D351F0B9-4C18-564F-2206-19F22EA14E3D}"/>
              </a:ext>
            </a:extLst>
          </p:cNvPr>
          <p:cNvGrpSpPr/>
          <p:nvPr/>
        </p:nvGrpSpPr>
        <p:grpSpPr>
          <a:xfrm>
            <a:off x="2508650" y="1007226"/>
            <a:ext cx="6923449" cy="1557358"/>
            <a:chOff x="2508650" y="1069856"/>
            <a:chExt cx="6923449" cy="1557358"/>
          </a:xfrm>
        </p:grpSpPr>
        <p:sp>
          <p:nvSpPr>
            <p:cNvPr id="7" name="TextBox 6">
              <a:extLst>
                <a:ext uri="{FF2B5EF4-FFF2-40B4-BE49-F238E27FC236}">
                  <a16:creationId xmlns:a16="http://schemas.microsoft.com/office/drawing/2014/main" id="{3D4260F2-3420-7602-1F29-C2945D192589}"/>
                </a:ext>
              </a:extLst>
            </p:cNvPr>
            <p:cNvSpPr txBox="1"/>
            <p:nvPr/>
          </p:nvSpPr>
          <p:spPr>
            <a:xfrm>
              <a:off x="2508650" y="1557690"/>
              <a:ext cx="1700095" cy="646331"/>
            </a:xfrm>
            <a:prstGeom prst="rect">
              <a:avLst/>
            </a:prstGeom>
            <a:noFill/>
          </p:spPr>
          <p:txBody>
            <a:bodyPr wrap="square" rtlCol="0">
              <a:spAutoFit/>
            </a:bodyPr>
            <a:lstStyle/>
            <a:p>
              <a:r>
                <a:rPr lang="en-AE" sz="3600" dirty="0"/>
                <a:t>Packets</a:t>
              </a:r>
            </a:p>
          </p:txBody>
        </p:sp>
        <p:sp>
          <p:nvSpPr>
            <p:cNvPr id="4" name="TextBox 3">
              <a:extLst>
                <a:ext uri="{FF2B5EF4-FFF2-40B4-BE49-F238E27FC236}">
                  <a16:creationId xmlns:a16="http://schemas.microsoft.com/office/drawing/2014/main" id="{3A9BC6A6-3C85-D6D5-69AC-0EAE5CF40687}"/>
                </a:ext>
              </a:extLst>
            </p:cNvPr>
            <p:cNvSpPr txBox="1"/>
            <p:nvPr/>
          </p:nvSpPr>
          <p:spPr>
            <a:xfrm>
              <a:off x="4725778" y="1069856"/>
              <a:ext cx="4706321" cy="523220"/>
            </a:xfrm>
            <a:prstGeom prst="rect">
              <a:avLst/>
            </a:prstGeom>
            <a:noFill/>
          </p:spPr>
          <p:txBody>
            <a:bodyPr wrap="square">
              <a:spAutoFit/>
            </a:bodyPr>
            <a:lstStyle/>
            <a:p>
              <a:r>
                <a:rPr lang="en-AE" sz="2800" dirty="0"/>
                <a:t>Ultimate source of truth</a:t>
              </a:r>
            </a:p>
          </p:txBody>
        </p:sp>
        <p:sp>
          <p:nvSpPr>
            <p:cNvPr id="5" name="TextBox 4">
              <a:extLst>
                <a:ext uri="{FF2B5EF4-FFF2-40B4-BE49-F238E27FC236}">
                  <a16:creationId xmlns:a16="http://schemas.microsoft.com/office/drawing/2014/main" id="{D283F933-6CCA-49B3-CB30-62DFB63F2DA8}"/>
                </a:ext>
              </a:extLst>
            </p:cNvPr>
            <p:cNvSpPr txBox="1"/>
            <p:nvPr/>
          </p:nvSpPr>
          <p:spPr>
            <a:xfrm>
              <a:off x="4725778" y="1580774"/>
              <a:ext cx="3478770" cy="523220"/>
            </a:xfrm>
            <a:prstGeom prst="rect">
              <a:avLst/>
            </a:prstGeom>
            <a:noFill/>
          </p:spPr>
          <p:txBody>
            <a:bodyPr wrap="square">
              <a:spAutoFit/>
            </a:bodyPr>
            <a:lstStyle/>
            <a:p>
              <a:r>
                <a:rPr lang="en-AE" sz="2800" dirty="0"/>
                <a:t>Ultra-HD information</a:t>
              </a:r>
            </a:p>
          </p:txBody>
        </p:sp>
        <p:sp>
          <p:nvSpPr>
            <p:cNvPr id="14" name="Left Brace 13">
              <a:extLst>
                <a:ext uri="{FF2B5EF4-FFF2-40B4-BE49-F238E27FC236}">
                  <a16:creationId xmlns:a16="http://schemas.microsoft.com/office/drawing/2014/main" id="{CC615BE7-9E15-7032-9490-7553EE688EE7}"/>
                </a:ext>
              </a:extLst>
            </p:cNvPr>
            <p:cNvSpPr/>
            <p:nvPr/>
          </p:nvSpPr>
          <p:spPr>
            <a:xfrm>
              <a:off x="4208745" y="1213382"/>
              <a:ext cx="375781" cy="1413832"/>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E"/>
            </a:p>
          </p:txBody>
        </p:sp>
        <p:sp>
          <p:nvSpPr>
            <p:cNvPr id="15" name="TextBox 14">
              <a:extLst>
                <a:ext uri="{FF2B5EF4-FFF2-40B4-BE49-F238E27FC236}">
                  <a16:creationId xmlns:a16="http://schemas.microsoft.com/office/drawing/2014/main" id="{6EBB759F-3D29-64FE-3DF5-B8103EF2F05C}"/>
                </a:ext>
              </a:extLst>
            </p:cNvPr>
            <p:cNvSpPr txBox="1"/>
            <p:nvPr/>
          </p:nvSpPr>
          <p:spPr>
            <a:xfrm>
              <a:off x="4725778" y="2103994"/>
              <a:ext cx="3478770" cy="523220"/>
            </a:xfrm>
            <a:prstGeom prst="rect">
              <a:avLst/>
            </a:prstGeom>
            <a:noFill/>
          </p:spPr>
          <p:txBody>
            <a:bodyPr wrap="square">
              <a:spAutoFit/>
            </a:bodyPr>
            <a:lstStyle/>
            <a:p>
              <a:r>
                <a:rPr lang="en-AE" sz="2800" dirty="0"/>
                <a:t>No sampling</a:t>
              </a:r>
            </a:p>
          </p:txBody>
        </p:sp>
      </p:grpSp>
    </p:spTree>
    <p:extLst>
      <p:ext uri="{BB962C8B-B14F-4D97-AF65-F5344CB8AC3E}">
        <p14:creationId xmlns:p14="http://schemas.microsoft.com/office/powerpoint/2010/main" val="122627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9A91C-3936-A4FD-FDA9-BD7DFB0B239A}"/>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D5F3B9D-5DDB-B722-8425-8B544D8E22A2}"/>
              </a:ext>
            </a:extLst>
          </p:cNvPr>
          <p:cNvGraphicFramePr>
            <a:graphicFrameLocks noGrp="1"/>
          </p:cNvGraphicFramePr>
          <p:nvPr>
            <p:extLst>
              <p:ext uri="{D42A27DB-BD31-4B8C-83A1-F6EECF244321}">
                <p14:modId xmlns:p14="http://schemas.microsoft.com/office/powerpoint/2010/main" val="2226366888"/>
              </p:ext>
            </p:extLst>
          </p:nvPr>
        </p:nvGraphicFramePr>
        <p:xfrm>
          <a:off x="374736" y="904461"/>
          <a:ext cx="10986371" cy="5612181"/>
        </p:xfrm>
        <a:graphic>
          <a:graphicData uri="http://schemas.openxmlformats.org/drawingml/2006/table">
            <a:tbl>
              <a:tblPr/>
              <a:tblGrid>
                <a:gridCol w="5680836">
                  <a:extLst>
                    <a:ext uri="{9D8B030D-6E8A-4147-A177-3AD203B41FA5}">
                      <a16:colId xmlns:a16="http://schemas.microsoft.com/office/drawing/2014/main" val="4250371002"/>
                    </a:ext>
                  </a:extLst>
                </a:gridCol>
                <a:gridCol w="5305535">
                  <a:extLst>
                    <a:ext uri="{9D8B030D-6E8A-4147-A177-3AD203B41FA5}">
                      <a16:colId xmlns:a16="http://schemas.microsoft.com/office/drawing/2014/main" val="3558688517"/>
                    </a:ext>
                  </a:extLst>
                </a:gridCol>
              </a:tblGrid>
              <a:tr h="224484">
                <a:tc>
                  <a:txBody>
                    <a:bodyPr/>
                    <a:lstStyle/>
                    <a:p>
                      <a:pPr algn="ctr" fontAlgn="ctr"/>
                      <a:r>
                        <a:rPr lang="en-US" sz="1400" b="1" i="0" u="none" strike="noStrike">
                          <a:solidFill>
                            <a:srgbClr val="000000"/>
                          </a:solidFill>
                          <a:effectLst/>
                          <a:latin typeface="Aptos Narrow" panose="020B0004020202020204" pitchFamily="34" charset="0"/>
                        </a:rPr>
                        <a:t>Packet based</a:t>
                      </a:r>
                    </a:p>
                  </a:txBody>
                  <a:tcPr marL="7755" marR="7755" marT="77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1" i="0" u="none" strike="noStrike">
                          <a:solidFill>
                            <a:srgbClr val="000000"/>
                          </a:solidFill>
                          <a:effectLst/>
                          <a:latin typeface="Aptos Narrow" panose="020B0004020202020204" pitchFamily="34" charset="0"/>
                        </a:rPr>
                        <a:t>Other data sources based (Flows / SNMP)</a:t>
                      </a:r>
                    </a:p>
                  </a:txBody>
                  <a:tcPr marL="7755" marR="7755" marT="77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68489637"/>
                  </a:ext>
                </a:extLst>
              </a:tr>
              <a:tr h="477030">
                <a:tc>
                  <a:txBody>
                    <a:bodyPr/>
                    <a:lstStyle/>
                    <a:p>
                      <a:pPr algn="l" fontAlgn="ctr"/>
                      <a:r>
                        <a:rPr lang="en-US" sz="1400" b="0" i="0" u="none" strike="noStrike">
                          <a:solidFill>
                            <a:srgbClr val="0070C0"/>
                          </a:solidFill>
                          <a:effectLst/>
                          <a:latin typeface="Aptos Narrow" panose="020B0004020202020204" pitchFamily="34" charset="0"/>
                        </a:rPr>
                        <a:t>Provides continuous monitoring and analysis of the telco networks, be it any domain (mobile or fixed)</a:t>
                      </a:r>
                    </a:p>
                  </a:txBody>
                  <a:tcPr marL="7755" marR="7755" marT="77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400" b="0" i="0" u="none" strike="noStrike" dirty="0">
                          <a:solidFill>
                            <a:srgbClr val="0070C0"/>
                          </a:solidFill>
                          <a:effectLst/>
                          <a:latin typeface="Aptos Narrow" panose="020B0004020202020204" pitchFamily="34" charset="0"/>
                        </a:rPr>
                        <a:t>Provides monitoring and analysis based on sampling wherein interface parameters are collected at intervals (every 5 minutes or 10 minutes)</a:t>
                      </a:r>
                    </a:p>
                  </a:txBody>
                  <a:tcPr marL="7755" marR="7755" marT="77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93693263"/>
                  </a:ext>
                </a:extLst>
              </a:tr>
              <a:tr h="954059">
                <a:tc>
                  <a:txBody>
                    <a:bodyPr/>
                    <a:lstStyle/>
                    <a:p>
                      <a:pPr algn="l" fontAlgn="ctr"/>
                      <a:r>
                        <a:rPr lang="en-US" sz="1400" b="0" i="0" u="none" strike="noStrike" dirty="0">
                          <a:solidFill>
                            <a:srgbClr val="002060"/>
                          </a:solidFill>
                          <a:effectLst/>
                          <a:latin typeface="Aptos Narrow" panose="020B0004020202020204" pitchFamily="34" charset="0"/>
                        </a:rPr>
                        <a:t>Packets are a complete record of actual network activity, including the actual data (packet payloads that are transferred across the network. It also includes packet header information that can provide extremely useful data - particularly for security investigations - even if packet payloads are encrypted and can't be decrypted for inspection.</a:t>
                      </a:r>
                    </a:p>
                  </a:txBody>
                  <a:tcPr marL="7755" marR="7755" marT="77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400" b="0" i="0" u="none" strike="noStrike" dirty="0">
                          <a:solidFill>
                            <a:srgbClr val="002060"/>
                          </a:solidFill>
                          <a:effectLst/>
                          <a:latin typeface="Aptos Narrow" panose="020B0004020202020204" pitchFamily="34" charset="0"/>
                        </a:rPr>
                        <a:t>Other sources of data provides a metadata-based view of activity on the network.</a:t>
                      </a:r>
                    </a:p>
                  </a:txBody>
                  <a:tcPr marL="7755" marR="7755" marT="775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33845675"/>
                  </a:ext>
                </a:extLst>
              </a:tr>
              <a:tr h="1669602">
                <a:tc>
                  <a:txBody>
                    <a:bodyPr/>
                    <a:lstStyle/>
                    <a:p>
                      <a:pPr algn="l" fontAlgn="ctr"/>
                      <a:r>
                        <a:rPr lang="en-US" sz="1400" b="0" i="0" u="none" strike="noStrike" dirty="0">
                          <a:solidFill>
                            <a:srgbClr val="C00000"/>
                          </a:solidFill>
                          <a:effectLst/>
                          <a:latin typeface="Aptos Narrow" panose="020B0004020202020204" pitchFamily="34" charset="0"/>
                        </a:rPr>
                        <a:t>Provides analysis related to:</a:t>
                      </a:r>
                      <a:br>
                        <a:rPr lang="en-US" sz="1400" b="0" i="0" u="none" strike="noStrike" dirty="0">
                          <a:solidFill>
                            <a:srgbClr val="C00000"/>
                          </a:solidFill>
                          <a:effectLst/>
                          <a:latin typeface="Aptos Narrow" panose="020B0004020202020204" pitchFamily="34" charset="0"/>
                        </a:rPr>
                      </a:br>
                      <a:r>
                        <a:rPr lang="en-US" sz="1400" b="0" i="0" u="none" strike="noStrike" dirty="0">
                          <a:solidFill>
                            <a:srgbClr val="C00000"/>
                          </a:solidFill>
                          <a:effectLst/>
                          <a:latin typeface="Aptos Narrow" panose="020B0004020202020204" pitchFamily="34" charset="0"/>
                        </a:rPr>
                        <a:t>- User experience</a:t>
                      </a:r>
                    </a:p>
                    <a:p>
                      <a:pPr algn="l" fontAlgn="ctr"/>
                      <a:r>
                        <a:rPr lang="en-US" sz="1400" b="0" i="0" u="none" strike="noStrike" dirty="0">
                          <a:solidFill>
                            <a:srgbClr val="C00000"/>
                          </a:solidFill>
                          <a:effectLst/>
                          <a:latin typeface="Aptos Narrow" panose="020B0004020202020204" pitchFamily="34" charset="0"/>
                        </a:rPr>
                        <a:t>- Traffic analysis per link</a:t>
                      </a:r>
                      <a:br>
                        <a:rPr lang="en-US" sz="1400" b="0" i="0" u="none" strike="noStrike" dirty="0">
                          <a:solidFill>
                            <a:srgbClr val="C00000"/>
                          </a:solidFill>
                          <a:effectLst/>
                          <a:latin typeface="Aptos Narrow" panose="020B0004020202020204" pitchFamily="34" charset="0"/>
                        </a:rPr>
                      </a:br>
                      <a:r>
                        <a:rPr lang="en-US" sz="1400" b="0" i="0" u="none" strike="noStrike" dirty="0">
                          <a:solidFill>
                            <a:srgbClr val="C00000"/>
                          </a:solidFill>
                          <a:effectLst/>
                          <a:latin typeface="Aptos Narrow" panose="020B0004020202020204" pitchFamily="34" charset="0"/>
                        </a:rPr>
                        <a:t>- Application traffic identification, performance &amp; errors</a:t>
                      </a:r>
                      <a:br>
                        <a:rPr lang="en-US" sz="1400" b="0" i="0" u="none" strike="noStrike" dirty="0">
                          <a:solidFill>
                            <a:srgbClr val="C00000"/>
                          </a:solidFill>
                          <a:effectLst/>
                          <a:latin typeface="Aptos Narrow" panose="020B0004020202020204" pitchFamily="34" charset="0"/>
                        </a:rPr>
                      </a:br>
                      <a:r>
                        <a:rPr lang="en-US" sz="1400" b="0" i="0" u="none" strike="noStrike" dirty="0">
                          <a:solidFill>
                            <a:srgbClr val="C00000"/>
                          </a:solidFill>
                          <a:effectLst/>
                          <a:latin typeface="Aptos Narrow" panose="020B0004020202020204" pitchFamily="34" charset="0"/>
                        </a:rPr>
                        <a:t>- Multi-hop analysis to pinpoint or demarcate issues related to particular nodes or links</a:t>
                      </a:r>
                      <a:br>
                        <a:rPr lang="en-US" sz="1400" b="0" i="0" u="none" strike="noStrike" dirty="0">
                          <a:solidFill>
                            <a:srgbClr val="C00000"/>
                          </a:solidFill>
                          <a:effectLst/>
                          <a:latin typeface="Aptos Narrow" panose="020B0004020202020204" pitchFamily="34" charset="0"/>
                        </a:rPr>
                      </a:br>
                      <a:r>
                        <a:rPr lang="en-US" sz="1400" b="0" i="0" u="none" strike="noStrike" dirty="0">
                          <a:solidFill>
                            <a:srgbClr val="C00000"/>
                          </a:solidFill>
                          <a:effectLst/>
                          <a:latin typeface="Aptos Narrow" panose="020B0004020202020204" pitchFamily="34" charset="0"/>
                        </a:rPr>
                        <a:t>- Session analysis</a:t>
                      </a:r>
                      <a:br>
                        <a:rPr lang="en-US" sz="1400" b="0" i="0" u="none" strike="noStrike" dirty="0">
                          <a:solidFill>
                            <a:srgbClr val="C00000"/>
                          </a:solidFill>
                          <a:effectLst/>
                          <a:latin typeface="Aptos Narrow" panose="020B0004020202020204" pitchFamily="34" charset="0"/>
                        </a:rPr>
                      </a:br>
                      <a:r>
                        <a:rPr lang="en-US" sz="1400" b="0" i="0" u="none" strike="noStrike" dirty="0">
                          <a:solidFill>
                            <a:srgbClr val="C00000"/>
                          </a:solidFill>
                          <a:effectLst/>
                          <a:latin typeface="Aptos Narrow" panose="020B0004020202020204" pitchFamily="34" charset="0"/>
                        </a:rPr>
                        <a:t>- Packet analysis</a:t>
                      </a:r>
                      <a:br>
                        <a:rPr lang="en-US" sz="1400" b="0" i="0" u="none" strike="noStrike" dirty="0">
                          <a:solidFill>
                            <a:srgbClr val="C00000"/>
                          </a:solidFill>
                          <a:effectLst/>
                          <a:latin typeface="Aptos Narrow" panose="020B0004020202020204" pitchFamily="34" charset="0"/>
                        </a:rPr>
                      </a:br>
                      <a:r>
                        <a:rPr lang="en-US" sz="1400" b="0" i="0" u="none" strike="noStrike" dirty="0">
                          <a:solidFill>
                            <a:srgbClr val="C00000"/>
                          </a:solidFill>
                          <a:effectLst/>
                          <a:latin typeface="Aptos Narrow" panose="020B0004020202020204" pitchFamily="34" charset="0"/>
                        </a:rPr>
                        <a:t>- Identification of traffic anomalies &amp; security threats</a:t>
                      </a:r>
                    </a:p>
                  </a:txBody>
                  <a:tcPr marL="7755" marR="7755" marT="77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400" b="0" i="0" u="none" strike="noStrike" dirty="0">
                          <a:solidFill>
                            <a:srgbClr val="C00000"/>
                          </a:solidFill>
                          <a:effectLst/>
                          <a:latin typeface="Aptos Narrow" panose="020B0004020202020204" pitchFamily="34" charset="0"/>
                        </a:rPr>
                        <a:t>Provides analysis related to:</a:t>
                      </a:r>
                      <a:br>
                        <a:rPr lang="en-US" sz="1400" b="0" i="0" u="none" strike="noStrike" dirty="0">
                          <a:solidFill>
                            <a:srgbClr val="C00000"/>
                          </a:solidFill>
                          <a:effectLst/>
                          <a:latin typeface="Aptos Narrow" panose="020B0004020202020204" pitchFamily="34" charset="0"/>
                        </a:rPr>
                      </a:br>
                      <a:r>
                        <a:rPr lang="en-US" sz="1400" b="0" i="0" u="none" strike="noStrike" dirty="0">
                          <a:solidFill>
                            <a:srgbClr val="C00000"/>
                          </a:solidFill>
                          <a:effectLst/>
                          <a:latin typeface="Aptos Narrow" panose="020B0004020202020204" pitchFamily="34" charset="0"/>
                        </a:rPr>
                        <a:t>- Device health</a:t>
                      </a:r>
                      <a:br>
                        <a:rPr lang="en-US" sz="1400" b="0" i="0" u="none" strike="noStrike" dirty="0">
                          <a:solidFill>
                            <a:srgbClr val="C00000"/>
                          </a:solidFill>
                          <a:effectLst/>
                          <a:latin typeface="Aptos Narrow" panose="020B0004020202020204" pitchFamily="34" charset="0"/>
                        </a:rPr>
                      </a:br>
                      <a:r>
                        <a:rPr lang="en-US" sz="1400" b="0" i="0" u="none" strike="noStrike" dirty="0">
                          <a:solidFill>
                            <a:srgbClr val="C00000"/>
                          </a:solidFill>
                          <a:effectLst/>
                          <a:latin typeface="Aptos Narrow" panose="020B0004020202020204" pitchFamily="34" charset="0"/>
                        </a:rPr>
                        <a:t>- Interface utilization</a:t>
                      </a:r>
                      <a:br>
                        <a:rPr lang="en-US" sz="1400" b="0" i="0" u="none" strike="noStrike" dirty="0">
                          <a:solidFill>
                            <a:srgbClr val="C00000"/>
                          </a:solidFill>
                          <a:effectLst/>
                          <a:latin typeface="Aptos Narrow" panose="020B0004020202020204" pitchFamily="34" charset="0"/>
                        </a:rPr>
                      </a:br>
                      <a:r>
                        <a:rPr lang="en-US" sz="1400" b="0" i="0" u="none" strike="noStrike" dirty="0">
                          <a:solidFill>
                            <a:srgbClr val="C00000"/>
                          </a:solidFill>
                          <a:effectLst/>
                          <a:latin typeface="Aptos Narrow" panose="020B0004020202020204" pitchFamily="34" charset="0"/>
                        </a:rPr>
                        <a:t>- Routing changes</a:t>
                      </a:r>
                      <a:br>
                        <a:rPr lang="en-US" sz="1400" b="0" i="0" u="none" strike="noStrike" dirty="0">
                          <a:solidFill>
                            <a:srgbClr val="C00000"/>
                          </a:solidFill>
                          <a:effectLst/>
                          <a:latin typeface="Aptos Narrow" panose="020B0004020202020204" pitchFamily="34" charset="0"/>
                        </a:rPr>
                      </a:br>
                      <a:r>
                        <a:rPr lang="en-US" sz="1400" b="0" i="0" u="none" strike="noStrike" dirty="0">
                          <a:solidFill>
                            <a:srgbClr val="C00000"/>
                          </a:solidFill>
                          <a:effectLst/>
                          <a:latin typeface="Aptos Narrow" panose="020B0004020202020204" pitchFamily="34" charset="0"/>
                        </a:rPr>
                        <a:t>- Overall traffic identification</a:t>
                      </a:r>
                    </a:p>
                  </a:txBody>
                  <a:tcPr marL="7755" marR="7755" marT="775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80601841"/>
                  </a:ext>
                </a:extLst>
              </a:tr>
              <a:tr h="1908117">
                <a:tc>
                  <a:txBody>
                    <a:bodyPr/>
                    <a:lstStyle/>
                    <a:p>
                      <a:pPr algn="l" fontAlgn="ctr"/>
                      <a:r>
                        <a:rPr lang="en-US" sz="1400" b="0" i="0" u="none" strike="noStrike" dirty="0">
                          <a:solidFill>
                            <a:srgbClr val="7030A0"/>
                          </a:solidFill>
                          <a:effectLst/>
                          <a:latin typeface="Aptos Narrow" panose="020B0004020202020204" pitchFamily="34" charset="0"/>
                        </a:rPr>
                        <a:t>Provides granular level of details such as:</a:t>
                      </a:r>
                      <a:br>
                        <a:rPr lang="en-US" sz="1400" b="0" i="0" u="none" strike="noStrike" dirty="0">
                          <a:solidFill>
                            <a:srgbClr val="7030A0"/>
                          </a:solidFill>
                          <a:effectLst/>
                          <a:latin typeface="Aptos Narrow" panose="020B0004020202020204" pitchFamily="34" charset="0"/>
                        </a:rPr>
                      </a:br>
                      <a:r>
                        <a:rPr lang="en-US" sz="1400" b="0" i="0" u="none" strike="noStrike" dirty="0">
                          <a:solidFill>
                            <a:srgbClr val="7030A0"/>
                          </a:solidFill>
                          <a:effectLst/>
                          <a:latin typeface="Aptos Narrow" panose="020B0004020202020204" pitchFamily="34" charset="0"/>
                        </a:rPr>
                        <a:t>- Application level traffic</a:t>
                      </a:r>
                      <a:br>
                        <a:rPr lang="en-US" sz="1400" b="0" i="0" u="none" strike="noStrike" dirty="0">
                          <a:solidFill>
                            <a:srgbClr val="7030A0"/>
                          </a:solidFill>
                          <a:effectLst/>
                          <a:latin typeface="Aptos Narrow" panose="020B0004020202020204" pitchFamily="34" charset="0"/>
                        </a:rPr>
                      </a:br>
                      <a:r>
                        <a:rPr lang="en-US" sz="1400" b="0" i="0" u="none" strike="noStrike" dirty="0">
                          <a:solidFill>
                            <a:srgbClr val="7030A0"/>
                          </a:solidFill>
                          <a:effectLst/>
                          <a:latin typeface="Aptos Narrow" panose="020B0004020202020204" pitchFamily="34" charset="0"/>
                        </a:rPr>
                        <a:t>- Error codes or Cause codes related to per application / protocols</a:t>
                      </a:r>
                      <a:br>
                        <a:rPr lang="en-US" sz="1400" b="0" i="0" u="none" strike="noStrike" dirty="0">
                          <a:solidFill>
                            <a:srgbClr val="7030A0"/>
                          </a:solidFill>
                          <a:effectLst/>
                          <a:latin typeface="Aptos Narrow" panose="020B0004020202020204" pitchFamily="34" charset="0"/>
                        </a:rPr>
                      </a:br>
                      <a:r>
                        <a:rPr lang="en-US" sz="1400" b="0" i="0" u="none" strike="noStrike" dirty="0">
                          <a:solidFill>
                            <a:srgbClr val="7030A0"/>
                          </a:solidFill>
                          <a:effectLst/>
                          <a:latin typeface="Aptos Narrow" panose="020B0004020202020204" pitchFamily="34" charset="0"/>
                        </a:rPr>
                        <a:t>- Per VLAN or site location or QoS based traffic</a:t>
                      </a:r>
                      <a:br>
                        <a:rPr lang="en-US" sz="1400" b="0" i="0" u="none" strike="noStrike" dirty="0">
                          <a:solidFill>
                            <a:srgbClr val="7030A0"/>
                          </a:solidFill>
                          <a:effectLst/>
                          <a:latin typeface="Aptos Narrow" panose="020B0004020202020204" pitchFamily="34" charset="0"/>
                        </a:rPr>
                      </a:br>
                      <a:r>
                        <a:rPr lang="en-US" sz="1400" b="0" i="0" u="none" strike="noStrike" dirty="0">
                          <a:solidFill>
                            <a:srgbClr val="7030A0"/>
                          </a:solidFill>
                          <a:effectLst/>
                          <a:latin typeface="Aptos Narrow" panose="020B0004020202020204" pitchFamily="34" charset="0"/>
                        </a:rPr>
                        <a:t>- TCP / UDP / any other protocol based statistics of every transactions</a:t>
                      </a:r>
                      <a:br>
                        <a:rPr lang="en-US" sz="1400" b="0" i="0" u="none" strike="noStrike" dirty="0">
                          <a:solidFill>
                            <a:srgbClr val="7030A0"/>
                          </a:solidFill>
                          <a:effectLst/>
                          <a:latin typeface="Aptos Narrow" panose="020B0004020202020204" pitchFamily="34" charset="0"/>
                        </a:rPr>
                      </a:br>
                      <a:r>
                        <a:rPr lang="en-US" sz="1400" b="0" i="0" u="none" strike="noStrike" dirty="0">
                          <a:solidFill>
                            <a:srgbClr val="7030A0"/>
                          </a:solidFill>
                          <a:effectLst/>
                          <a:latin typeface="Aptos Narrow" panose="020B0004020202020204" pitchFamily="34" charset="0"/>
                        </a:rPr>
                        <a:t>- Each KPI (success rate / failure rate) per messages exchanged between nodes for any protocol or technology interfaces (2G/3G/LTE/5G)</a:t>
                      </a:r>
                      <a:br>
                        <a:rPr lang="en-US" sz="1400" b="0" i="0" u="none" strike="noStrike" dirty="0">
                          <a:solidFill>
                            <a:srgbClr val="7030A0"/>
                          </a:solidFill>
                          <a:effectLst/>
                          <a:latin typeface="Aptos Narrow" panose="020B0004020202020204" pitchFamily="34" charset="0"/>
                        </a:rPr>
                      </a:br>
                      <a:r>
                        <a:rPr lang="en-US" sz="1400" b="0" i="0" u="none" strike="noStrike" dirty="0">
                          <a:solidFill>
                            <a:srgbClr val="7030A0"/>
                          </a:solidFill>
                          <a:effectLst/>
                          <a:latin typeface="Aptos Narrow" panose="020B0004020202020204" pitchFamily="34" charset="0"/>
                        </a:rPr>
                        <a:t>- Precise view of network events</a:t>
                      </a:r>
                    </a:p>
                  </a:txBody>
                  <a:tcPr marL="7755" marR="7755" marT="77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400" b="0" i="0" u="none" strike="noStrike" dirty="0">
                          <a:solidFill>
                            <a:srgbClr val="7030A0"/>
                          </a:solidFill>
                          <a:effectLst/>
                          <a:latin typeface="Aptos Narrow" panose="020B0004020202020204" pitchFamily="34" charset="0"/>
                        </a:rPr>
                        <a:t>Provides a summary view of:</a:t>
                      </a:r>
                      <a:br>
                        <a:rPr lang="en-US" sz="1400" b="0" i="0" u="none" strike="noStrike" dirty="0">
                          <a:solidFill>
                            <a:srgbClr val="7030A0"/>
                          </a:solidFill>
                          <a:effectLst/>
                          <a:latin typeface="Aptos Narrow" panose="020B0004020202020204" pitchFamily="34" charset="0"/>
                        </a:rPr>
                      </a:br>
                      <a:r>
                        <a:rPr lang="en-US" sz="1400" b="0" i="0" u="none" strike="noStrike" dirty="0">
                          <a:solidFill>
                            <a:srgbClr val="7030A0"/>
                          </a:solidFill>
                          <a:effectLst/>
                          <a:latin typeface="Aptos Narrow" panose="020B0004020202020204" pitchFamily="34" charset="0"/>
                        </a:rPr>
                        <a:t>- Network activity</a:t>
                      </a:r>
                      <a:br>
                        <a:rPr lang="en-US" sz="1400" b="0" i="0" u="none" strike="noStrike" dirty="0">
                          <a:solidFill>
                            <a:srgbClr val="7030A0"/>
                          </a:solidFill>
                          <a:effectLst/>
                          <a:latin typeface="Aptos Narrow" panose="020B0004020202020204" pitchFamily="34" charset="0"/>
                        </a:rPr>
                      </a:br>
                      <a:r>
                        <a:rPr lang="en-US" sz="1400" b="0" i="0" u="none" strike="noStrike" dirty="0">
                          <a:solidFill>
                            <a:srgbClr val="7030A0"/>
                          </a:solidFill>
                          <a:effectLst/>
                          <a:latin typeface="Aptos Narrow" panose="020B0004020202020204" pitchFamily="34" charset="0"/>
                        </a:rPr>
                        <a:t>- Overall traffic identification</a:t>
                      </a:r>
                      <a:br>
                        <a:rPr lang="en-US" sz="1400" b="0" i="0" u="none" strike="noStrike" dirty="0">
                          <a:solidFill>
                            <a:srgbClr val="7030A0"/>
                          </a:solidFill>
                          <a:effectLst/>
                          <a:latin typeface="Aptos Narrow" panose="020B0004020202020204" pitchFamily="34" charset="0"/>
                        </a:rPr>
                      </a:br>
                      <a:r>
                        <a:rPr lang="en-US" sz="1400" b="0" i="0" u="none" strike="noStrike" dirty="0">
                          <a:solidFill>
                            <a:srgbClr val="7030A0"/>
                          </a:solidFill>
                          <a:effectLst/>
                          <a:latin typeface="Aptos Narrow" panose="020B0004020202020204" pitchFamily="34" charset="0"/>
                        </a:rPr>
                        <a:t>- Network infrastructure health details</a:t>
                      </a:r>
                    </a:p>
                  </a:txBody>
                  <a:tcPr marL="7755" marR="7755" marT="775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57504437"/>
                  </a:ext>
                </a:extLst>
              </a:tr>
            </a:tbl>
          </a:graphicData>
        </a:graphic>
      </p:graphicFrame>
      <p:pic>
        <p:nvPicPr>
          <p:cNvPr id="19" name="Picture 18">
            <a:extLst>
              <a:ext uri="{FF2B5EF4-FFF2-40B4-BE49-F238E27FC236}">
                <a16:creationId xmlns:a16="http://schemas.microsoft.com/office/drawing/2014/main" id="{0CA77C7C-522E-461D-1782-736B00C2614C}"/>
              </a:ext>
            </a:extLst>
          </p:cNvPr>
          <p:cNvPicPr>
            <a:picLocks noChangeAspect="1"/>
          </p:cNvPicPr>
          <p:nvPr/>
        </p:nvPicPr>
        <p:blipFill>
          <a:blip r:embed="rId3">
            <a:alphaModFix amt="14000"/>
          </a:blip>
          <a:stretch>
            <a:fillRect/>
          </a:stretch>
        </p:blipFill>
        <p:spPr>
          <a:xfrm>
            <a:off x="1777651" y="1180457"/>
            <a:ext cx="7917494" cy="5154134"/>
          </a:xfrm>
          <a:prstGeom prst="rect">
            <a:avLst/>
          </a:prstGeom>
        </p:spPr>
      </p:pic>
      <p:sp>
        <p:nvSpPr>
          <p:cNvPr id="9" name="Title 1">
            <a:extLst>
              <a:ext uri="{FF2B5EF4-FFF2-40B4-BE49-F238E27FC236}">
                <a16:creationId xmlns:a16="http://schemas.microsoft.com/office/drawing/2014/main" id="{410CBDC5-ACF6-98EA-CF69-38780A03411B}"/>
              </a:ext>
            </a:extLst>
          </p:cNvPr>
          <p:cNvSpPr txBox="1">
            <a:spLocks/>
          </p:cNvSpPr>
          <p:nvPr/>
        </p:nvSpPr>
        <p:spPr>
          <a:xfrm>
            <a:off x="0" y="-28227"/>
            <a:ext cx="12034584" cy="93268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mn-lt"/>
              </a:rPr>
              <a:t>Why Packets?</a:t>
            </a:r>
          </a:p>
        </p:txBody>
      </p:sp>
    </p:spTree>
    <p:extLst>
      <p:ext uri="{BB962C8B-B14F-4D97-AF65-F5344CB8AC3E}">
        <p14:creationId xmlns:p14="http://schemas.microsoft.com/office/powerpoint/2010/main" val="4253393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7A8D9-F1D7-7E72-2ABC-38CB395D6CF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BA1E4E9-7A1A-3025-BFC2-B2575EA3E6FA}"/>
              </a:ext>
            </a:extLst>
          </p:cNvPr>
          <p:cNvPicPr>
            <a:picLocks noChangeAspect="1"/>
          </p:cNvPicPr>
          <p:nvPr/>
        </p:nvPicPr>
        <p:blipFill>
          <a:blip r:embed="rId3"/>
          <a:stretch>
            <a:fillRect/>
          </a:stretch>
        </p:blipFill>
        <p:spPr>
          <a:xfrm>
            <a:off x="3148817" y="2742404"/>
            <a:ext cx="3333121" cy="2999809"/>
          </a:xfrm>
          <a:prstGeom prst="rect">
            <a:avLst/>
          </a:prstGeom>
        </p:spPr>
      </p:pic>
      <p:pic>
        <p:nvPicPr>
          <p:cNvPr id="5" name="Picture 4">
            <a:extLst>
              <a:ext uri="{FF2B5EF4-FFF2-40B4-BE49-F238E27FC236}">
                <a16:creationId xmlns:a16="http://schemas.microsoft.com/office/drawing/2014/main" id="{6840D89D-CFFC-35BA-5425-A106AA1B154E}"/>
              </a:ext>
            </a:extLst>
          </p:cNvPr>
          <p:cNvPicPr>
            <a:picLocks noChangeAspect="1"/>
          </p:cNvPicPr>
          <p:nvPr/>
        </p:nvPicPr>
        <p:blipFill>
          <a:blip r:embed="rId4"/>
          <a:stretch>
            <a:fillRect/>
          </a:stretch>
        </p:blipFill>
        <p:spPr>
          <a:xfrm>
            <a:off x="950232" y="2279222"/>
            <a:ext cx="2614550" cy="1092021"/>
          </a:xfrm>
          <a:prstGeom prst="rect">
            <a:avLst/>
          </a:prstGeom>
        </p:spPr>
      </p:pic>
      <p:pic>
        <p:nvPicPr>
          <p:cNvPr id="9" name="Picture 8">
            <a:extLst>
              <a:ext uri="{FF2B5EF4-FFF2-40B4-BE49-F238E27FC236}">
                <a16:creationId xmlns:a16="http://schemas.microsoft.com/office/drawing/2014/main" id="{1061CDF7-5199-55A5-418C-5DD89A95B275}"/>
              </a:ext>
            </a:extLst>
          </p:cNvPr>
          <p:cNvPicPr>
            <a:picLocks noChangeAspect="1"/>
          </p:cNvPicPr>
          <p:nvPr/>
        </p:nvPicPr>
        <p:blipFill>
          <a:blip r:embed="rId4"/>
          <a:stretch>
            <a:fillRect/>
          </a:stretch>
        </p:blipFill>
        <p:spPr>
          <a:xfrm>
            <a:off x="157416" y="3374410"/>
            <a:ext cx="2614550" cy="1092021"/>
          </a:xfrm>
          <a:prstGeom prst="rect">
            <a:avLst/>
          </a:prstGeom>
        </p:spPr>
      </p:pic>
      <p:pic>
        <p:nvPicPr>
          <p:cNvPr id="10" name="Picture 9">
            <a:extLst>
              <a:ext uri="{FF2B5EF4-FFF2-40B4-BE49-F238E27FC236}">
                <a16:creationId xmlns:a16="http://schemas.microsoft.com/office/drawing/2014/main" id="{CF42180B-893B-3085-7C6B-7EE93AD30015}"/>
              </a:ext>
            </a:extLst>
          </p:cNvPr>
          <p:cNvPicPr>
            <a:picLocks noChangeAspect="1"/>
          </p:cNvPicPr>
          <p:nvPr/>
        </p:nvPicPr>
        <p:blipFill>
          <a:blip r:embed="rId5"/>
          <a:stretch>
            <a:fillRect/>
          </a:stretch>
        </p:blipFill>
        <p:spPr>
          <a:xfrm>
            <a:off x="6858790" y="3222929"/>
            <a:ext cx="4989170" cy="2519284"/>
          </a:xfrm>
          <a:prstGeom prst="rect">
            <a:avLst/>
          </a:prstGeom>
        </p:spPr>
      </p:pic>
      <p:sp>
        <p:nvSpPr>
          <p:cNvPr id="12" name="TextBox 11">
            <a:extLst>
              <a:ext uri="{FF2B5EF4-FFF2-40B4-BE49-F238E27FC236}">
                <a16:creationId xmlns:a16="http://schemas.microsoft.com/office/drawing/2014/main" id="{AC74B327-2C76-78DC-ADC4-F8F4C64BAE10}"/>
              </a:ext>
            </a:extLst>
          </p:cNvPr>
          <p:cNvSpPr txBox="1"/>
          <p:nvPr/>
        </p:nvSpPr>
        <p:spPr>
          <a:xfrm>
            <a:off x="693314" y="4870638"/>
            <a:ext cx="1564193" cy="584775"/>
          </a:xfrm>
          <a:prstGeom prst="rect">
            <a:avLst/>
          </a:prstGeom>
          <a:noFill/>
        </p:spPr>
        <p:txBody>
          <a:bodyPr wrap="square">
            <a:spAutoFit/>
          </a:bodyPr>
          <a:lstStyle/>
          <a:p>
            <a:r>
              <a:rPr lang="en-AE" sz="3200" dirty="0"/>
              <a:t>Packets</a:t>
            </a:r>
          </a:p>
        </p:txBody>
      </p:sp>
      <p:sp>
        <p:nvSpPr>
          <p:cNvPr id="13" name="Title 1">
            <a:extLst>
              <a:ext uri="{FF2B5EF4-FFF2-40B4-BE49-F238E27FC236}">
                <a16:creationId xmlns:a16="http://schemas.microsoft.com/office/drawing/2014/main" id="{8E063EF2-5DD0-BA71-BC95-184E0DC48335}"/>
              </a:ext>
            </a:extLst>
          </p:cNvPr>
          <p:cNvSpPr txBox="1">
            <a:spLocks/>
          </p:cNvSpPr>
          <p:nvPr/>
        </p:nvSpPr>
        <p:spPr>
          <a:xfrm>
            <a:off x="0" y="0"/>
            <a:ext cx="12034584" cy="93268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mn-lt"/>
              </a:rPr>
              <a:t>How to achieve Advanced Visibility &amp; Analytics</a:t>
            </a:r>
          </a:p>
        </p:txBody>
      </p:sp>
      <p:sp>
        <p:nvSpPr>
          <p:cNvPr id="14" name="TextBox 13">
            <a:extLst>
              <a:ext uri="{FF2B5EF4-FFF2-40B4-BE49-F238E27FC236}">
                <a16:creationId xmlns:a16="http://schemas.microsoft.com/office/drawing/2014/main" id="{2D1CC07E-424B-C581-7F12-46232E6164A9}"/>
              </a:ext>
            </a:extLst>
          </p:cNvPr>
          <p:cNvSpPr txBox="1"/>
          <p:nvPr/>
        </p:nvSpPr>
        <p:spPr>
          <a:xfrm>
            <a:off x="3597639" y="1112039"/>
            <a:ext cx="4358693" cy="646331"/>
          </a:xfrm>
          <a:prstGeom prst="rect">
            <a:avLst/>
          </a:prstGeom>
          <a:noFill/>
        </p:spPr>
        <p:txBody>
          <a:bodyPr wrap="square" rtlCol="0">
            <a:spAutoFit/>
          </a:bodyPr>
          <a:lstStyle/>
          <a:p>
            <a:r>
              <a:rPr lang="en-AE" sz="3600" dirty="0"/>
              <a:t>Packets </a:t>
            </a:r>
            <a:r>
              <a:rPr lang="en-AE" sz="3600" dirty="0">
                <a:sym typeface="Wingdings" pitchFamily="2" charset="2"/>
              </a:rPr>
              <a:t> Meta Data</a:t>
            </a:r>
            <a:endParaRPr lang="en-AE" sz="3600" dirty="0"/>
          </a:p>
        </p:txBody>
      </p:sp>
      <p:sp>
        <p:nvSpPr>
          <p:cNvPr id="17" name="TextBox 16">
            <a:extLst>
              <a:ext uri="{FF2B5EF4-FFF2-40B4-BE49-F238E27FC236}">
                <a16:creationId xmlns:a16="http://schemas.microsoft.com/office/drawing/2014/main" id="{7BD5722A-3814-53E6-BEB5-BCF3D217F28F}"/>
              </a:ext>
            </a:extLst>
          </p:cNvPr>
          <p:cNvSpPr txBox="1"/>
          <p:nvPr/>
        </p:nvSpPr>
        <p:spPr>
          <a:xfrm>
            <a:off x="8485651" y="2638154"/>
            <a:ext cx="2007464" cy="584775"/>
          </a:xfrm>
          <a:prstGeom prst="rect">
            <a:avLst/>
          </a:prstGeom>
          <a:noFill/>
        </p:spPr>
        <p:txBody>
          <a:bodyPr wrap="square">
            <a:spAutoFit/>
          </a:bodyPr>
          <a:lstStyle/>
          <a:p>
            <a:r>
              <a:rPr lang="en-AE" sz="3200" dirty="0"/>
              <a:t>Meta Data</a:t>
            </a:r>
          </a:p>
        </p:txBody>
      </p:sp>
    </p:spTree>
    <p:extLst>
      <p:ext uri="{BB962C8B-B14F-4D97-AF65-F5344CB8AC3E}">
        <p14:creationId xmlns:p14="http://schemas.microsoft.com/office/powerpoint/2010/main" val="1038775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Freeform: Shape 134">
            <a:extLst>
              <a:ext uri="{FF2B5EF4-FFF2-40B4-BE49-F238E27FC236}">
                <a16:creationId xmlns:a16="http://schemas.microsoft.com/office/drawing/2014/main" id="{8DD411F8-AF7C-3741-B03E-25BB2CAF23B1}"/>
              </a:ext>
            </a:extLst>
          </p:cNvPr>
          <p:cNvSpPr/>
          <p:nvPr/>
        </p:nvSpPr>
        <p:spPr>
          <a:xfrm>
            <a:off x="7315200" y="2057400"/>
            <a:ext cx="3291840" cy="3291840"/>
          </a:xfrm>
          <a:custGeom>
            <a:avLst/>
            <a:gdLst>
              <a:gd name="connsiteX0" fmla="*/ 1776859 w 3553718"/>
              <a:gd name="connsiteY0" fmla="*/ 404191 h 3553718"/>
              <a:gd name="connsiteX1" fmla="*/ 404190 w 3553718"/>
              <a:gd name="connsiteY1" fmla="*/ 1776859 h 3553718"/>
              <a:gd name="connsiteX2" fmla="*/ 1776859 w 3553718"/>
              <a:gd name="connsiteY2" fmla="*/ 3149527 h 3553718"/>
              <a:gd name="connsiteX3" fmla="*/ 3149528 w 3553718"/>
              <a:gd name="connsiteY3" fmla="*/ 1776859 h 3553718"/>
              <a:gd name="connsiteX4" fmla="*/ 1776859 w 3553718"/>
              <a:gd name="connsiteY4" fmla="*/ 404191 h 3553718"/>
              <a:gd name="connsiteX5" fmla="*/ 1776859 w 3553718"/>
              <a:gd name="connsiteY5" fmla="*/ 0 h 3553718"/>
              <a:gd name="connsiteX6" fmla="*/ 3553718 w 3553718"/>
              <a:gd name="connsiteY6" fmla="*/ 1776859 h 3553718"/>
              <a:gd name="connsiteX7" fmla="*/ 1776859 w 3553718"/>
              <a:gd name="connsiteY7" fmla="*/ 3553718 h 3553718"/>
              <a:gd name="connsiteX8" fmla="*/ 0 w 3553718"/>
              <a:gd name="connsiteY8" fmla="*/ 1776859 h 3553718"/>
              <a:gd name="connsiteX9" fmla="*/ 1776859 w 3553718"/>
              <a:gd name="connsiteY9" fmla="*/ 0 h 3553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53718" h="3553718">
                <a:moveTo>
                  <a:pt x="1776859" y="404191"/>
                </a:moveTo>
                <a:cubicBezTo>
                  <a:pt x="1018755" y="404191"/>
                  <a:pt x="404190" y="1018755"/>
                  <a:pt x="404190" y="1776859"/>
                </a:cubicBezTo>
                <a:cubicBezTo>
                  <a:pt x="404190" y="2534963"/>
                  <a:pt x="1018755" y="3149527"/>
                  <a:pt x="1776859" y="3149527"/>
                </a:cubicBezTo>
                <a:cubicBezTo>
                  <a:pt x="2534963" y="3149527"/>
                  <a:pt x="3149528" y="2534963"/>
                  <a:pt x="3149528" y="1776859"/>
                </a:cubicBezTo>
                <a:cubicBezTo>
                  <a:pt x="3149528" y="1018755"/>
                  <a:pt x="2534963" y="404191"/>
                  <a:pt x="1776859" y="404191"/>
                </a:cubicBezTo>
                <a:close/>
                <a:moveTo>
                  <a:pt x="1776859" y="0"/>
                </a:moveTo>
                <a:cubicBezTo>
                  <a:pt x="2758191" y="0"/>
                  <a:pt x="3553718" y="795527"/>
                  <a:pt x="3553718" y="1776859"/>
                </a:cubicBezTo>
                <a:cubicBezTo>
                  <a:pt x="3553718" y="2758191"/>
                  <a:pt x="2758191" y="3553718"/>
                  <a:pt x="1776859" y="3553718"/>
                </a:cubicBezTo>
                <a:cubicBezTo>
                  <a:pt x="795527" y="3553718"/>
                  <a:pt x="0" y="2758191"/>
                  <a:pt x="0" y="1776859"/>
                </a:cubicBezTo>
                <a:cubicBezTo>
                  <a:pt x="0" y="795527"/>
                  <a:pt x="795527" y="0"/>
                  <a:pt x="1776859" y="0"/>
                </a:cubicBezTo>
                <a:close/>
              </a:path>
            </a:pathLst>
          </a:custGeom>
          <a:solidFill>
            <a:srgbClr val="53565A">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3200" dirty="0">
              <a:solidFill>
                <a:srgbClr val="FFFFFF"/>
              </a:solidFill>
            </a:endParaRPr>
          </a:p>
        </p:txBody>
      </p:sp>
      <p:sp>
        <p:nvSpPr>
          <p:cNvPr id="2" name="Title 1"/>
          <p:cNvSpPr>
            <a:spLocks noGrp="1"/>
          </p:cNvSpPr>
          <p:nvPr>
            <p:ph type="title"/>
          </p:nvPr>
        </p:nvSpPr>
        <p:spPr>
          <a:xfrm>
            <a:off x="0" y="19843"/>
            <a:ext cx="10515600" cy="909255"/>
          </a:xfrm>
        </p:spPr>
        <p:txBody>
          <a:bodyPr/>
          <a:lstStyle/>
          <a:p>
            <a:r>
              <a:rPr lang="en-US" b="1" dirty="0">
                <a:latin typeface="+mn-lt"/>
              </a:rPr>
              <a:t>What is Meta Data?</a:t>
            </a:r>
          </a:p>
        </p:txBody>
      </p:sp>
      <p:sp>
        <p:nvSpPr>
          <p:cNvPr id="19" name="TextBox 18">
            <a:extLst>
              <a:ext uri="{FF2B5EF4-FFF2-40B4-BE49-F238E27FC236}">
                <a16:creationId xmlns:a16="http://schemas.microsoft.com/office/drawing/2014/main" id="{6294A52F-D6BA-CC49-9C41-332B1F9A0501}"/>
              </a:ext>
            </a:extLst>
          </p:cNvPr>
          <p:cNvSpPr txBox="1"/>
          <p:nvPr/>
        </p:nvSpPr>
        <p:spPr>
          <a:xfrm>
            <a:off x="455174" y="2209801"/>
            <a:ext cx="5408613" cy="545307"/>
          </a:xfrm>
          <a:prstGeom prst="rect">
            <a:avLst/>
          </a:prstGeom>
          <a:solidFill>
            <a:srgbClr val="00B050"/>
          </a:solidFill>
          <a:ln>
            <a:noFill/>
          </a:ln>
        </p:spPr>
        <p:txBody>
          <a:bodyPr vert="horz" wrap="square" lIns="121899" tIns="60949" rIns="121899" bIns="60949" numCol="1" rtlCol="0" anchor="ctr" anchorCtr="0" compatLnSpc="1">
            <a:prstTxWarp prst="textNoShape">
              <a:avLst/>
            </a:prstTxWarp>
            <a:noAutofit/>
          </a:bodyPr>
          <a:lstStyle>
            <a:defPPr>
              <a:defRPr lang="en-US"/>
            </a:defPPr>
            <a:lvl1pPr marL="301625" indent="-301625" defTabSz="608013" eaLnBrk="0" fontAlgn="base" hangingPunct="0">
              <a:lnSpc>
                <a:spcPct val="95000"/>
              </a:lnSpc>
              <a:spcBef>
                <a:spcPts val="1000"/>
              </a:spcBef>
              <a:spcAft>
                <a:spcPct val="0"/>
              </a:spcAft>
              <a:buFont typeface="Arial" panose="020B0604020202020204" pitchFamily="34" charset="0"/>
              <a:buChar char="•"/>
              <a:defRPr baseline="0">
                <a:solidFill>
                  <a:schemeClr val="bg1"/>
                </a:solidFill>
                <a:latin typeface="Arial"/>
                <a:cs typeface="Arial"/>
              </a:defRPr>
            </a:lvl1pPr>
            <a:lvl2pPr marL="182880" lvl="1" indent="0" defTabSz="608013" eaLnBrk="0" fontAlgn="base" hangingPunct="0">
              <a:lnSpc>
                <a:spcPct val="75000"/>
              </a:lnSpc>
              <a:spcBef>
                <a:spcPts val="1000"/>
              </a:spcBef>
              <a:spcAft>
                <a:spcPct val="0"/>
              </a:spcAft>
              <a:buFont typeface="Arial" panose="020B0604020202020204" pitchFamily="34" charset="0"/>
              <a:buNone/>
              <a:defRPr sz="2000">
                <a:solidFill>
                  <a:schemeClr val="bg1"/>
                </a:solidFill>
                <a:latin typeface="Arial"/>
                <a:cs typeface="Arial"/>
              </a:defRPr>
            </a:lvl2pPr>
            <a:lvl3pPr marL="941388" indent="-303213" defTabSz="608013" eaLnBrk="0" fontAlgn="base" hangingPunct="0">
              <a:lnSpc>
                <a:spcPct val="95000"/>
              </a:lnSpc>
              <a:spcBef>
                <a:spcPts val="1000"/>
              </a:spcBef>
              <a:spcAft>
                <a:spcPct val="0"/>
              </a:spcAft>
              <a:buFont typeface="Arial" panose="020B0604020202020204" pitchFamily="34" charset="0"/>
              <a:buChar char="•"/>
              <a:defRPr sz="1900">
                <a:solidFill>
                  <a:schemeClr val="bg1"/>
                </a:solidFill>
                <a:latin typeface="Arial"/>
                <a:cs typeface="Arial"/>
              </a:defRPr>
            </a:lvl3pPr>
            <a:lvl4pPr marL="1143000" indent="-303213" defTabSz="608013" eaLnBrk="0" fontAlgn="base" hangingPunct="0">
              <a:lnSpc>
                <a:spcPct val="95000"/>
              </a:lnSpc>
              <a:spcBef>
                <a:spcPts val="1000"/>
              </a:spcBef>
              <a:spcAft>
                <a:spcPct val="0"/>
              </a:spcAft>
              <a:buFont typeface="Arial" panose="020B0604020202020204" pitchFamily="34" charset="0"/>
              <a:buChar char="–"/>
              <a:defRPr sz="1600">
                <a:solidFill>
                  <a:schemeClr val="bg1"/>
                </a:solidFill>
                <a:latin typeface="Arial"/>
                <a:cs typeface="Arial"/>
              </a:defRPr>
            </a:lvl4pPr>
            <a:lvl5pPr marL="1462088" indent="-303213" defTabSz="608013" eaLnBrk="0" fontAlgn="base" hangingPunct="0">
              <a:lnSpc>
                <a:spcPct val="95000"/>
              </a:lnSpc>
              <a:spcBef>
                <a:spcPts val="1000"/>
              </a:spcBef>
              <a:spcAft>
                <a:spcPct val="0"/>
              </a:spcAft>
              <a:buFont typeface="Arial" panose="020B0604020202020204" pitchFamily="34" charset="0"/>
              <a:buChar char="•"/>
              <a:defRPr sz="1400">
                <a:solidFill>
                  <a:schemeClr val="bg1"/>
                </a:solidFill>
                <a:latin typeface="Arial"/>
                <a:cs typeface="Arial"/>
              </a:defRPr>
            </a:lvl5pPr>
            <a:lvl6pPr marL="3352213" indent="-304747">
              <a:spcBef>
                <a:spcPct val="20000"/>
              </a:spcBef>
              <a:buFont typeface="Arial"/>
              <a:buChar char="•"/>
              <a:defRPr sz="2700"/>
            </a:lvl6pPr>
            <a:lvl7pPr marL="3961707" indent="-304747">
              <a:spcBef>
                <a:spcPct val="20000"/>
              </a:spcBef>
              <a:buFont typeface="Arial"/>
              <a:buChar char="•"/>
              <a:defRPr sz="2700"/>
            </a:lvl7pPr>
            <a:lvl8pPr marL="4571200" indent="-304747">
              <a:spcBef>
                <a:spcPct val="20000"/>
              </a:spcBef>
              <a:buFont typeface="Arial"/>
              <a:buChar char="•"/>
              <a:defRPr sz="2700"/>
            </a:lvl8pPr>
            <a:lvl9pPr marL="5180693" indent="-304747">
              <a:spcBef>
                <a:spcPct val="20000"/>
              </a:spcBef>
              <a:buFont typeface="Arial"/>
              <a:buChar char="•"/>
              <a:defRPr sz="2700"/>
            </a:lvl9pPr>
          </a:lstStyle>
          <a:p>
            <a:pPr lvl="1"/>
            <a:r>
              <a:rPr lang="en-US" dirty="0"/>
              <a:t>Multi Generational Network Intelligence</a:t>
            </a:r>
            <a:br>
              <a:rPr lang="en-US" dirty="0"/>
            </a:br>
            <a:r>
              <a:rPr lang="en-US" sz="1400" dirty="0"/>
              <a:t>  - Fixed, 5G, 4G, 3G, 2G, </a:t>
            </a:r>
            <a:r>
              <a:rPr lang="en-US" sz="1400" dirty="0" err="1"/>
              <a:t>WiFi</a:t>
            </a:r>
            <a:endParaRPr lang="en-US" sz="1400" dirty="0"/>
          </a:p>
        </p:txBody>
      </p:sp>
      <p:sp>
        <p:nvSpPr>
          <p:cNvPr id="53" name="TextBox 52">
            <a:extLst>
              <a:ext uri="{FF2B5EF4-FFF2-40B4-BE49-F238E27FC236}">
                <a16:creationId xmlns:a16="http://schemas.microsoft.com/office/drawing/2014/main" id="{0091EE28-25A2-EB4A-B92D-74323EDA0C26}"/>
              </a:ext>
            </a:extLst>
          </p:cNvPr>
          <p:cNvSpPr txBox="1"/>
          <p:nvPr/>
        </p:nvSpPr>
        <p:spPr>
          <a:xfrm>
            <a:off x="455174" y="2959894"/>
            <a:ext cx="5408613" cy="545306"/>
          </a:xfrm>
          <a:prstGeom prst="rect">
            <a:avLst/>
          </a:prstGeom>
          <a:solidFill>
            <a:srgbClr val="00B050"/>
          </a:solidFill>
          <a:ln>
            <a:noFill/>
          </a:ln>
        </p:spPr>
        <p:txBody>
          <a:bodyPr vert="horz" wrap="square" lIns="121899" tIns="60949" rIns="121899" bIns="60949" numCol="1" rtlCol="0" anchor="ctr" anchorCtr="0" compatLnSpc="1">
            <a:prstTxWarp prst="textNoShape">
              <a:avLst/>
            </a:prstTxWarp>
            <a:noAutofit/>
          </a:bodyPr>
          <a:lstStyle>
            <a:defPPr>
              <a:defRPr lang="en-US"/>
            </a:defPPr>
            <a:lvl1pPr marL="301625" indent="-301625" defTabSz="608013" eaLnBrk="0" fontAlgn="base" hangingPunct="0">
              <a:lnSpc>
                <a:spcPct val="95000"/>
              </a:lnSpc>
              <a:spcBef>
                <a:spcPts val="1000"/>
              </a:spcBef>
              <a:spcAft>
                <a:spcPct val="0"/>
              </a:spcAft>
              <a:buFont typeface="Arial" panose="020B0604020202020204" pitchFamily="34" charset="0"/>
              <a:buChar char="•"/>
              <a:defRPr baseline="0">
                <a:solidFill>
                  <a:schemeClr val="bg1"/>
                </a:solidFill>
                <a:latin typeface="Arial"/>
                <a:cs typeface="Arial"/>
              </a:defRPr>
            </a:lvl1pPr>
            <a:lvl2pPr marL="182880" lvl="1" indent="0" defTabSz="608013" eaLnBrk="0" fontAlgn="base" hangingPunct="0">
              <a:lnSpc>
                <a:spcPct val="75000"/>
              </a:lnSpc>
              <a:spcBef>
                <a:spcPts val="1000"/>
              </a:spcBef>
              <a:spcAft>
                <a:spcPct val="0"/>
              </a:spcAft>
              <a:buFont typeface="Arial" panose="020B0604020202020204" pitchFamily="34" charset="0"/>
              <a:buNone/>
              <a:defRPr sz="2000">
                <a:solidFill>
                  <a:schemeClr val="bg1"/>
                </a:solidFill>
                <a:latin typeface="Arial"/>
                <a:cs typeface="Arial"/>
              </a:defRPr>
            </a:lvl2pPr>
            <a:lvl3pPr marL="941388" indent="-303213" defTabSz="608013" eaLnBrk="0" fontAlgn="base" hangingPunct="0">
              <a:lnSpc>
                <a:spcPct val="95000"/>
              </a:lnSpc>
              <a:spcBef>
                <a:spcPts val="1000"/>
              </a:spcBef>
              <a:spcAft>
                <a:spcPct val="0"/>
              </a:spcAft>
              <a:buFont typeface="Arial" panose="020B0604020202020204" pitchFamily="34" charset="0"/>
              <a:buChar char="•"/>
              <a:defRPr sz="1900">
                <a:solidFill>
                  <a:schemeClr val="bg1"/>
                </a:solidFill>
                <a:latin typeface="Arial"/>
                <a:cs typeface="Arial"/>
              </a:defRPr>
            </a:lvl3pPr>
            <a:lvl4pPr marL="1143000" indent="-303213" defTabSz="608013" eaLnBrk="0" fontAlgn="base" hangingPunct="0">
              <a:lnSpc>
                <a:spcPct val="95000"/>
              </a:lnSpc>
              <a:spcBef>
                <a:spcPts val="1000"/>
              </a:spcBef>
              <a:spcAft>
                <a:spcPct val="0"/>
              </a:spcAft>
              <a:buFont typeface="Arial" panose="020B0604020202020204" pitchFamily="34" charset="0"/>
              <a:buChar char="–"/>
              <a:defRPr sz="1600">
                <a:solidFill>
                  <a:schemeClr val="bg1"/>
                </a:solidFill>
                <a:latin typeface="Arial"/>
                <a:cs typeface="Arial"/>
              </a:defRPr>
            </a:lvl4pPr>
            <a:lvl5pPr marL="1462088" indent="-303213" defTabSz="608013" eaLnBrk="0" fontAlgn="base" hangingPunct="0">
              <a:lnSpc>
                <a:spcPct val="95000"/>
              </a:lnSpc>
              <a:spcBef>
                <a:spcPts val="1000"/>
              </a:spcBef>
              <a:spcAft>
                <a:spcPct val="0"/>
              </a:spcAft>
              <a:buFont typeface="Arial" panose="020B0604020202020204" pitchFamily="34" charset="0"/>
              <a:buChar char="•"/>
              <a:defRPr sz="1400">
                <a:solidFill>
                  <a:schemeClr val="bg1"/>
                </a:solidFill>
                <a:latin typeface="Arial"/>
                <a:cs typeface="Arial"/>
              </a:defRPr>
            </a:lvl5pPr>
            <a:lvl6pPr marL="3352213" indent="-304747">
              <a:spcBef>
                <a:spcPct val="20000"/>
              </a:spcBef>
              <a:buFont typeface="Arial"/>
              <a:buChar char="•"/>
              <a:defRPr sz="2700"/>
            </a:lvl6pPr>
            <a:lvl7pPr marL="3961707" indent="-304747">
              <a:spcBef>
                <a:spcPct val="20000"/>
              </a:spcBef>
              <a:buFont typeface="Arial"/>
              <a:buChar char="•"/>
              <a:defRPr sz="2700"/>
            </a:lvl7pPr>
            <a:lvl8pPr marL="4571200" indent="-304747">
              <a:spcBef>
                <a:spcPct val="20000"/>
              </a:spcBef>
              <a:buFont typeface="Arial"/>
              <a:buChar char="•"/>
              <a:defRPr sz="2700"/>
            </a:lvl8pPr>
            <a:lvl9pPr marL="5180693" indent="-304747">
              <a:spcBef>
                <a:spcPct val="20000"/>
              </a:spcBef>
              <a:buFont typeface="Arial"/>
              <a:buChar char="•"/>
              <a:defRPr sz="2700"/>
            </a:lvl9pPr>
          </a:lstStyle>
          <a:p>
            <a:pPr lvl="1"/>
            <a:r>
              <a:rPr lang="en-US" dirty="0"/>
              <a:t>Per Subscriber</a:t>
            </a:r>
            <a:br>
              <a:rPr lang="en-US" dirty="0"/>
            </a:br>
            <a:r>
              <a:rPr lang="en-US" sz="1400" dirty="0"/>
              <a:t>  - Per session insights</a:t>
            </a:r>
          </a:p>
        </p:txBody>
      </p:sp>
      <p:sp>
        <p:nvSpPr>
          <p:cNvPr id="55" name="TextBox 54">
            <a:extLst>
              <a:ext uri="{FF2B5EF4-FFF2-40B4-BE49-F238E27FC236}">
                <a16:creationId xmlns:a16="http://schemas.microsoft.com/office/drawing/2014/main" id="{5DA053F0-3ECA-6542-B337-B05805B6AD1C}"/>
              </a:ext>
            </a:extLst>
          </p:cNvPr>
          <p:cNvSpPr txBox="1"/>
          <p:nvPr/>
        </p:nvSpPr>
        <p:spPr>
          <a:xfrm>
            <a:off x="455174" y="3697069"/>
            <a:ext cx="5408613" cy="545306"/>
          </a:xfrm>
          <a:prstGeom prst="rect">
            <a:avLst/>
          </a:prstGeom>
          <a:solidFill>
            <a:srgbClr val="00B050"/>
          </a:solidFill>
          <a:ln>
            <a:noFill/>
          </a:ln>
        </p:spPr>
        <p:txBody>
          <a:bodyPr vert="horz" wrap="square" lIns="121899" tIns="60949" rIns="121899" bIns="60949" numCol="1" rtlCol="0" anchor="ctr" anchorCtr="0" compatLnSpc="1">
            <a:prstTxWarp prst="textNoShape">
              <a:avLst/>
            </a:prstTxWarp>
            <a:noAutofit/>
          </a:bodyPr>
          <a:lstStyle>
            <a:defPPr>
              <a:defRPr lang="en-US"/>
            </a:defPPr>
            <a:lvl1pPr marL="301625" indent="-301625" defTabSz="608013" eaLnBrk="0" fontAlgn="base" hangingPunct="0">
              <a:lnSpc>
                <a:spcPct val="95000"/>
              </a:lnSpc>
              <a:spcBef>
                <a:spcPts val="1000"/>
              </a:spcBef>
              <a:spcAft>
                <a:spcPct val="0"/>
              </a:spcAft>
              <a:buFont typeface="Arial" panose="020B0604020202020204" pitchFamily="34" charset="0"/>
              <a:buChar char="•"/>
              <a:defRPr baseline="0">
                <a:solidFill>
                  <a:schemeClr val="bg1"/>
                </a:solidFill>
                <a:latin typeface="Arial"/>
                <a:cs typeface="Arial"/>
              </a:defRPr>
            </a:lvl1pPr>
            <a:lvl2pPr marL="182880" lvl="1" indent="0" defTabSz="608013" eaLnBrk="0" fontAlgn="base" hangingPunct="0">
              <a:lnSpc>
                <a:spcPct val="75000"/>
              </a:lnSpc>
              <a:spcBef>
                <a:spcPts val="1000"/>
              </a:spcBef>
              <a:spcAft>
                <a:spcPct val="0"/>
              </a:spcAft>
              <a:buFont typeface="Arial" panose="020B0604020202020204" pitchFamily="34" charset="0"/>
              <a:buNone/>
              <a:defRPr sz="2000">
                <a:solidFill>
                  <a:schemeClr val="bg1"/>
                </a:solidFill>
                <a:latin typeface="Arial"/>
                <a:cs typeface="Arial"/>
              </a:defRPr>
            </a:lvl2pPr>
            <a:lvl3pPr marL="941388" indent="-303213" defTabSz="608013" eaLnBrk="0" fontAlgn="base" hangingPunct="0">
              <a:lnSpc>
                <a:spcPct val="95000"/>
              </a:lnSpc>
              <a:spcBef>
                <a:spcPts val="1000"/>
              </a:spcBef>
              <a:spcAft>
                <a:spcPct val="0"/>
              </a:spcAft>
              <a:buFont typeface="Arial" panose="020B0604020202020204" pitchFamily="34" charset="0"/>
              <a:buChar char="•"/>
              <a:defRPr sz="1900">
                <a:solidFill>
                  <a:schemeClr val="bg1"/>
                </a:solidFill>
                <a:latin typeface="Arial"/>
                <a:cs typeface="Arial"/>
              </a:defRPr>
            </a:lvl3pPr>
            <a:lvl4pPr marL="1143000" indent="-303213" defTabSz="608013" eaLnBrk="0" fontAlgn="base" hangingPunct="0">
              <a:lnSpc>
                <a:spcPct val="95000"/>
              </a:lnSpc>
              <a:spcBef>
                <a:spcPts val="1000"/>
              </a:spcBef>
              <a:spcAft>
                <a:spcPct val="0"/>
              </a:spcAft>
              <a:buFont typeface="Arial" panose="020B0604020202020204" pitchFamily="34" charset="0"/>
              <a:buChar char="–"/>
              <a:defRPr sz="1600">
                <a:solidFill>
                  <a:schemeClr val="bg1"/>
                </a:solidFill>
                <a:latin typeface="Arial"/>
                <a:cs typeface="Arial"/>
              </a:defRPr>
            </a:lvl4pPr>
            <a:lvl5pPr marL="1462088" indent="-303213" defTabSz="608013" eaLnBrk="0" fontAlgn="base" hangingPunct="0">
              <a:lnSpc>
                <a:spcPct val="95000"/>
              </a:lnSpc>
              <a:spcBef>
                <a:spcPts val="1000"/>
              </a:spcBef>
              <a:spcAft>
                <a:spcPct val="0"/>
              </a:spcAft>
              <a:buFont typeface="Arial" panose="020B0604020202020204" pitchFamily="34" charset="0"/>
              <a:buChar char="•"/>
              <a:defRPr sz="1400">
                <a:solidFill>
                  <a:schemeClr val="bg1"/>
                </a:solidFill>
                <a:latin typeface="Arial"/>
                <a:cs typeface="Arial"/>
              </a:defRPr>
            </a:lvl5pPr>
            <a:lvl6pPr marL="3352213" indent="-304747">
              <a:spcBef>
                <a:spcPct val="20000"/>
              </a:spcBef>
              <a:buFont typeface="Arial"/>
              <a:buChar char="•"/>
              <a:defRPr sz="2700"/>
            </a:lvl6pPr>
            <a:lvl7pPr marL="3961707" indent="-304747">
              <a:spcBef>
                <a:spcPct val="20000"/>
              </a:spcBef>
              <a:buFont typeface="Arial"/>
              <a:buChar char="•"/>
              <a:defRPr sz="2700"/>
            </a:lvl7pPr>
            <a:lvl8pPr marL="4571200" indent="-304747">
              <a:spcBef>
                <a:spcPct val="20000"/>
              </a:spcBef>
              <a:buFont typeface="Arial"/>
              <a:buChar char="•"/>
              <a:defRPr sz="2700"/>
            </a:lvl8pPr>
            <a:lvl9pPr marL="5180693" indent="-304747">
              <a:spcBef>
                <a:spcPct val="20000"/>
              </a:spcBef>
              <a:buFont typeface="Arial"/>
              <a:buChar char="•"/>
              <a:defRPr sz="2700"/>
            </a:lvl9pPr>
          </a:lstStyle>
          <a:p>
            <a:pPr lvl="1"/>
            <a:r>
              <a:rPr lang="en-US" dirty="0"/>
              <a:t>Multi Dimensional</a:t>
            </a:r>
            <a:br>
              <a:rPr lang="en-US" dirty="0"/>
            </a:br>
            <a:r>
              <a:rPr lang="en-US" sz="1400" dirty="0"/>
              <a:t>  - Service, handset, device, cell, location, network,...</a:t>
            </a:r>
          </a:p>
        </p:txBody>
      </p:sp>
      <p:sp>
        <p:nvSpPr>
          <p:cNvPr id="56" name="TextBox 55">
            <a:extLst>
              <a:ext uri="{FF2B5EF4-FFF2-40B4-BE49-F238E27FC236}">
                <a16:creationId xmlns:a16="http://schemas.microsoft.com/office/drawing/2014/main" id="{5A6308D8-D3FD-604C-A836-57D4E6FDCDF6}"/>
              </a:ext>
            </a:extLst>
          </p:cNvPr>
          <p:cNvSpPr txBox="1"/>
          <p:nvPr/>
        </p:nvSpPr>
        <p:spPr>
          <a:xfrm>
            <a:off x="455174" y="4419600"/>
            <a:ext cx="5408613" cy="545306"/>
          </a:xfrm>
          <a:prstGeom prst="rect">
            <a:avLst/>
          </a:prstGeom>
          <a:solidFill>
            <a:srgbClr val="00B050"/>
          </a:solidFill>
          <a:ln>
            <a:noFill/>
          </a:ln>
        </p:spPr>
        <p:txBody>
          <a:bodyPr vert="horz" wrap="square" lIns="121899" tIns="60949" rIns="121899" bIns="60949" numCol="1" rtlCol="0" anchor="ctr" anchorCtr="0" compatLnSpc="1">
            <a:prstTxWarp prst="textNoShape">
              <a:avLst/>
            </a:prstTxWarp>
            <a:noAutofit/>
          </a:bodyPr>
          <a:lstStyle>
            <a:defPPr>
              <a:defRPr lang="en-US"/>
            </a:defPPr>
            <a:lvl1pPr marL="301625" indent="-301625" defTabSz="608013" eaLnBrk="0" fontAlgn="base" hangingPunct="0">
              <a:lnSpc>
                <a:spcPct val="95000"/>
              </a:lnSpc>
              <a:spcBef>
                <a:spcPts val="1000"/>
              </a:spcBef>
              <a:spcAft>
                <a:spcPct val="0"/>
              </a:spcAft>
              <a:buFont typeface="Arial" panose="020B0604020202020204" pitchFamily="34" charset="0"/>
              <a:buChar char="•"/>
              <a:defRPr baseline="0">
                <a:solidFill>
                  <a:schemeClr val="bg1"/>
                </a:solidFill>
                <a:latin typeface="Arial"/>
                <a:cs typeface="Arial"/>
              </a:defRPr>
            </a:lvl1pPr>
            <a:lvl2pPr marL="182880" lvl="1" indent="0" defTabSz="608013" eaLnBrk="0" fontAlgn="base" hangingPunct="0">
              <a:lnSpc>
                <a:spcPct val="75000"/>
              </a:lnSpc>
              <a:spcBef>
                <a:spcPts val="1000"/>
              </a:spcBef>
              <a:spcAft>
                <a:spcPct val="0"/>
              </a:spcAft>
              <a:buFont typeface="Arial" panose="020B0604020202020204" pitchFamily="34" charset="0"/>
              <a:buNone/>
              <a:defRPr sz="2000">
                <a:solidFill>
                  <a:schemeClr val="bg1"/>
                </a:solidFill>
                <a:latin typeface="Arial"/>
                <a:cs typeface="Arial"/>
              </a:defRPr>
            </a:lvl2pPr>
            <a:lvl3pPr marL="941388" indent="-303213" defTabSz="608013" eaLnBrk="0" fontAlgn="base" hangingPunct="0">
              <a:lnSpc>
                <a:spcPct val="95000"/>
              </a:lnSpc>
              <a:spcBef>
                <a:spcPts val="1000"/>
              </a:spcBef>
              <a:spcAft>
                <a:spcPct val="0"/>
              </a:spcAft>
              <a:buFont typeface="Arial" panose="020B0604020202020204" pitchFamily="34" charset="0"/>
              <a:buChar char="•"/>
              <a:defRPr sz="1900">
                <a:solidFill>
                  <a:schemeClr val="bg1"/>
                </a:solidFill>
                <a:latin typeface="Arial"/>
                <a:cs typeface="Arial"/>
              </a:defRPr>
            </a:lvl3pPr>
            <a:lvl4pPr marL="1143000" indent="-303213" defTabSz="608013" eaLnBrk="0" fontAlgn="base" hangingPunct="0">
              <a:lnSpc>
                <a:spcPct val="95000"/>
              </a:lnSpc>
              <a:spcBef>
                <a:spcPts val="1000"/>
              </a:spcBef>
              <a:spcAft>
                <a:spcPct val="0"/>
              </a:spcAft>
              <a:buFont typeface="Arial" panose="020B0604020202020204" pitchFamily="34" charset="0"/>
              <a:buChar char="–"/>
              <a:defRPr sz="1600">
                <a:solidFill>
                  <a:schemeClr val="bg1"/>
                </a:solidFill>
                <a:latin typeface="Arial"/>
                <a:cs typeface="Arial"/>
              </a:defRPr>
            </a:lvl4pPr>
            <a:lvl5pPr marL="1462088" indent="-303213" defTabSz="608013" eaLnBrk="0" fontAlgn="base" hangingPunct="0">
              <a:lnSpc>
                <a:spcPct val="95000"/>
              </a:lnSpc>
              <a:spcBef>
                <a:spcPts val="1000"/>
              </a:spcBef>
              <a:spcAft>
                <a:spcPct val="0"/>
              </a:spcAft>
              <a:buFont typeface="Arial" panose="020B0604020202020204" pitchFamily="34" charset="0"/>
              <a:buChar char="•"/>
              <a:defRPr sz="1400">
                <a:solidFill>
                  <a:schemeClr val="bg1"/>
                </a:solidFill>
                <a:latin typeface="Arial"/>
                <a:cs typeface="Arial"/>
              </a:defRPr>
            </a:lvl5pPr>
            <a:lvl6pPr marL="3352213" indent="-304747">
              <a:spcBef>
                <a:spcPct val="20000"/>
              </a:spcBef>
              <a:buFont typeface="Arial"/>
              <a:buChar char="•"/>
              <a:defRPr sz="2700"/>
            </a:lvl6pPr>
            <a:lvl7pPr marL="3961707" indent="-304747">
              <a:spcBef>
                <a:spcPct val="20000"/>
              </a:spcBef>
              <a:buFont typeface="Arial"/>
              <a:buChar char="•"/>
              <a:defRPr sz="2700"/>
            </a:lvl7pPr>
            <a:lvl8pPr marL="4571200" indent="-304747">
              <a:spcBef>
                <a:spcPct val="20000"/>
              </a:spcBef>
              <a:buFont typeface="Arial"/>
              <a:buChar char="•"/>
              <a:defRPr sz="2700"/>
            </a:lvl8pPr>
            <a:lvl9pPr marL="5180693" indent="-304747">
              <a:spcBef>
                <a:spcPct val="20000"/>
              </a:spcBef>
              <a:buFont typeface="Arial"/>
              <a:buChar char="•"/>
              <a:defRPr sz="2700"/>
            </a:lvl9pPr>
          </a:lstStyle>
          <a:p>
            <a:pPr lvl="1"/>
            <a:r>
              <a:rPr lang="en-US" dirty="0"/>
              <a:t>Rich App/Network Metrics</a:t>
            </a:r>
            <a:br>
              <a:rPr lang="en-US" dirty="0"/>
            </a:br>
            <a:r>
              <a:rPr lang="en-US" sz="1400" dirty="0"/>
              <a:t>  - Errors, latency, throughput, audio gaps, video quality,... </a:t>
            </a:r>
          </a:p>
        </p:txBody>
      </p:sp>
      <p:sp>
        <p:nvSpPr>
          <p:cNvPr id="57" name="TextBox 56">
            <a:extLst>
              <a:ext uri="{FF2B5EF4-FFF2-40B4-BE49-F238E27FC236}">
                <a16:creationId xmlns:a16="http://schemas.microsoft.com/office/drawing/2014/main" id="{2C3A0219-4D23-7F44-9DA9-4FBFF3747ADF}"/>
              </a:ext>
            </a:extLst>
          </p:cNvPr>
          <p:cNvSpPr txBox="1"/>
          <p:nvPr/>
        </p:nvSpPr>
        <p:spPr>
          <a:xfrm>
            <a:off x="455174" y="5169694"/>
            <a:ext cx="5408613" cy="545306"/>
          </a:xfrm>
          <a:prstGeom prst="rect">
            <a:avLst/>
          </a:prstGeom>
          <a:solidFill>
            <a:srgbClr val="00B050"/>
          </a:solidFill>
          <a:ln>
            <a:noFill/>
          </a:ln>
        </p:spPr>
        <p:txBody>
          <a:bodyPr vert="horz" wrap="square" lIns="121899" tIns="60949" rIns="121899" bIns="60949" numCol="1" rtlCol="0" anchor="ctr" anchorCtr="0" compatLnSpc="1">
            <a:prstTxWarp prst="textNoShape">
              <a:avLst/>
            </a:prstTxWarp>
            <a:noAutofit/>
          </a:bodyPr>
          <a:lstStyle>
            <a:defPPr>
              <a:defRPr lang="en-US"/>
            </a:defPPr>
            <a:lvl1pPr marL="301625" indent="-301625" defTabSz="608013" eaLnBrk="0" fontAlgn="base" hangingPunct="0">
              <a:lnSpc>
                <a:spcPct val="95000"/>
              </a:lnSpc>
              <a:spcBef>
                <a:spcPts val="1000"/>
              </a:spcBef>
              <a:spcAft>
                <a:spcPct val="0"/>
              </a:spcAft>
              <a:buFont typeface="Arial" panose="020B0604020202020204" pitchFamily="34" charset="0"/>
              <a:buChar char="•"/>
              <a:defRPr baseline="0">
                <a:solidFill>
                  <a:schemeClr val="bg1"/>
                </a:solidFill>
                <a:latin typeface="Arial"/>
                <a:cs typeface="Arial"/>
              </a:defRPr>
            </a:lvl1pPr>
            <a:lvl2pPr marL="182880" lvl="1" indent="0" defTabSz="608013" eaLnBrk="0" fontAlgn="base" hangingPunct="0">
              <a:lnSpc>
                <a:spcPct val="75000"/>
              </a:lnSpc>
              <a:spcBef>
                <a:spcPts val="1000"/>
              </a:spcBef>
              <a:spcAft>
                <a:spcPct val="0"/>
              </a:spcAft>
              <a:buFont typeface="Arial" panose="020B0604020202020204" pitchFamily="34" charset="0"/>
              <a:buNone/>
              <a:defRPr sz="2000">
                <a:solidFill>
                  <a:schemeClr val="bg1"/>
                </a:solidFill>
                <a:latin typeface="Arial"/>
                <a:cs typeface="Arial"/>
              </a:defRPr>
            </a:lvl2pPr>
            <a:lvl3pPr marL="941388" indent="-303213" defTabSz="608013" eaLnBrk="0" fontAlgn="base" hangingPunct="0">
              <a:lnSpc>
                <a:spcPct val="95000"/>
              </a:lnSpc>
              <a:spcBef>
                <a:spcPts val="1000"/>
              </a:spcBef>
              <a:spcAft>
                <a:spcPct val="0"/>
              </a:spcAft>
              <a:buFont typeface="Arial" panose="020B0604020202020204" pitchFamily="34" charset="0"/>
              <a:buChar char="•"/>
              <a:defRPr sz="1900">
                <a:solidFill>
                  <a:schemeClr val="bg1"/>
                </a:solidFill>
                <a:latin typeface="Arial"/>
                <a:cs typeface="Arial"/>
              </a:defRPr>
            </a:lvl3pPr>
            <a:lvl4pPr marL="1143000" indent="-303213" defTabSz="608013" eaLnBrk="0" fontAlgn="base" hangingPunct="0">
              <a:lnSpc>
                <a:spcPct val="95000"/>
              </a:lnSpc>
              <a:spcBef>
                <a:spcPts val="1000"/>
              </a:spcBef>
              <a:spcAft>
                <a:spcPct val="0"/>
              </a:spcAft>
              <a:buFont typeface="Arial" panose="020B0604020202020204" pitchFamily="34" charset="0"/>
              <a:buChar char="–"/>
              <a:defRPr sz="1600">
                <a:solidFill>
                  <a:schemeClr val="bg1"/>
                </a:solidFill>
                <a:latin typeface="Arial"/>
                <a:cs typeface="Arial"/>
              </a:defRPr>
            </a:lvl4pPr>
            <a:lvl5pPr marL="1462088" indent="-303213" defTabSz="608013" eaLnBrk="0" fontAlgn="base" hangingPunct="0">
              <a:lnSpc>
                <a:spcPct val="95000"/>
              </a:lnSpc>
              <a:spcBef>
                <a:spcPts val="1000"/>
              </a:spcBef>
              <a:spcAft>
                <a:spcPct val="0"/>
              </a:spcAft>
              <a:buFont typeface="Arial" panose="020B0604020202020204" pitchFamily="34" charset="0"/>
              <a:buChar char="•"/>
              <a:defRPr sz="1400">
                <a:solidFill>
                  <a:schemeClr val="bg1"/>
                </a:solidFill>
                <a:latin typeface="Arial"/>
                <a:cs typeface="Arial"/>
              </a:defRPr>
            </a:lvl5pPr>
            <a:lvl6pPr marL="3352213" indent="-304747">
              <a:spcBef>
                <a:spcPct val="20000"/>
              </a:spcBef>
              <a:buFont typeface="Arial"/>
              <a:buChar char="•"/>
              <a:defRPr sz="2700"/>
            </a:lvl6pPr>
            <a:lvl7pPr marL="3961707" indent="-304747">
              <a:spcBef>
                <a:spcPct val="20000"/>
              </a:spcBef>
              <a:buFont typeface="Arial"/>
              <a:buChar char="•"/>
              <a:defRPr sz="2700"/>
            </a:lvl7pPr>
            <a:lvl8pPr marL="4571200" indent="-304747">
              <a:spcBef>
                <a:spcPct val="20000"/>
              </a:spcBef>
              <a:buFont typeface="Arial"/>
              <a:buChar char="•"/>
              <a:defRPr sz="2700"/>
            </a:lvl8pPr>
            <a:lvl9pPr marL="5180693" indent="-304747">
              <a:spcBef>
                <a:spcPct val="20000"/>
              </a:spcBef>
              <a:buFont typeface="Arial"/>
              <a:buChar char="•"/>
              <a:defRPr sz="2700"/>
            </a:lvl9pPr>
          </a:lstStyle>
          <a:p>
            <a:pPr lvl="1"/>
            <a:r>
              <a:rPr lang="en-US" dirty="0"/>
              <a:t>Full Visibility</a:t>
            </a:r>
            <a:br>
              <a:rPr lang="en-US" dirty="0"/>
            </a:br>
            <a:r>
              <a:rPr lang="en-US" sz="1400" dirty="0"/>
              <a:t>  - Physical and virtual, Open APIs </a:t>
            </a:r>
          </a:p>
        </p:txBody>
      </p:sp>
      <p:sp>
        <p:nvSpPr>
          <p:cNvPr id="61" name="TextBox 60">
            <a:extLst>
              <a:ext uri="{FF2B5EF4-FFF2-40B4-BE49-F238E27FC236}">
                <a16:creationId xmlns:a16="http://schemas.microsoft.com/office/drawing/2014/main" id="{A0D87733-2512-7846-8EF9-511F8E8B5399}"/>
              </a:ext>
            </a:extLst>
          </p:cNvPr>
          <p:cNvSpPr txBox="1"/>
          <p:nvPr/>
        </p:nvSpPr>
        <p:spPr>
          <a:xfrm>
            <a:off x="455174" y="1447801"/>
            <a:ext cx="5408613" cy="545307"/>
          </a:xfrm>
          <a:prstGeom prst="rect">
            <a:avLst/>
          </a:prstGeom>
          <a:solidFill>
            <a:srgbClr val="00B050"/>
          </a:solidFill>
          <a:ln>
            <a:noFill/>
          </a:ln>
        </p:spPr>
        <p:txBody>
          <a:bodyPr vert="horz" wrap="square" lIns="121899" tIns="60949" rIns="121899" bIns="60949" numCol="1" rtlCol="0" anchor="ctr" anchorCtr="0" compatLnSpc="1">
            <a:prstTxWarp prst="textNoShape">
              <a:avLst/>
            </a:prstTxWarp>
            <a:noAutofit/>
          </a:bodyPr>
          <a:lstStyle>
            <a:defPPr>
              <a:defRPr lang="en-US"/>
            </a:defPPr>
            <a:lvl1pPr marL="301625" indent="-301625" defTabSz="608013" eaLnBrk="0" fontAlgn="base" hangingPunct="0">
              <a:lnSpc>
                <a:spcPct val="95000"/>
              </a:lnSpc>
              <a:spcBef>
                <a:spcPts val="1000"/>
              </a:spcBef>
              <a:spcAft>
                <a:spcPct val="0"/>
              </a:spcAft>
              <a:buFont typeface="Arial" panose="020B0604020202020204" pitchFamily="34" charset="0"/>
              <a:buChar char="•"/>
              <a:defRPr baseline="0">
                <a:solidFill>
                  <a:schemeClr val="bg1"/>
                </a:solidFill>
                <a:latin typeface="Arial"/>
                <a:cs typeface="Arial"/>
              </a:defRPr>
            </a:lvl1pPr>
            <a:lvl2pPr marL="182880" lvl="1" indent="0" defTabSz="608013" eaLnBrk="0" fontAlgn="base" hangingPunct="0">
              <a:lnSpc>
                <a:spcPct val="75000"/>
              </a:lnSpc>
              <a:spcBef>
                <a:spcPts val="1000"/>
              </a:spcBef>
              <a:spcAft>
                <a:spcPct val="0"/>
              </a:spcAft>
              <a:buFont typeface="Arial" panose="020B0604020202020204" pitchFamily="34" charset="0"/>
              <a:buNone/>
              <a:defRPr sz="1400">
                <a:solidFill>
                  <a:schemeClr val="bg1"/>
                </a:solidFill>
                <a:latin typeface="Arial"/>
                <a:cs typeface="Arial"/>
              </a:defRPr>
            </a:lvl2pPr>
            <a:lvl3pPr marL="941388" indent="-303213" defTabSz="608013" eaLnBrk="0" fontAlgn="base" hangingPunct="0">
              <a:lnSpc>
                <a:spcPct val="95000"/>
              </a:lnSpc>
              <a:spcBef>
                <a:spcPts val="1000"/>
              </a:spcBef>
              <a:spcAft>
                <a:spcPct val="0"/>
              </a:spcAft>
              <a:buFont typeface="Arial" panose="020B0604020202020204" pitchFamily="34" charset="0"/>
              <a:buChar char="•"/>
              <a:defRPr sz="1900">
                <a:solidFill>
                  <a:schemeClr val="bg1"/>
                </a:solidFill>
                <a:latin typeface="Arial"/>
                <a:cs typeface="Arial"/>
              </a:defRPr>
            </a:lvl3pPr>
            <a:lvl4pPr marL="1143000" indent="-303213" defTabSz="608013" eaLnBrk="0" fontAlgn="base" hangingPunct="0">
              <a:lnSpc>
                <a:spcPct val="95000"/>
              </a:lnSpc>
              <a:spcBef>
                <a:spcPts val="1000"/>
              </a:spcBef>
              <a:spcAft>
                <a:spcPct val="0"/>
              </a:spcAft>
              <a:buFont typeface="Arial" panose="020B0604020202020204" pitchFamily="34" charset="0"/>
              <a:buChar char="–"/>
              <a:defRPr sz="1600">
                <a:solidFill>
                  <a:schemeClr val="bg1"/>
                </a:solidFill>
                <a:latin typeface="Arial"/>
                <a:cs typeface="Arial"/>
              </a:defRPr>
            </a:lvl4pPr>
            <a:lvl5pPr marL="1462088" indent="-303213" defTabSz="608013" eaLnBrk="0" fontAlgn="base" hangingPunct="0">
              <a:lnSpc>
                <a:spcPct val="95000"/>
              </a:lnSpc>
              <a:spcBef>
                <a:spcPts val="1000"/>
              </a:spcBef>
              <a:spcAft>
                <a:spcPct val="0"/>
              </a:spcAft>
              <a:buFont typeface="Arial" panose="020B0604020202020204" pitchFamily="34" charset="0"/>
              <a:buChar char="•"/>
              <a:defRPr sz="1400">
                <a:solidFill>
                  <a:schemeClr val="bg1"/>
                </a:solidFill>
                <a:latin typeface="Arial"/>
                <a:cs typeface="Arial"/>
              </a:defRPr>
            </a:lvl5pPr>
            <a:lvl6pPr marL="3352213" indent="-304747">
              <a:spcBef>
                <a:spcPct val="20000"/>
              </a:spcBef>
              <a:buFont typeface="Arial"/>
              <a:buChar char="•"/>
              <a:defRPr sz="2700"/>
            </a:lvl6pPr>
            <a:lvl7pPr marL="3961707" indent="-304747">
              <a:spcBef>
                <a:spcPct val="20000"/>
              </a:spcBef>
              <a:buFont typeface="Arial"/>
              <a:buChar char="•"/>
              <a:defRPr sz="2700"/>
            </a:lvl7pPr>
            <a:lvl8pPr marL="4571200" indent="-304747">
              <a:spcBef>
                <a:spcPct val="20000"/>
              </a:spcBef>
              <a:buFont typeface="Arial"/>
              <a:buChar char="•"/>
              <a:defRPr sz="2700"/>
            </a:lvl8pPr>
            <a:lvl9pPr marL="5180693" indent="-304747">
              <a:spcBef>
                <a:spcPct val="20000"/>
              </a:spcBef>
              <a:buFont typeface="Arial"/>
              <a:buChar char="•"/>
              <a:defRPr sz="2700"/>
            </a:lvl9pPr>
          </a:lstStyle>
          <a:p>
            <a:pPr lvl="1"/>
            <a:r>
              <a:rPr lang="en-US" sz="2000" dirty="0"/>
              <a:t>Derived from the Source of Truth</a:t>
            </a:r>
            <a:br>
              <a:rPr lang="en-US" sz="2000" dirty="0"/>
            </a:br>
            <a:r>
              <a:rPr lang="en-US" dirty="0"/>
              <a:t>  - Packets, Universally Available</a:t>
            </a:r>
          </a:p>
        </p:txBody>
      </p:sp>
      <p:sp>
        <p:nvSpPr>
          <p:cNvPr id="63" name="TextBox 62">
            <a:extLst>
              <a:ext uri="{FF2B5EF4-FFF2-40B4-BE49-F238E27FC236}">
                <a16:creationId xmlns:a16="http://schemas.microsoft.com/office/drawing/2014/main" id="{190EC303-EE10-1440-83D0-340461429540}"/>
              </a:ext>
            </a:extLst>
          </p:cNvPr>
          <p:cNvSpPr txBox="1"/>
          <p:nvPr/>
        </p:nvSpPr>
        <p:spPr>
          <a:xfrm>
            <a:off x="7401672" y="986135"/>
            <a:ext cx="3037729" cy="369332"/>
          </a:xfrm>
          <a:prstGeom prst="rect">
            <a:avLst/>
          </a:prstGeom>
          <a:noFill/>
        </p:spPr>
        <p:txBody>
          <a:bodyPr wrap="square" rtlCol="0">
            <a:spAutoFit/>
          </a:bodyPr>
          <a:lstStyle/>
          <a:p>
            <a:pPr algn="ctr"/>
            <a:r>
              <a:rPr lang="en-US" dirty="0"/>
              <a:t>Ultra-HD Insights</a:t>
            </a:r>
          </a:p>
        </p:txBody>
      </p:sp>
      <p:grpSp>
        <p:nvGrpSpPr>
          <p:cNvPr id="47" name="Group 46">
            <a:extLst>
              <a:ext uri="{FF2B5EF4-FFF2-40B4-BE49-F238E27FC236}">
                <a16:creationId xmlns:a16="http://schemas.microsoft.com/office/drawing/2014/main" id="{E6E75F49-4B0E-A84F-9D68-30CC9E8069AD}"/>
              </a:ext>
            </a:extLst>
          </p:cNvPr>
          <p:cNvGrpSpPr/>
          <p:nvPr/>
        </p:nvGrpSpPr>
        <p:grpSpPr>
          <a:xfrm>
            <a:off x="5878602" y="1447800"/>
            <a:ext cx="6465798" cy="3996156"/>
            <a:chOff x="5877014" y="1447800"/>
            <a:chExt cx="6465798" cy="3996156"/>
          </a:xfrm>
        </p:grpSpPr>
        <p:grpSp>
          <p:nvGrpSpPr>
            <p:cNvPr id="26" name="Group 25">
              <a:extLst>
                <a:ext uri="{FF2B5EF4-FFF2-40B4-BE49-F238E27FC236}">
                  <a16:creationId xmlns:a16="http://schemas.microsoft.com/office/drawing/2014/main" id="{96185330-0010-6644-A7C6-A84E498EC411}"/>
                </a:ext>
              </a:extLst>
            </p:cNvPr>
            <p:cNvGrpSpPr/>
            <p:nvPr/>
          </p:nvGrpSpPr>
          <p:grpSpPr>
            <a:xfrm>
              <a:off x="5877014" y="1447800"/>
              <a:ext cx="6465798" cy="3996156"/>
              <a:chOff x="5609312" y="1219200"/>
              <a:chExt cx="6465798" cy="3996156"/>
            </a:xfrm>
          </p:grpSpPr>
          <p:grpSp>
            <p:nvGrpSpPr>
              <p:cNvPr id="23" name="Group 22">
                <a:extLst>
                  <a:ext uri="{FF2B5EF4-FFF2-40B4-BE49-F238E27FC236}">
                    <a16:creationId xmlns:a16="http://schemas.microsoft.com/office/drawing/2014/main" id="{AEF988D0-51DB-3444-9FA5-3D4911D9FB7E}"/>
                  </a:ext>
                </a:extLst>
              </p:cNvPr>
              <p:cNvGrpSpPr/>
              <p:nvPr/>
            </p:nvGrpSpPr>
            <p:grpSpPr>
              <a:xfrm>
                <a:off x="5609312" y="1219200"/>
                <a:ext cx="6465798" cy="3996156"/>
                <a:chOff x="5313810" y="1490246"/>
                <a:chExt cx="6465798" cy="3996156"/>
              </a:xfrm>
            </p:grpSpPr>
            <p:grpSp>
              <p:nvGrpSpPr>
                <p:cNvPr id="21" name="Group 20">
                  <a:extLst>
                    <a:ext uri="{FF2B5EF4-FFF2-40B4-BE49-F238E27FC236}">
                      <a16:creationId xmlns:a16="http://schemas.microsoft.com/office/drawing/2014/main" id="{268D03B0-6A7D-8440-A22D-7813E970D5B1}"/>
                    </a:ext>
                  </a:extLst>
                </p:cNvPr>
                <p:cNvGrpSpPr/>
                <p:nvPr/>
              </p:nvGrpSpPr>
              <p:grpSpPr>
                <a:xfrm>
                  <a:off x="5313810" y="1999488"/>
                  <a:ext cx="6465798" cy="3486914"/>
                  <a:chOff x="563160" y="2209800"/>
                  <a:chExt cx="6465798" cy="3486914"/>
                </a:xfrm>
              </p:grpSpPr>
              <p:sp>
                <p:nvSpPr>
                  <p:cNvPr id="49" name="Rounded Rectangle 48">
                    <a:extLst>
                      <a:ext uri="{FF2B5EF4-FFF2-40B4-BE49-F238E27FC236}">
                        <a16:creationId xmlns:a16="http://schemas.microsoft.com/office/drawing/2014/main" id="{AF604F76-D355-2E4F-B8E6-F53F61DDE0BA}"/>
                      </a:ext>
                    </a:extLst>
                  </p:cNvPr>
                  <p:cNvSpPr/>
                  <p:nvPr/>
                </p:nvSpPr>
                <p:spPr>
                  <a:xfrm>
                    <a:off x="563160" y="3810598"/>
                    <a:ext cx="1517450" cy="337331"/>
                  </a:xfrm>
                  <a:prstGeom prst="roundRect">
                    <a:avLst>
                      <a:gd name="adj" fmla="val 50000"/>
                    </a:avLst>
                  </a:prstGeom>
                  <a:solidFill>
                    <a:schemeClr val="accent3"/>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D61895BC-5EA2-4049-85DB-6E1AC7DE8474}"/>
                      </a:ext>
                    </a:extLst>
                  </p:cNvPr>
                  <p:cNvGrpSpPr/>
                  <p:nvPr/>
                </p:nvGrpSpPr>
                <p:grpSpPr>
                  <a:xfrm>
                    <a:off x="1832555" y="2209800"/>
                    <a:ext cx="5196403" cy="3486914"/>
                    <a:chOff x="6709393" y="2057400"/>
                    <a:chExt cx="5196403" cy="3486914"/>
                  </a:xfrm>
                </p:grpSpPr>
                <p:grpSp>
                  <p:nvGrpSpPr>
                    <p:cNvPr id="14" name="Group 13">
                      <a:extLst>
                        <a:ext uri="{FF2B5EF4-FFF2-40B4-BE49-F238E27FC236}">
                          <a16:creationId xmlns:a16="http://schemas.microsoft.com/office/drawing/2014/main" id="{F7DD3996-C92A-C74A-AC2D-C5ADD9B0787D}"/>
                        </a:ext>
                      </a:extLst>
                    </p:cNvPr>
                    <p:cNvGrpSpPr/>
                    <p:nvPr/>
                  </p:nvGrpSpPr>
                  <p:grpSpPr>
                    <a:xfrm>
                      <a:off x="6709393" y="2057400"/>
                      <a:ext cx="4930705" cy="3486914"/>
                      <a:chOff x="4986432" y="1427408"/>
                      <a:chExt cx="5954751" cy="4420067"/>
                    </a:xfrm>
                  </p:grpSpPr>
                  <p:sp>
                    <p:nvSpPr>
                      <p:cNvPr id="48" name="Rounded Rectangle 47"/>
                      <p:cNvSpPr/>
                      <p:nvPr/>
                    </p:nvSpPr>
                    <p:spPr>
                      <a:xfrm>
                        <a:off x="7085013" y="5273782"/>
                        <a:ext cx="2460981" cy="421366"/>
                      </a:xfrm>
                      <a:prstGeom prst="roundRect">
                        <a:avLst>
                          <a:gd name="adj" fmla="val 50000"/>
                        </a:avLst>
                      </a:prstGeom>
                      <a:solidFill>
                        <a:schemeClr val="accent4"/>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ounded Rectangle 45"/>
                      <p:cNvSpPr/>
                      <p:nvPr/>
                    </p:nvSpPr>
                    <p:spPr>
                      <a:xfrm>
                        <a:off x="9015390" y="3482732"/>
                        <a:ext cx="1925793" cy="399257"/>
                      </a:xfrm>
                      <a:prstGeom prst="roundRect">
                        <a:avLst>
                          <a:gd name="adj" fmla="val 50000"/>
                        </a:avLst>
                      </a:prstGeom>
                      <a:solidFill>
                        <a:schemeClr val="accent5"/>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205044" y="2273557"/>
                        <a:ext cx="1919202" cy="312114"/>
                      </a:xfrm>
                      <a:prstGeom prst="rect">
                        <a:avLst/>
                      </a:prstGeom>
                      <a:noFill/>
                    </p:spPr>
                    <p:txBody>
                      <a:bodyPr wrap="square" rtlCol="0">
                        <a:spAutoFit/>
                      </a:bodyPr>
                      <a:lstStyle/>
                      <a:p>
                        <a:pPr algn="ctr"/>
                        <a:r>
                          <a:rPr lang="en-US" sz="1000" cap="all" dirty="0">
                            <a:solidFill>
                              <a:schemeClr val="bg1"/>
                            </a:solidFill>
                          </a:rPr>
                          <a:t>Subscriber</a:t>
                        </a:r>
                      </a:p>
                    </p:txBody>
                  </p:sp>
                  <p:cxnSp>
                    <p:nvCxnSpPr>
                      <p:cNvPr id="7" name="Straight Arrow Connector 6"/>
                      <p:cNvCxnSpPr>
                        <a:cxnSpLocks/>
                      </p:cNvCxnSpPr>
                      <p:nvPr/>
                    </p:nvCxnSpPr>
                    <p:spPr>
                      <a:xfrm flipV="1">
                        <a:off x="7154485" y="2617139"/>
                        <a:ext cx="10160" cy="2035648"/>
                      </a:xfrm>
                      <a:prstGeom prst="straightConnector1">
                        <a:avLst/>
                      </a:prstGeom>
                      <a:ln w="19050" cmpd="sng">
                        <a:solidFill>
                          <a:srgbClr val="7F7F7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6052289" y="3670764"/>
                        <a:ext cx="2210071" cy="0"/>
                      </a:xfrm>
                      <a:prstGeom prst="straightConnector1">
                        <a:avLst/>
                      </a:prstGeom>
                      <a:ln w="19050" cmpd="sng">
                        <a:solidFill>
                          <a:srgbClr val="7F7F7F"/>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5143558" y="1666762"/>
                        <a:ext cx="2313005" cy="467416"/>
                        <a:chOff x="-1113431" y="5211493"/>
                        <a:chExt cx="2313005" cy="467416"/>
                      </a:xfrm>
                    </p:grpSpPr>
                    <p:sp>
                      <p:nvSpPr>
                        <p:cNvPr id="40" name="Rounded Rectangle 39"/>
                        <p:cNvSpPr/>
                        <p:nvPr/>
                      </p:nvSpPr>
                      <p:spPr>
                        <a:xfrm>
                          <a:off x="-1113431" y="5211493"/>
                          <a:ext cx="2313005" cy="467416"/>
                        </a:xfrm>
                        <a:prstGeom prst="roundRect">
                          <a:avLst>
                            <a:gd name="adj" fmla="val 50000"/>
                          </a:avLst>
                        </a:prstGeom>
                        <a:solidFill>
                          <a:schemeClr val="accent2"/>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Rectangle 40"/>
                        <p:cNvSpPr/>
                        <p:nvPr/>
                      </p:nvSpPr>
                      <p:spPr>
                        <a:xfrm>
                          <a:off x="-1068628" y="5292539"/>
                          <a:ext cx="2033431" cy="268215"/>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76164" tIns="38083" rIns="360000" bIns="38083" numCol="1" spcCol="1270" anchor="ctr" anchorCtr="0">
                          <a:noAutofit/>
                        </a:bodyPr>
                        <a:lstStyle/>
                        <a:p>
                          <a:r>
                            <a:rPr lang="en-US" sz="1000" dirty="0">
                              <a:solidFill>
                                <a:schemeClr val="bg1"/>
                              </a:solidFill>
                            </a:rPr>
                            <a:t>Consumer, HVA, IoT</a:t>
                          </a:r>
                          <a:endParaRPr lang="en-US" sz="1200" dirty="0">
                            <a:solidFill>
                              <a:schemeClr val="bg1"/>
                            </a:solidFill>
                          </a:endParaRPr>
                        </a:p>
                      </p:txBody>
                    </p:sp>
                  </p:grpSp>
                  <p:grpSp>
                    <p:nvGrpSpPr>
                      <p:cNvPr id="12" name="Group 11"/>
                      <p:cNvGrpSpPr/>
                      <p:nvPr/>
                    </p:nvGrpSpPr>
                    <p:grpSpPr>
                      <a:xfrm>
                        <a:off x="6747721" y="1427408"/>
                        <a:ext cx="773017" cy="814660"/>
                        <a:chOff x="-1616247" y="144218"/>
                        <a:chExt cx="906705" cy="955550"/>
                      </a:xfrm>
                    </p:grpSpPr>
                    <p:sp>
                      <p:nvSpPr>
                        <p:cNvPr id="36" name="Oval 35"/>
                        <p:cNvSpPr/>
                        <p:nvPr/>
                      </p:nvSpPr>
                      <p:spPr>
                        <a:xfrm>
                          <a:off x="-1616247" y="144218"/>
                          <a:ext cx="906705" cy="955550"/>
                        </a:xfrm>
                        <a:prstGeom prst="ellipse">
                          <a:avLst/>
                        </a:prstGeom>
                        <a:solidFill>
                          <a:schemeClr val="accent2"/>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7" name="Group 36"/>
                        <p:cNvGrpSpPr/>
                        <p:nvPr/>
                      </p:nvGrpSpPr>
                      <p:grpSpPr>
                        <a:xfrm>
                          <a:off x="-1486481" y="370815"/>
                          <a:ext cx="647644" cy="457386"/>
                          <a:chOff x="1453059" y="3244076"/>
                          <a:chExt cx="697995" cy="492944"/>
                        </a:xfrm>
                      </p:grpSpPr>
                      <p:sp>
                        <p:nvSpPr>
                          <p:cNvPr id="38" name="Freeform 31"/>
                          <p:cNvSpPr>
                            <a:spLocks noEditPoints="1"/>
                          </p:cNvSpPr>
                          <p:nvPr/>
                        </p:nvSpPr>
                        <p:spPr bwMode="auto">
                          <a:xfrm>
                            <a:off x="1453059" y="3282787"/>
                            <a:ext cx="446717" cy="454233"/>
                          </a:xfrm>
                          <a:custGeom>
                            <a:avLst/>
                            <a:gdLst>
                              <a:gd name="T0" fmla="*/ 278 w 380"/>
                              <a:gd name="T1" fmla="*/ 287 h 386"/>
                              <a:gd name="T2" fmla="*/ 244 w 380"/>
                              <a:gd name="T3" fmla="*/ 213 h 386"/>
                              <a:gd name="T4" fmla="*/ 280 w 380"/>
                              <a:gd name="T5" fmla="*/ 119 h 386"/>
                              <a:gd name="T6" fmla="*/ 190 w 380"/>
                              <a:gd name="T7" fmla="*/ 0 h 386"/>
                              <a:gd name="T8" fmla="*/ 100 w 380"/>
                              <a:gd name="T9" fmla="*/ 119 h 386"/>
                              <a:gd name="T10" fmla="*/ 138 w 380"/>
                              <a:gd name="T11" fmla="*/ 215 h 386"/>
                              <a:gd name="T12" fmla="*/ 106 w 380"/>
                              <a:gd name="T13" fmla="*/ 287 h 386"/>
                              <a:gd name="T14" fmla="*/ 0 w 380"/>
                              <a:gd name="T15" fmla="*/ 381 h 386"/>
                              <a:gd name="T16" fmla="*/ 5 w 380"/>
                              <a:gd name="T17" fmla="*/ 386 h 386"/>
                              <a:gd name="T18" fmla="*/ 376 w 380"/>
                              <a:gd name="T19" fmla="*/ 386 h 386"/>
                              <a:gd name="T20" fmla="*/ 380 w 380"/>
                              <a:gd name="T21" fmla="*/ 381 h 386"/>
                              <a:gd name="T22" fmla="*/ 278 w 380"/>
                              <a:gd name="T23" fmla="*/ 287 h 386"/>
                              <a:gd name="T24" fmla="*/ 110 w 380"/>
                              <a:gd name="T25" fmla="*/ 119 h 386"/>
                              <a:gd name="T26" fmla="*/ 190 w 380"/>
                              <a:gd name="T27" fmla="*/ 10 h 386"/>
                              <a:gd name="T28" fmla="*/ 271 w 380"/>
                              <a:gd name="T29" fmla="*/ 119 h 386"/>
                              <a:gd name="T30" fmla="*/ 236 w 380"/>
                              <a:gd name="T31" fmla="*/ 207 h 386"/>
                              <a:gd name="T32" fmla="*/ 235 w 380"/>
                              <a:gd name="T33" fmla="*/ 209 h 386"/>
                              <a:gd name="T34" fmla="*/ 190 w 380"/>
                              <a:gd name="T35" fmla="*/ 228 h 386"/>
                              <a:gd name="T36" fmla="*/ 147 w 380"/>
                              <a:gd name="T37" fmla="*/ 210 h 386"/>
                              <a:gd name="T38" fmla="*/ 145 w 380"/>
                              <a:gd name="T39" fmla="*/ 208 h 386"/>
                              <a:gd name="T40" fmla="*/ 110 w 380"/>
                              <a:gd name="T41" fmla="*/ 119 h 386"/>
                              <a:gd name="T42" fmla="*/ 10 w 380"/>
                              <a:gd name="T43" fmla="*/ 376 h 386"/>
                              <a:gd name="T44" fmla="*/ 108 w 380"/>
                              <a:gd name="T45" fmla="*/ 296 h 386"/>
                              <a:gd name="T46" fmla="*/ 108 w 380"/>
                              <a:gd name="T47" fmla="*/ 296 h 386"/>
                              <a:gd name="T48" fmla="*/ 147 w 380"/>
                              <a:gd name="T49" fmla="*/ 222 h 386"/>
                              <a:gd name="T50" fmla="*/ 190 w 380"/>
                              <a:gd name="T51" fmla="*/ 238 h 386"/>
                              <a:gd name="T52" fmla="*/ 234 w 380"/>
                              <a:gd name="T53" fmla="*/ 221 h 386"/>
                              <a:gd name="T54" fmla="*/ 275 w 380"/>
                              <a:gd name="T55" fmla="*/ 296 h 386"/>
                              <a:gd name="T56" fmla="*/ 276 w 380"/>
                              <a:gd name="T57" fmla="*/ 297 h 386"/>
                              <a:gd name="T58" fmla="*/ 371 w 380"/>
                              <a:gd name="T59" fmla="*/ 376 h 386"/>
                              <a:gd name="T60" fmla="*/ 10 w 380"/>
                              <a:gd name="T61" fmla="*/ 376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0" h="386">
                                <a:moveTo>
                                  <a:pt x="278" y="287"/>
                                </a:moveTo>
                                <a:cubicBezTo>
                                  <a:pt x="262" y="283"/>
                                  <a:pt x="244" y="261"/>
                                  <a:pt x="244" y="213"/>
                                </a:cubicBezTo>
                                <a:cubicBezTo>
                                  <a:pt x="265" y="191"/>
                                  <a:pt x="280" y="157"/>
                                  <a:pt x="280" y="119"/>
                                </a:cubicBezTo>
                                <a:cubicBezTo>
                                  <a:pt x="280" y="46"/>
                                  <a:pt x="246" y="0"/>
                                  <a:pt x="190" y="0"/>
                                </a:cubicBezTo>
                                <a:cubicBezTo>
                                  <a:pt x="135" y="0"/>
                                  <a:pt x="100" y="46"/>
                                  <a:pt x="100" y="119"/>
                                </a:cubicBezTo>
                                <a:cubicBezTo>
                                  <a:pt x="100" y="157"/>
                                  <a:pt x="116" y="193"/>
                                  <a:pt x="138" y="215"/>
                                </a:cubicBezTo>
                                <a:cubicBezTo>
                                  <a:pt x="138" y="244"/>
                                  <a:pt x="129" y="279"/>
                                  <a:pt x="106" y="287"/>
                                </a:cubicBezTo>
                                <a:cubicBezTo>
                                  <a:pt x="37" y="301"/>
                                  <a:pt x="0" y="333"/>
                                  <a:pt x="0" y="381"/>
                                </a:cubicBezTo>
                                <a:cubicBezTo>
                                  <a:pt x="0" y="384"/>
                                  <a:pt x="2" y="386"/>
                                  <a:pt x="5" y="386"/>
                                </a:cubicBezTo>
                                <a:cubicBezTo>
                                  <a:pt x="376" y="386"/>
                                  <a:pt x="376" y="386"/>
                                  <a:pt x="376" y="386"/>
                                </a:cubicBezTo>
                                <a:cubicBezTo>
                                  <a:pt x="378" y="386"/>
                                  <a:pt x="380" y="384"/>
                                  <a:pt x="380" y="381"/>
                                </a:cubicBezTo>
                                <a:cubicBezTo>
                                  <a:pt x="380" y="334"/>
                                  <a:pt x="345" y="302"/>
                                  <a:pt x="278" y="287"/>
                                </a:cubicBezTo>
                                <a:close/>
                                <a:moveTo>
                                  <a:pt x="110" y="119"/>
                                </a:moveTo>
                                <a:cubicBezTo>
                                  <a:pt x="110" y="66"/>
                                  <a:pt x="131" y="10"/>
                                  <a:pt x="190" y="10"/>
                                </a:cubicBezTo>
                                <a:cubicBezTo>
                                  <a:pt x="250" y="10"/>
                                  <a:pt x="271" y="66"/>
                                  <a:pt x="271" y="119"/>
                                </a:cubicBezTo>
                                <a:cubicBezTo>
                                  <a:pt x="271" y="151"/>
                                  <a:pt x="257" y="186"/>
                                  <a:pt x="236" y="207"/>
                                </a:cubicBezTo>
                                <a:cubicBezTo>
                                  <a:pt x="236" y="207"/>
                                  <a:pt x="235" y="208"/>
                                  <a:pt x="235" y="209"/>
                                </a:cubicBezTo>
                                <a:cubicBezTo>
                                  <a:pt x="222" y="221"/>
                                  <a:pt x="207" y="228"/>
                                  <a:pt x="190" y="228"/>
                                </a:cubicBezTo>
                                <a:cubicBezTo>
                                  <a:pt x="174" y="228"/>
                                  <a:pt x="159" y="221"/>
                                  <a:pt x="147" y="210"/>
                                </a:cubicBezTo>
                                <a:cubicBezTo>
                                  <a:pt x="147" y="209"/>
                                  <a:pt x="146" y="209"/>
                                  <a:pt x="145" y="208"/>
                                </a:cubicBezTo>
                                <a:cubicBezTo>
                                  <a:pt x="124" y="187"/>
                                  <a:pt x="110" y="152"/>
                                  <a:pt x="110" y="119"/>
                                </a:cubicBezTo>
                                <a:close/>
                                <a:moveTo>
                                  <a:pt x="10" y="376"/>
                                </a:moveTo>
                                <a:cubicBezTo>
                                  <a:pt x="12" y="335"/>
                                  <a:pt x="45" y="308"/>
                                  <a:pt x="108" y="296"/>
                                </a:cubicBezTo>
                                <a:cubicBezTo>
                                  <a:pt x="108" y="296"/>
                                  <a:pt x="108" y="296"/>
                                  <a:pt x="108" y="296"/>
                                </a:cubicBezTo>
                                <a:cubicBezTo>
                                  <a:pt x="135" y="287"/>
                                  <a:pt x="146" y="254"/>
                                  <a:pt x="147" y="222"/>
                                </a:cubicBezTo>
                                <a:cubicBezTo>
                                  <a:pt x="160" y="232"/>
                                  <a:pt x="175" y="238"/>
                                  <a:pt x="190" y="238"/>
                                </a:cubicBezTo>
                                <a:cubicBezTo>
                                  <a:pt x="206" y="238"/>
                                  <a:pt x="221" y="232"/>
                                  <a:pt x="234" y="221"/>
                                </a:cubicBezTo>
                                <a:cubicBezTo>
                                  <a:pt x="236" y="253"/>
                                  <a:pt x="248" y="289"/>
                                  <a:pt x="275" y="296"/>
                                </a:cubicBezTo>
                                <a:cubicBezTo>
                                  <a:pt x="276" y="297"/>
                                  <a:pt x="276" y="297"/>
                                  <a:pt x="276" y="297"/>
                                </a:cubicBezTo>
                                <a:cubicBezTo>
                                  <a:pt x="337" y="309"/>
                                  <a:pt x="369" y="336"/>
                                  <a:pt x="371" y="376"/>
                                </a:cubicBezTo>
                                <a:lnTo>
                                  <a:pt x="10" y="376"/>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19"/>
                          <p:cNvSpPr>
                            <a:spLocks noEditPoints="1"/>
                          </p:cNvSpPr>
                          <p:nvPr/>
                        </p:nvSpPr>
                        <p:spPr bwMode="auto">
                          <a:xfrm>
                            <a:off x="1921283" y="3244076"/>
                            <a:ext cx="229771" cy="378286"/>
                          </a:xfrm>
                          <a:custGeom>
                            <a:avLst/>
                            <a:gdLst>
                              <a:gd name="T0" fmla="*/ 143 w 285"/>
                              <a:gd name="T1" fmla="*/ 396 h 469"/>
                              <a:gd name="T2" fmla="*/ 118 w 285"/>
                              <a:gd name="T3" fmla="*/ 420 h 469"/>
                              <a:gd name="T4" fmla="*/ 143 w 285"/>
                              <a:gd name="T5" fmla="*/ 446 h 469"/>
                              <a:gd name="T6" fmla="*/ 169 w 285"/>
                              <a:gd name="T7" fmla="*/ 420 h 469"/>
                              <a:gd name="T8" fmla="*/ 143 w 285"/>
                              <a:gd name="T9" fmla="*/ 396 h 469"/>
                              <a:gd name="T10" fmla="*/ 143 w 285"/>
                              <a:gd name="T11" fmla="*/ 437 h 469"/>
                              <a:gd name="T12" fmla="*/ 128 w 285"/>
                              <a:gd name="T13" fmla="*/ 420 h 469"/>
                              <a:gd name="T14" fmla="*/ 143 w 285"/>
                              <a:gd name="T15" fmla="*/ 405 h 469"/>
                              <a:gd name="T16" fmla="*/ 159 w 285"/>
                              <a:gd name="T17" fmla="*/ 420 h 469"/>
                              <a:gd name="T18" fmla="*/ 143 w 285"/>
                              <a:gd name="T19" fmla="*/ 437 h 469"/>
                              <a:gd name="T20" fmla="*/ 247 w 285"/>
                              <a:gd name="T21" fmla="*/ 36 h 469"/>
                              <a:gd name="T22" fmla="*/ 38 w 285"/>
                              <a:gd name="T23" fmla="*/ 36 h 469"/>
                              <a:gd name="T24" fmla="*/ 33 w 285"/>
                              <a:gd name="T25" fmla="*/ 41 h 469"/>
                              <a:gd name="T26" fmla="*/ 33 w 285"/>
                              <a:gd name="T27" fmla="*/ 379 h 469"/>
                              <a:gd name="T28" fmla="*/ 38 w 285"/>
                              <a:gd name="T29" fmla="*/ 383 h 469"/>
                              <a:gd name="T30" fmla="*/ 247 w 285"/>
                              <a:gd name="T31" fmla="*/ 383 h 469"/>
                              <a:gd name="T32" fmla="*/ 252 w 285"/>
                              <a:gd name="T33" fmla="*/ 379 h 469"/>
                              <a:gd name="T34" fmla="*/ 252 w 285"/>
                              <a:gd name="T35" fmla="*/ 41 h 469"/>
                              <a:gd name="T36" fmla="*/ 247 w 285"/>
                              <a:gd name="T37" fmla="*/ 36 h 469"/>
                              <a:gd name="T38" fmla="*/ 243 w 285"/>
                              <a:gd name="T39" fmla="*/ 374 h 469"/>
                              <a:gd name="T40" fmla="*/ 43 w 285"/>
                              <a:gd name="T41" fmla="*/ 374 h 469"/>
                              <a:gd name="T42" fmla="*/ 43 w 285"/>
                              <a:gd name="T43" fmla="*/ 45 h 469"/>
                              <a:gd name="T44" fmla="*/ 243 w 285"/>
                              <a:gd name="T45" fmla="*/ 45 h 469"/>
                              <a:gd name="T46" fmla="*/ 243 w 285"/>
                              <a:gd name="T47" fmla="*/ 374 h 469"/>
                              <a:gd name="T48" fmla="*/ 257 w 285"/>
                              <a:gd name="T49" fmla="*/ 0 h 469"/>
                              <a:gd name="T50" fmla="*/ 29 w 285"/>
                              <a:gd name="T51" fmla="*/ 0 h 469"/>
                              <a:gd name="T52" fmla="*/ 0 w 285"/>
                              <a:gd name="T53" fmla="*/ 29 h 469"/>
                              <a:gd name="T54" fmla="*/ 0 w 285"/>
                              <a:gd name="T55" fmla="*/ 441 h 469"/>
                              <a:gd name="T56" fmla="*/ 29 w 285"/>
                              <a:gd name="T57" fmla="*/ 469 h 469"/>
                              <a:gd name="T58" fmla="*/ 257 w 285"/>
                              <a:gd name="T59" fmla="*/ 469 h 469"/>
                              <a:gd name="T60" fmla="*/ 285 w 285"/>
                              <a:gd name="T61" fmla="*/ 441 h 469"/>
                              <a:gd name="T62" fmla="*/ 285 w 285"/>
                              <a:gd name="T63" fmla="*/ 29 h 469"/>
                              <a:gd name="T64" fmla="*/ 257 w 285"/>
                              <a:gd name="T65" fmla="*/ 0 h 469"/>
                              <a:gd name="T66" fmla="*/ 275 w 285"/>
                              <a:gd name="T67" fmla="*/ 441 h 469"/>
                              <a:gd name="T68" fmla="*/ 257 w 285"/>
                              <a:gd name="T69" fmla="*/ 459 h 469"/>
                              <a:gd name="T70" fmla="*/ 29 w 285"/>
                              <a:gd name="T71" fmla="*/ 459 h 469"/>
                              <a:gd name="T72" fmla="*/ 10 w 285"/>
                              <a:gd name="T73" fmla="*/ 441 h 469"/>
                              <a:gd name="T74" fmla="*/ 10 w 285"/>
                              <a:gd name="T75" fmla="*/ 29 h 469"/>
                              <a:gd name="T76" fmla="*/ 29 w 285"/>
                              <a:gd name="T77" fmla="*/ 10 h 469"/>
                              <a:gd name="T78" fmla="*/ 257 w 285"/>
                              <a:gd name="T79" fmla="*/ 10 h 469"/>
                              <a:gd name="T80" fmla="*/ 275 w 285"/>
                              <a:gd name="T81" fmla="*/ 29 h 469"/>
                              <a:gd name="T82" fmla="*/ 275 w 285"/>
                              <a:gd name="T83" fmla="*/ 441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5" h="469">
                                <a:moveTo>
                                  <a:pt x="143" y="396"/>
                                </a:moveTo>
                                <a:cubicBezTo>
                                  <a:pt x="128" y="396"/>
                                  <a:pt x="118" y="408"/>
                                  <a:pt x="118" y="420"/>
                                </a:cubicBezTo>
                                <a:cubicBezTo>
                                  <a:pt x="118" y="435"/>
                                  <a:pt x="129" y="446"/>
                                  <a:pt x="143" y="446"/>
                                </a:cubicBezTo>
                                <a:cubicBezTo>
                                  <a:pt x="157" y="446"/>
                                  <a:pt x="169" y="435"/>
                                  <a:pt x="169" y="420"/>
                                </a:cubicBezTo>
                                <a:cubicBezTo>
                                  <a:pt x="169" y="407"/>
                                  <a:pt x="157" y="396"/>
                                  <a:pt x="143" y="396"/>
                                </a:cubicBezTo>
                                <a:close/>
                                <a:moveTo>
                                  <a:pt x="143" y="437"/>
                                </a:moveTo>
                                <a:cubicBezTo>
                                  <a:pt x="133" y="437"/>
                                  <a:pt x="128" y="428"/>
                                  <a:pt x="128" y="420"/>
                                </a:cubicBezTo>
                                <a:cubicBezTo>
                                  <a:pt x="128" y="413"/>
                                  <a:pt x="133" y="405"/>
                                  <a:pt x="143" y="405"/>
                                </a:cubicBezTo>
                                <a:cubicBezTo>
                                  <a:pt x="152" y="405"/>
                                  <a:pt x="159" y="413"/>
                                  <a:pt x="159" y="420"/>
                                </a:cubicBezTo>
                                <a:cubicBezTo>
                                  <a:pt x="159" y="429"/>
                                  <a:pt x="152" y="437"/>
                                  <a:pt x="143" y="437"/>
                                </a:cubicBezTo>
                                <a:close/>
                                <a:moveTo>
                                  <a:pt x="247" y="36"/>
                                </a:moveTo>
                                <a:cubicBezTo>
                                  <a:pt x="38" y="36"/>
                                  <a:pt x="38" y="36"/>
                                  <a:pt x="38" y="36"/>
                                </a:cubicBezTo>
                                <a:cubicBezTo>
                                  <a:pt x="35" y="36"/>
                                  <a:pt x="33" y="38"/>
                                  <a:pt x="33" y="41"/>
                                </a:cubicBezTo>
                                <a:cubicBezTo>
                                  <a:pt x="33" y="379"/>
                                  <a:pt x="33" y="379"/>
                                  <a:pt x="33" y="379"/>
                                </a:cubicBezTo>
                                <a:cubicBezTo>
                                  <a:pt x="33" y="381"/>
                                  <a:pt x="35" y="383"/>
                                  <a:pt x="38" y="383"/>
                                </a:cubicBezTo>
                                <a:cubicBezTo>
                                  <a:pt x="247" y="383"/>
                                  <a:pt x="247" y="383"/>
                                  <a:pt x="247" y="383"/>
                                </a:cubicBezTo>
                                <a:cubicBezTo>
                                  <a:pt x="250" y="383"/>
                                  <a:pt x="252" y="381"/>
                                  <a:pt x="252" y="379"/>
                                </a:cubicBezTo>
                                <a:cubicBezTo>
                                  <a:pt x="252" y="41"/>
                                  <a:pt x="252" y="41"/>
                                  <a:pt x="252" y="41"/>
                                </a:cubicBezTo>
                                <a:cubicBezTo>
                                  <a:pt x="252" y="38"/>
                                  <a:pt x="250" y="36"/>
                                  <a:pt x="247" y="36"/>
                                </a:cubicBezTo>
                                <a:close/>
                                <a:moveTo>
                                  <a:pt x="243" y="374"/>
                                </a:moveTo>
                                <a:cubicBezTo>
                                  <a:pt x="43" y="374"/>
                                  <a:pt x="43" y="374"/>
                                  <a:pt x="43" y="374"/>
                                </a:cubicBezTo>
                                <a:cubicBezTo>
                                  <a:pt x="43" y="45"/>
                                  <a:pt x="43" y="45"/>
                                  <a:pt x="43" y="45"/>
                                </a:cubicBezTo>
                                <a:cubicBezTo>
                                  <a:pt x="243" y="45"/>
                                  <a:pt x="243" y="45"/>
                                  <a:pt x="243" y="45"/>
                                </a:cubicBezTo>
                                <a:lnTo>
                                  <a:pt x="243" y="374"/>
                                </a:lnTo>
                                <a:close/>
                                <a:moveTo>
                                  <a:pt x="257" y="0"/>
                                </a:moveTo>
                                <a:cubicBezTo>
                                  <a:pt x="29" y="0"/>
                                  <a:pt x="29" y="0"/>
                                  <a:pt x="29" y="0"/>
                                </a:cubicBezTo>
                                <a:cubicBezTo>
                                  <a:pt x="15" y="0"/>
                                  <a:pt x="0" y="12"/>
                                  <a:pt x="0" y="29"/>
                                </a:cubicBezTo>
                                <a:cubicBezTo>
                                  <a:pt x="0" y="441"/>
                                  <a:pt x="0" y="441"/>
                                  <a:pt x="0" y="441"/>
                                </a:cubicBezTo>
                                <a:cubicBezTo>
                                  <a:pt x="0" y="457"/>
                                  <a:pt x="15" y="469"/>
                                  <a:pt x="29" y="469"/>
                                </a:cubicBezTo>
                                <a:cubicBezTo>
                                  <a:pt x="257" y="469"/>
                                  <a:pt x="257" y="469"/>
                                  <a:pt x="257" y="469"/>
                                </a:cubicBezTo>
                                <a:cubicBezTo>
                                  <a:pt x="270" y="469"/>
                                  <a:pt x="285" y="457"/>
                                  <a:pt x="285" y="441"/>
                                </a:cubicBezTo>
                                <a:cubicBezTo>
                                  <a:pt x="285" y="29"/>
                                  <a:pt x="285" y="29"/>
                                  <a:pt x="285" y="29"/>
                                </a:cubicBezTo>
                                <a:cubicBezTo>
                                  <a:pt x="285" y="12"/>
                                  <a:pt x="270" y="0"/>
                                  <a:pt x="257" y="0"/>
                                </a:cubicBezTo>
                                <a:close/>
                                <a:moveTo>
                                  <a:pt x="275" y="441"/>
                                </a:moveTo>
                                <a:cubicBezTo>
                                  <a:pt x="275" y="452"/>
                                  <a:pt x="266" y="459"/>
                                  <a:pt x="257" y="459"/>
                                </a:cubicBezTo>
                                <a:cubicBezTo>
                                  <a:pt x="29" y="459"/>
                                  <a:pt x="29" y="459"/>
                                  <a:pt x="29" y="459"/>
                                </a:cubicBezTo>
                                <a:cubicBezTo>
                                  <a:pt x="20" y="459"/>
                                  <a:pt x="10" y="452"/>
                                  <a:pt x="10" y="441"/>
                                </a:cubicBezTo>
                                <a:cubicBezTo>
                                  <a:pt x="10" y="29"/>
                                  <a:pt x="10" y="29"/>
                                  <a:pt x="10" y="29"/>
                                </a:cubicBezTo>
                                <a:cubicBezTo>
                                  <a:pt x="10" y="17"/>
                                  <a:pt x="20" y="10"/>
                                  <a:pt x="29" y="10"/>
                                </a:cubicBezTo>
                                <a:cubicBezTo>
                                  <a:pt x="257" y="10"/>
                                  <a:pt x="257" y="10"/>
                                  <a:pt x="257" y="10"/>
                                </a:cubicBezTo>
                                <a:cubicBezTo>
                                  <a:pt x="266" y="10"/>
                                  <a:pt x="275" y="17"/>
                                  <a:pt x="275" y="29"/>
                                </a:cubicBezTo>
                                <a:lnTo>
                                  <a:pt x="275" y="441"/>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dirty="0"/>
                          </a:p>
                        </p:txBody>
                      </p:sp>
                    </p:grpSp>
                  </p:grpSp>
                  <p:sp>
                    <p:nvSpPr>
                      <p:cNvPr id="13" name="TextBox 12"/>
                      <p:cNvSpPr txBox="1"/>
                      <p:nvPr/>
                    </p:nvSpPr>
                    <p:spPr>
                      <a:xfrm>
                        <a:off x="6205044" y="4718325"/>
                        <a:ext cx="1919202" cy="312114"/>
                      </a:xfrm>
                      <a:prstGeom prst="rect">
                        <a:avLst/>
                      </a:prstGeom>
                      <a:noFill/>
                    </p:spPr>
                    <p:txBody>
                      <a:bodyPr wrap="square" rtlCol="0">
                        <a:spAutoFit/>
                      </a:bodyPr>
                      <a:lstStyle/>
                      <a:p>
                        <a:pPr algn="ctr"/>
                        <a:r>
                          <a:rPr lang="en-US" sz="1000" cap="all" dirty="0">
                            <a:solidFill>
                              <a:schemeClr val="bg1"/>
                            </a:solidFill>
                          </a:rPr>
                          <a:t>NETWORK</a:t>
                        </a:r>
                      </a:p>
                    </p:txBody>
                  </p:sp>
                  <p:grpSp>
                    <p:nvGrpSpPr>
                      <p:cNvPr id="15" name="Group 14"/>
                      <p:cNvGrpSpPr/>
                      <p:nvPr/>
                    </p:nvGrpSpPr>
                    <p:grpSpPr>
                      <a:xfrm>
                        <a:off x="6747720" y="5032815"/>
                        <a:ext cx="773017" cy="814660"/>
                        <a:chOff x="-1866072" y="4247760"/>
                        <a:chExt cx="906705" cy="955549"/>
                      </a:xfrm>
                    </p:grpSpPr>
                    <p:sp>
                      <p:nvSpPr>
                        <p:cNvPr id="32" name="Oval 31"/>
                        <p:cNvSpPr/>
                        <p:nvPr/>
                      </p:nvSpPr>
                      <p:spPr>
                        <a:xfrm>
                          <a:off x="-1866072" y="4247760"/>
                          <a:ext cx="906705" cy="955549"/>
                        </a:xfrm>
                        <a:prstGeom prst="ellipse">
                          <a:avLst/>
                        </a:prstGeom>
                        <a:solidFill>
                          <a:schemeClr val="accent4"/>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Freeform 22"/>
                        <p:cNvSpPr>
                          <a:spLocks noEditPoints="1"/>
                        </p:cNvSpPr>
                        <p:nvPr/>
                      </p:nvSpPr>
                      <p:spPr bwMode="auto">
                        <a:xfrm>
                          <a:off x="-1581109" y="4483439"/>
                          <a:ext cx="336776" cy="494238"/>
                        </a:xfrm>
                        <a:custGeom>
                          <a:avLst/>
                          <a:gdLst>
                            <a:gd name="T0" fmla="*/ 253 w 509"/>
                            <a:gd name="T1" fmla="*/ 113 h 690"/>
                            <a:gd name="T2" fmla="*/ 142 w 509"/>
                            <a:gd name="T3" fmla="*/ 464 h 690"/>
                            <a:gd name="T4" fmla="*/ 75 w 509"/>
                            <a:gd name="T5" fmla="*/ 681 h 690"/>
                            <a:gd name="T6" fmla="*/ 88 w 509"/>
                            <a:gd name="T7" fmla="*/ 685 h 690"/>
                            <a:gd name="T8" fmla="*/ 421 w 509"/>
                            <a:gd name="T9" fmla="*/ 685 h 690"/>
                            <a:gd name="T10" fmla="*/ 434 w 509"/>
                            <a:gd name="T11" fmla="*/ 681 h 690"/>
                            <a:gd name="T12" fmla="*/ 320 w 509"/>
                            <a:gd name="T13" fmla="*/ 362 h 690"/>
                            <a:gd name="T14" fmla="*/ 189 w 509"/>
                            <a:gd name="T15" fmla="*/ 362 h 690"/>
                            <a:gd name="T16" fmla="*/ 316 w 509"/>
                            <a:gd name="T17" fmla="*/ 348 h 690"/>
                            <a:gd name="T18" fmla="*/ 253 w 509"/>
                            <a:gd name="T19" fmla="*/ 127 h 690"/>
                            <a:gd name="T20" fmla="*/ 245 w 509"/>
                            <a:gd name="T21" fmla="*/ 169 h 690"/>
                            <a:gd name="T22" fmla="*/ 231 w 509"/>
                            <a:gd name="T23" fmla="*/ 149 h 690"/>
                            <a:gd name="T24" fmla="*/ 264 w 509"/>
                            <a:gd name="T25" fmla="*/ 183 h 690"/>
                            <a:gd name="T26" fmla="*/ 244 w 509"/>
                            <a:gd name="T27" fmla="*/ 184 h 690"/>
                            <a:gd name="T28" fmla="*/ 153 w 509"/>
                            <a:gd name="T29" fmla="*/ 476 h 690"/>
                            <a:gd name="T30" fmla="*/ 112 w 509"/>
                            <a:gd name="T31" fmla="*/ 608 h 690"/>
                            <a:gd name="T32" fmla="*/ 51 w 509"/>
                            <a:gd name="T33" fmla="*/ 295 h 690"/>
                            <a:gd name="T34" fmla="*/ 43 w 509"/>
                            <a:gd name="T35" fmla="*/ 5 h 690"/>
                            <a:gd name="T36" fmla="*/ 14 w 509"/>
                            <a:gd name="T37" fmla="*/ 147 h 690"/>
                            <a:gd name="T38" fmla="*/ 463 w 509"/>
                            <a:gd name="T39" fmla="*/ 293 h 690"/>
                            <a:gd name="T40" fmla="*/ 452 w 509"/>
                            <a:gd name="T41" fmla="*/ 285 h 690"/>
                            <a:gd name="T42" fmla="*/ 455 w 509"/>
                            <a:gd name="T43" fmla="*/ 2 h 690"/>
                            <a:gd name="T44" fmla="*/ 93 w 509"/>
                            <a:gd name="T45" fmla="*/ 259 h 690"/>
                            <a:gd name="T46" fmla="*/ 101 w 509"/>
                            <a:gd name="T47" fmla="*/ 36 h 690"/>
                            <a:gd name="T48" fmla="*/ 104 w 509"/>
                            <a:gd name="T49" fmla="*/ 251 h 690"/>
                            <a:gd name="T50" fmla="*/ 93 w 509"/>
                            <a:gd name="T51" fmla="*/ 259 h 690"/>
                            <a:gd name="T52" fmla="*/ 405 w 509"/>
                            <a:gd name="T53" fmla="*/ 44 h 690"/>
                            <a:gd name="T54" fmla="*/ 451 w 509"/>
                            <a:gd name="T55" fmla="*/ 147 h 690"/>
                            <a:gd name="T56" fmla="*/ 405 w 509"/>
                            <a:gd name="T57" fmla="*/ 262 h 690"/>
                            <a:gd name="T58" fmla="*/ 321 w 509"/>
                            <a:gd name="T59" fmla="*/ 147 h 690"/>
                            <a:gd name="T60" fmla="*/ 321 w 509"/>
                            <a:gd name="T61" fmla="*/ 102 h 690"/>
                            <a:gd name="T62" fmla="*/ 313 w 509"/>
                            <a:gd name="T63" fmla="*/ 197 h 690"/>
                            <a:gd name="T64" fmla="*/ 356 w 509"/>
                            <a:gd name="T65" fmla="*/ 219 h 690"/>
                            <a:gd name="T66" fmla="*/ 359 w 509"/>
                            <a:gd name="T67" fmla="*/ 68 h 690"/>
                            <a:gd name="T68" fmla="*/ 367 w 509"/>
                            <a:gd name="T69" fmla="*/ 227 h 690"/>
                            <a:gd name="T70" fmla="*/ 356 w 509"/>
                            <a:gd name="T71" fmla="*/ 219 h 690"/>
                            <a:gd name="T72" fmla="*/ 139 w 509"/>
                            <a:gd name="T73" fmla="*/ 71 h 690"/>
                            <a:gd name="T74" fmla="*/ 130 w 509"/>
                            <a:gd name="T75" fmla="*/ 147 h 690"/>
                            <a:gd name="T76" fmla="*/ 147 w 509"/>
                            <a:gd name="T77" fmla="*/ 229 h 690"/>
                            <a:gd name="T78" fmla="*/ 174 w 509"/>
                            <a:gd name="T79" fmla="*/ 147 h 690"/>
                            <a:gd name="T80" fmla="*/ 199 w 509"/>
                            <a:gd name="T81" fmla="*/ 111 h 690"/>
                            <a:gd name="T82" fmla="*/ 199 w 509"/>
                            <a:gd name="T83" fmla="*/ 195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9" h="690">
                              <a:moveTo>
                                <a:pt x="277" y="176"/>
                              </a:moveTo>
                              <a:cubicBezTo>
                                <a:pt x="284" y="169"/>
                                <a:pt x="289" y="160"/>
                                <a:pt x="289" y="149"/>
                              </a:cubicBezTo>
                              <a:cubicBezTo>
                                <a:pt x="289" y="129"/>
                                <a:pt x="273" y="113"/>
                                <a:pt x="253" y="113"/>
                              </a:cubicBezTo>
                              <a:cubicBezTo>
                                <a:pt x="233" y="113"/>
                                <a:pt x="217" y="129"/>
                                <a:pt x="217" y="149"/>
                              </a:cubicBezTo>
                              <a:cubicBezTo>
                                <a:pt x="217" y="161"/>
                                <a:pt x="223" y="171"/>
                                <a:pt x="231" y="177"/>
                              </a:cubicBezTo>
                              <a:cubicBezTo>
                                <a:pt x="142" y="464"/>
                                <a:pt x="142" y="464"/>
                                <a:pt x="142" y="464"/>
                              </a:cubicBezTo>
                              <a:cubicBezTo>
                                <a:pt x="141" y="465"/>
                                <a:pt x="140" y="467"/>
                                <a:pt x="140" y="469"/>
                              </a:cubicBezTo>
                              <a:cubicBezTo>
                                <a:pt x="140" y="470"/>
                                <a:pt x="140" y="471"/>
                                <a:pt x="140" y="471"/>
                              </a:cubicBezTo>
                              <a:cubicBezTo>
                                <a:pt x="75" y="681"/>
                                <a:pt x="75" y="681"/>
                                <a:pt x="75" y="681"/>
                              </a:cubicBezTo>
                              <a:cubicBezTo>
                                <a:pt x="73" y="685"/>
                                <a:pt x="75" y="689"/>
                                <a:pt x="79" y="690"/>
                              </a:cubicBezTo>
                              <a:cubicBezTo>
                                <a:pt x="80" y="690"/>
                                <a:pt x="81" y="690"/>
                                <a:pt x="81" y="690"/>
                              </a:cubicBezTo>
                              <a:cubicBezTo>
                                <a:pt x="84" y="690"/>
                                <a:pt x="87" y="688"/>
                                <a:pt x="88" y="685"/>
                              </a:cubicBezTo>
                              <a:cubicBezTo>
                                <a:pt x="108" y="622"/>
                                <a:pt x="108" y="622"/>
                                <a:pt x="108" y="622"/>
                              </a:cubicBezTo>
                              <a:cubicBezTo>
                                <a:pt x="401" y="622"/>
                                <a:pt x="401" y="622"/>
                                <a:pt x="401" y="622"/>
                              </a:cubicBezTo>
                              <a:cubicBezTo>
                                <a:pt x="421" y="685"/>
                                <a:pt x="421" y="685"/>
                                <a:pt x="421" y="685"/>
                              </a:cubicBezTo>
                              <a:cubicBezTo>
                                <a:pt x="422" y="688"/>
                                <a:pt x="425" y="690"/>
                                <a:pt x="428" y="690"/>
                              </a:cubicBezTo>
                              <a:cubicBezTo>
                                <a:pt x="428" y="690"/>
                                <a:pt x="429" y="690"/>
                                <a:pt x="430" y="690"/>
                              </a:cubicBezTo>
                              <a:cubicBezTo>
                                <a:pt x="433" y="689"/>
                                <a:pt x="435" y="685"/>
                                <a:pt x="434" y="681"/>
                              </a:cubicBezTo>
                              <a:lnTo>
                                <a:pt x="277" y="176"/>
                              </a:lnTo>
                              <a:close/>
                              <a:moveTo>
                                <a:pt x="189" y="362"/>
                              </a:moveTo>
                              <a:cubicBezTo>
                                <a:pt x="320" y="362"/>
                                <a:pt x="320" y="362"/>
                                <a:pt x="320" y="362"/>
                              </a:cubicBezTo>
                              <a:cubicBezTo>
                                <a:pt x="351" y="462"/>
                                <a:pt x="351" y="462"/>
                                <a:pt x="351" y="462"/>
                              </a:cubicBezTo>
                              <a:cubicBezTo>
                                <a:pt x="157" y="462"/>
                                <a:pt x="157" y="462"/>
                                <a:pt x="157" y="462"/>
                              </a:cubicBezTo>
                              <a:lnTo>
                                <a:pt x="189" y="362"/>
                              </a:lnTo>
                              <a:close/>
                              <a:moveTo>
                                <a:pt x="219" y="265"/>
                              </a:moveTo>
                              <a:cubicBezTo>
                                <a:pt x="290" y="265"/>
                                <a:pt x="290" y="265"/>
                                <a:pt x="290" y="265"/>
                              </a:cubicBezTo>
                              <a:cubicBezTo>
                                <a:pt x="316" y="348"/>
                                <a:pt x="316" y="348"/>
                                <a:pt x="316" y="348"/>
                              </a:cubicBezTo>
                              <a:cubicBezTo>
                                <a:pt x="193" y="348"/>
                                <a:pt x="193" y="348"/>
                                <a:pt x="193" y="348"/>
                              </a:cubicBezTo>
                              <a:lnTo>
                                <a:pt x="219" y="265"/>
                              </a:lnTo>
                              <a:close/>
                              <a:moveTo>
                                <a:pt x="253" y="127"/>
                              </a:moveTo>
                              <a:cubicBezTo>
                                <a:pt x="265" y="127"/>
                                <a:pt x="275" y="137"/>
                                <a:pt x="275" y="149"/>
                              </a:cubicBezTo>
                              <a:cubicBezTo>
                                <a:pt x="275" y="161"/>
                                <a:pt x="265" y="171"/>
                                <a:pt x="253" y="171"/>
                              </a:cubicBezTo>
                              <a:cubicBezTo>
                                <a:pt x="250" y="171"/>
                                <a:pt x="248" y="170"/>
                                <a:pt x="245" y="169"/>
                              </a:cubicBezTo>
                              <a:cubicBezTo>
                                <a:pt x="244" y="168"/>
                                <a:pt x="243" y="168"/>
                                <a:pt x="242" y="167"/>
                              </a:cubicBezTo>
                              <a:cubicBezTo>
                                <a:pt x="242" y="167"/>
                                <a:pt x="241" y="167"/>
                                <a:pt x="241" y="167"/>
                              </a:cubicBezTo>
                              <a:cubicBezTo>
                                <a:pt x="235" y="163"/>
                                <a:pt x="231" y="156"/>
                                <a:pt x="231" y="149"/>
                              </a:cubicBezTo>
                              <a:cubicBezTo>
                                <a:pt x="231" y="137"/>
                                <a:pt x="241" y="127"/>
                                <a:pt x="253" y="127"/>
                              </a:cubicBezTo>
                              <a:close/>
                              <a:moveTo>
                                <a:pt x="253" y="185"/>
                              </a:moveTo>
                              <a:cubicBezTo>
                                <a:pt x="257" y="185"/>
                                <a:pt x="261" y="184"/>
                                <a:pt x="264" y="183"/>
                              </a:cubicBezTo>
                              <a:cubicBezTo>
                                <a:pt x="286" y="251"/>
                                <a:pt x="286" y="251"/>
                                <a:pt x="286" y="251"/>
                              </a:cubicBezTo>
                              <a:cubicBezTo>
                                <a:pt x="223" y="251"/>
                                <a:pt x="223" y="251"/>
                                <a:pt x="223" y="251"/>
                              </a:cubicBezTo>
                              <a:cubicBezTo>
                                <a:pt x="244" y="184"/>
                                <a:pt x="244" y="184"/>
                                <a:pt x="244" y="184"/>
                              </a:cubicBezTo>
                              <a:cubicBezTo>
                                <a:pt x="247" y="184"/>
                                <a:pt x="250" y="185"/>
                                <a:pt x="253" y="185"/>
                              </a:cubicBezTo>
                              <a:close/>
                              <a:moveTo>
                                <a:pt x="112" y="608"/>
                              </a:moveTo>
                              <a:cubicBezTo>
                                <a:pt x="153" y="476"/>
                                <a:pt x="153" y="476"/>
                                <a:pt x="153" y="476"/>
                              </a:cubicBezTo>
                              <a:cubicBezTo>
                                <a:pt x="356" y="476"/>
                                <a:pt x="356" y="476"/>
                                <a:pt x="356" y="476"/>
                              </a:cubicBezTo>
                              <a:cubicBezTo>
                                <a:pt x="397" y="608"/>
                                <a:pt x="397" y="608"/>
                                <a:pt x="397" y="608"/>
                              </a:cubicBezTo>
                              <a:lnTo>
                                <a:pt x="112" y="608"/>
                              </a:lnTo>
                              <a:close/>
                              <a:moveTo>
                                <a:pt x="56" y="284"/>
                              </a:moveTo>
                              <a:cubicBezTo>
                                <a:pt x="59" y="287"/>
                                <a:pt x="58" y="291"/>
                                <a:pt x="55" y="294"/>
                              </a:cubicBezTo>
                              <a:cubicBezTo>
                                <a:pt x="53" y="294"/>
                                <a:pt x="52" y="295"/>
                                <a:pt x="51" y="295"/>
                              </a:cubicBezTo>
                              <a:cubicBezTo>
                                <a:pt x="49" y="295"/>
                                <a:pt x="46" y="294"/>
                                <a:pt x="45" y="292"/>
                              </a:cubicBezTo>
                              <a:cubicBezTo>
                                <a:pt x="15" y="249"/>
                                <a:pt x="0" y="199"/>
                                <a:pt x="0" y="147"/>
                              </a:cubicBezTo>
                              <a:cubicBezTo>
                                <a:pt x="0" y="96"/>
                                <a:pt x="15" y="47"/>
                                <a:pt x="43" y="5"/>
                              </a:cubicBezTo>
                              <a:cubicBezTo>
                                <a:pt x="45" y="2"/>
                                <a:pt x="50" y="1"/>
                                <a:pt x="53" y="3"/>
                              </a:cubicBezTo>
                              <a:cubicBezTo>
                                <a:pt x="56" y="5"/>
                                <a:pt x="57" y="9"/>
                                <a:pt x="55" y="13"/>
                              </a:cubicBezTo>
                              <a:cubicBezTo>
                                <a:pt x="28" y="52"/>
                                <a:pt x="14" y="99"/>
                                <a:pt x="14" y="147"/>
                              </a:cubicBezTo>
                              <a:cubicBezTo>
                                <a:pt x="14" y="196"/>
                                <a:pt x="29" y="243"/>
                                <a:pt x="56" y="284"/>
                              </a:cubicBezTo>
                              <a:close/>
                              <a:moveTo>
                                <a:pt x="509" y="147"/>
                              </a:moveTo>
                              <a:cubicBezTo>
                                <a:pt x="509" y="200"/>
                                <a:pt x="493" y="250"/>
                                <a:pt x="463" y="293"/>
                              </a:cubicBezTo>
                              <a:cubicBezTo>
                                <a:pt x="462" y="295"/>
                                <a:pt x="459" y="296"/>
                                <a:pt x="457" y="296"/>
                              </a:cubicBezTo>
                              <a:cubicBezTo>
                                <a:pt x="456" y="296"/>
                                <a:pt x="454" y="296"/>
                                <a:pt x="453" y="295"/>
                              </a:cubicBezTo>
                              <a:cubicBezTo>
                                <a:pt x="450" y="293"/>
                                <a:pt x="449" y="288"/>
                                <a:pt x="452" y="285"/>
                              </a:cubicBezTo>
                              <a:cubicBezTo>
                                <a:pt x="480" y="244"/>
                                <a:pt x="495" y="197"/>
                                <a:pt x="495" y="147"/>
                              </a:cubicBezTo>
                              <a:cubicBezTo>
                                <a:pt x="495" y="98"/>
                                <a:pt x="481" y="52"/>
                                <a:pt x="453" y="11"/>
                              </a:cubicBezTo>
                              <a:cubicBezTo>
                                <a:pt x="451" y="8"/>
                                <a:pt x="452" y="4"/>
                                <a:pt x="455" y="2"/>
                              </a:cubicBezTo>
                              <a:cubicBezTo>
                                <a:pt x="458" y="0"/>
                                <a:pt x="463" y="0"/>
                                <a:pt x="465" y="4"/>
                              </a:cubicBezTo>
                              <a:cubicBezTo>
                                <a:pt x="494" y="46"/>
                                <a:pt x="509" y="96"/>
                                <a:pt x="509" y="147"/>
                              </a:cubicBezTo>
                              <a:close/>
                              <a:moveTo>
                                <a:pt x="93" y="259"/>
                              </a:moveTo>
                              <a:cubicBezTo>
                                <a:pt x="70" y="226"/>
                                <a:pt x="58" y="187"/>
                                <a:pt x="58" y="147"/>
                              </a:cubicBezTo>
                              <a:cubicBezTo>
                                <a:pt x="58" y="108"/>
                                <a:pt x="69" y="70"/>
                                <a:pt x="91" y="38"/>
                              </a:cubicBezTo>
                              <a:cubicBezTo>
                                <a:pt x="93" y="35"/>
                                <a:pt x="98" y="34"/>
                                <a:pt x="101" y="36"/>
                              </a:cubicBezTo>
                              <a:cubicBezTo>
                                <a:pt x="104" y="38"/>
                                <a:pt x="105" y="42"/>
                                <a:pt x="103" y="46"/>
                              </a:cubicBezTo>
                              <a:cubicBezTo>
                                <a:pt x="83" y="76"/>
                                <a:pt x="72" y="111"/>
                                <a:pt x="72" y="147"/>
                              </a:cubicBezTo>
                              <a:cubicBezTo>
                                <a:pt x="72" y="184"/>
                                <a:pt x="83" y="220"/>
                                <a:pt x="104" y="251"/>
                              </a:cubicBezTo>
                              <a:cubicBezTo>
                                <a:pt x="107" y="254"/>
                                <a:pt x="106" y="258"/>
                                <a:pt x="103" y="261"/>
                              </a:cubicBezTo>
                              <a:cubicBezTo>
                                <a:pt x="101" y="261"/>
                                <a:pt x="100" y="262"/>
                                <a:pt x="99" y="262"/>
                              </a:cubicBezTo>
                              <a:cubicBezTo>
                                <a:pt x="96" y="262"/>
                                <a:pt x="94" y="261"/>
                                <a:pt x="93" y="259"/>
                              </a:cubicBezTo>
                              <a:close/>
                              <a:moveTo>
                                <a:pt x="404" y="252"/>
                              </a:moveTo>
                              <a:cubicBezTo>
                                <a:pt x="425" y="221"/>
                                <a:pt x="437" y="185"/>
                                <a:pt x="437" y="147"/>
                              </a:cubicBezTo>
                              <a:cubicBezTo>
                                <a:pt x="437" y="110"/>
                                <a:pt x="426" y="75"/>
                                <a:pt x="405" y="44"/>
                              </a:cubicBezTo>
                              <a:cubicBezTo>
                                <a:pt x="403" y="41"/>
                                <a:pt x="404" y="37"/>
                                <a:pt x="407" y="35"/>
                              </a:cubicBezTo>
                              <a:cubicBezTo>
                                <a:pt x="410" y="32"/>
                                <a:pt x="415" y="33"/>
                                <a:pt x="417" y="37"/>
                              </a:cubicBezTo>
                              <a:cubicBezTo>
                                <a:pt x="439" y="69"/>
                                <a:pt x="451" y="107"/>
                                <a:pt x="451" y="147"/>
                              </a:cubicBezTo>
                              <a:cubicBezTo>
                                <a:pt x="451" y="188"/>
                                <a:pt x="439" y="227"/>
                                <a:pt x="415" y="260"/>
                              </a:cubicBezTo>
                              <a:cubicBezTo>
                                <a:pt x="414" y="262"/>
                                <a:pt x="412" y="263"/>
                                <a:pt x="409" y="263"/>
                              </a:cubicBezTo>
                              <a:cubicBezTo>
                                <a:pt x="408" y="263"/>
                                <a:pt x="407" y="263"/>
                                <a:pt x="405" y="262"/>
                              </a:cubicBezTo>
                              <a:cubicBezTo>
                                <a:pt x="402" y="260"/>
                                <a:pt x="401" y="255"/>
                                <a:pt x="404" y="252"/>
                              </a:cubicBezTo>
                              <a:close/>
                              <a:moveTo>
                                <a:pt x="308" y="186"/>
                              </a:moveTo>
                              <a:cubicBezTo>
                                <a:pt x="316" y="175"/>
                                <a:pt x="321" y="161"/>
                                <a:pt x="321" y="147"/>
                              </a:cubicBezTo>
                              <a:cubicBezTo>
                                <a:pt x="321" y="134"/>
                                <a:pt x="317" y="121"/>
                                <a:pt x="309" y="110"/>
                              </a:cubicBezTo>
                              <a:cubicBezTo>
                                <a:pt x="307" y="107"/>
                                <a:pt x="308" y="103"/>
                                <a:pt x="311" y="100"/>
                              </a:cubicBezTo>
                              <a:cubicBezTo>
                                <a:pt x="314" y="98"/>
                                <a:pt x="319" y="99"/>
                                <a:pt x="321" y="102"/>
                              </a:cubicBezTo>
                              <a:cubicBezTo>
                                <a:pt x="330" y="116"/>
                                <a:pt x="335" y="131"/>
                                <a:pt x="335" y="147"/>
                              </a:cubicBezTo>
                              <a:cubicBezTo>
                                <a:pt x="335" y="164"/>
                                <a:pt x="329" y="180"/>
                                <a:pt x="319" y="194"/>
                              </a:cubicBezTo>
                              <a:cubicBezTo>
                                <a:pt x="318" y="196"/>
                                <a:pt x="315" y="197"/>
                                <a:pt x="313" y="197"/>
                              </a:cubicBezTo>
                              <a:cubicBezTo>
                                <a:pt x="312" y="197"/>
                                <a:pt x="310" y="197"/>
                                <a:pt x="309" y="196"/>
                              </a:cubicBezTo>
                              <a:cubicBezTo>
                                <a:pt x="306" y="194"/>
                                <a:pt x="305" y="189"/>
                                <a:pt x="308" y="186"/>
                              </a:cubicBezTo>
                              <a:close/>
                              <a:moveTo>
                                <a:pt x="356" y="219"/>
                              </a:moveTo>
                              <a:cubicBezTo>
                                <a:pt x="371" y="198"/>
                                <a:pt x="379" y="173"/>
                                <a:pt x="379" y="147"/>
                              </a:cubicBezTo>
                              <a:cubicBezTo>
                                <a:pt x="379" y="122"/>
                                <a:pt x="371" y="98"/>
                                <a:pt x="357" y="77"/>
                              </a:cubicBezTo>
                              <a:cubicBezTo>
                                <a:pt x="355" y="74"/>
                                <a:pt x="356" y="70"/>
                                <a:pt x="359" y="68"/>
                              </a:cubicBezTo>
                              <a:cubicBezTo>
                                <a:pt x="362" y="65"/>
                                <a:pt x="367" y="66"/>
                                <a:pt x="369" y="69"/>
                              </a:cubicBezTo>
                              <a:cubicBezTo>
                                <a:pt x="384" y="92"/>
                                <a:pt x="393" y="119"/>
                                <a:pt x="393" y="147"/>
                              </a:cubicBezTo>
                              <a:cubicBezTo>
                                <a:pt x="393" y="176"/>
                                <a:pt x="384" y="204"/>
                                <a:pt x="367" y="227"/>
                              </a:cubicBezTo>
                              <a:cubicBezTo>
                                <a:pt x="366" y="229"/>
                                <a:pt x="364" y="230"/>
                                <a:pt x="361" y="230"/>
                              </a:cubicBezTo>
                              <a:cubicBezTo>
                                <a:pt x="360" y="230"/>
                                <a:pt x="359" y="230"/>
                                <a:pt x="357" y="229"/>
                              </a:cubicBezTo>
                              <a:cubicBezTo>
                                <a:pt x="354" y="227"/>
                                <a:pt x="353" y="222"/>
                                <a:pt x="356" y="219"/>
                              </a:cubicBezTo>
                              <a:close/>
                              <a:moveTo>
                                <a:pt x="141" y="226"/>
                              </a:moveTo>
                              <a:cubicBezTo>
                                <a:pt x="125" y="203"/>
                                <a:pt x="116" y="175"/>
                                <a:pt x="116" y="147"/>
                              </a:cubicBezTo>
                              <a:cubicBezTo>
                                <a:pt x="116" y="120"/>
                                <a:pt x="124" y="93"/>
                                <a:pt x="139" y="71"/>
                              </a:cubicBezTo>
                              <a:cubicBezTo>
                                <a:pt x="141" y="68"/>
                                <a:pt x="146" y="67"/>
                                <a:pt x="149" y="69"/>
                              </a:cubicBezTo>
                              <a:cubicBezTo>
                                <a:pt x="152" y="71"/>
                                <a:pt x="153" y="75"/>
                                <a:pt x="151" y="78"/>
                              </a:cubicBezTo>
                              <a:cubicBezTo>
                                <a:pt x="137" y="99"/>
                                <a:pt x="130" y="123"/>
                                <a:pt x="130" y="147"/>
                              </a:cubicBezTo>
                              <a:cubicBezTo>
                                <a:pt x="130" y="173"/>
                                <a:pt x="138" y="197"/>
                                <a:pt x="152" y="218"/>
                              </a:cubicBezTo>
                              <a:cubicBezTo>
                                <a:pt x="155" y="221"/>
                                <a:pt x="154" y="225"/>
                                <a:pt x="151" y="228"/>
                              </a:cubicBezTo>
                              <a:cubicBezTo>
                                <a:pt x="149" y="229"/>
                                <a:pt x="148" y="229"/>
                                <a:pt x="147" y="229"/>
                              </a:cubicBezTo>
                              <a:cubicBezTo>
                                <a:pt x="144" y="229"/>
                                <a:pt x="142" y="228"/>
                                <a:pt x="141" y="226"/>
                              </a:cubicBezTo>
                              <a:close/>
                              <a:moveTo>
                                <a:pt x="189" y="193"/>
                              </a:moveTo>
                              <a:cubicBezTo>
                                <a:pt x="179" y="179"/>
                                <a:pt x="174" y="164"/>
                                <a:pt x="174" y="147"/>
                              </a:cubicBezTo>
                              <a:cubicBezTo>
                                <a:pt x="174" y="132"/>
                                <a:pt x="179" y="117"/>
                                <a:pt x="187" y="104"/>
                              </a:cubicBezTo>
                              <a:cubicBezTo>
                                <a:pt x="189" y="101"/>
                                <a:pt x="193" y="100"/>
                                <a:pt x="197" y="102"/>
                              </a:cubicBezTo>
                              <a:cubicBezTo>
                                <a:pt x="200" y="104"/>
                                <a:pt x="201" y="108"/>
                                <a:pt x="199" y="111"/>
                              </a:cubicBezTo>
                              <a:cubicBezTo>
                                <a:pt x="192" y="122"/>
                                <a:pt x="188" y="134"/>
                                <a:pt x="188" y="147"/>
                              </a:cubicBezTo>
                              <a:cubicBezTo>
                                <a:pt x="188" y="161"/>
                                <a:pt x="192" y="174"/>
                                <a:pt x="200" y="185"/>
                              </a:cubicBezTo>
                              <a:cubicBezTo>
                                <a:pt x="203" y="188"/>
                                <a:pt x="202" y="193"/>
                                <a:pt x="199" y="195"/>
                              </a:cubicBezTo>
                              <a:cubicBezTo>
                                <a:pt x="197" y="196"/>
                                <a:pt x="196" y="196"/>
                                <a:pt x="195" y="196"/>
                              </a:cubicBezTo>
                              <a:cubicBezTo>
                                <a:pt x="192" y="196"/>
                                <a:pt x="190" y="195"/>
                                <a:pt x="189" y="193"/>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6" name="TextBox 15"/>
                      <p:cNvSpPr txBox="1"/>
                      <p:nvPr/>
                    </p:nvSpPr>
                    <p:spPr>
                      <a:xfrm rot="16200000">
                        <a:off x="7423993" y="3520324"/>
                        <a:ext cx="1919201" cy="297358"/>
                      </a:xfrm>
                      <a:prstGeom prst="rect">
                        <a:avLst/>
                      </a:prstGeom>
                      <a:noFill/>
                    </p:spPr>
                    <p:txBody>
                      <a:bodyPr wrap="square" rtlCol="0">
                        <a:spAutoFit/>
                      </a:bodyPr>
                      <a:lstStyle/>
                      <a:p>
                        <a:pPr algn="ctr"/>
                        <a:r>
                          <a:rPr lang="en-US" sz="1000" cap="all" dirty="0">
                            <a:solidFill>
                              <a:schemeClr val="bg1"/>
                            </a:solidFill>
                          </a:rPr>
                          <a:t>Technology</a:t>
                        </a:r>
                      </a:p>
                    </p:txBody>
                  </p:sp>
                  <p:grpSp>
                    <p:nvGrpSpPr>
                      <p:cNvPr id="18" name="Group 17"/>
                      <p:cNvGrpSpPr/>
                      <p:nvPr/>
                    </p:nvGrpSpPr>
                    <p:grpSpPr>
                      <a:xfrm>
                        <a:off x="8543190" y="3289589"/>
                        <a:ext cx="773017" cy="814660"/>
                        <a:chOff x="-1895019" y="2661203"/>
                        <a:chExt cx="906705" cy="955550"/>
                      </a:xfrm>
                    </p:grpSpPr>
                    <p:sp>
                      <p:nvSpPr>
                        <p:cNvPr id="28" name="Oval 27"/>
                        <p:cNvSpPr/>
                        <p:nvPr/>
                      </p:nvSpPr>
                      <p:spPr>
                        <a:xfrm>
                          <a:off x="-1895019" y="2661203"/>
                          <a:ext cx="906705" cy="955550"/>
                        </a:xfrm>
                        <a:prstGeom prst="ellipse">
                          <a:avLst/>
                        </a:prstGeom>
                        <a:solidFill>
                          <a:schemeClr val="accent5"/>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Freeform 123"/>
                        <p:cNvSpPr>
                          <a:spLocks noEditPoints="1"/>
                        </p:cNvSpPr>
                        <p:nvPr/>
                      </p:nvSpPr>
                      <p:spPr bwMode="auto">
                        <a:xfrm>
                          <a:off x="-1761174" y="2856214"/>
                          <a:ext cx="621740" cy="598460"/>
                        </a:xfrm>
                        <a:custGeom>
                          <a:avLst/>
                          <a:gdLst>
                            <a:gd name="T0" fmla="*/ 529 w 676"/>
                            <a:gd name="T1" fmla="*/ 279 h 678"/>
                            <a:gd name="T2" fmla="*/ 431 w 676"/>
                            <a:gd name="T3" fmla="*/ 293 h 678"/>
                            <a:gd name="T4" fmla="*/ 409 w 676"/>
                            <a:gd name="T5" fmla="*/ 210 h 678"/>
                            <a:gd name="T6" fmla="*/ 367 w 676"/>
                            <a:gd name="T7" fmla="*/ 125 h 678"/>
                            <a:gd name="T8" fmla="*/ 401 w 676"/>
                            <a:gd name="T9" fmla="*/ 58 h 678"/>
                            <a:gd name="T10" fmla="*/ 504 w 676"/>
                            <a:gd name="T11" fmla="*/ 6 h 678"/>
                            <a:gd name="T12" fmla="*/ 579 w 676"/>
                            <a:gd name="T13" fmla="*/ 18 h 678"/>
                            <a:gd name="T14" fmla="*/ 659 w 676"/>
                            <a:gd name="T15" fmla="*/ 100 h 678"/>
                            <a:gd name="T16" fmla="*/ 676 w 676"/>
                            <a:gd name="T17" fmla="*/ 169 h 678"/>
                            <a:gd name="T18" fmla="*/ 605 w 676"/>
                            <a:gd name="T19" fmla="*/ 241 h 678"/>
                            <a:gd name="T20" fmla="*/ 558 w 676"/>
                            <a:gd name="T21" fmla="*/ 314 h 678"/>
                            <a:gd name="T22" fmla="*/ 539 w 676"/>
                            <a:gd name="T23" fmla="*/ 267 h 678"/>
                            <a:gd name="T24" fmla="*/ 590 w 676"/>
                            <a:gd name="T25" fmla="*/ 242 h 678"/>
                            <a:gd name="T26" fmla="*/ 626 w 676"/>
                            <a:gd name="T27" fmla="*/ 172 h 678"/>
                            <a:gd name="T28" fmla="*/ 655 w 676"/>
                            <a:gd name="T29" fmla="*/ 114 h 678"/>
                            <a:gd name="T30" fmla="*/ 566 w 676"/>
                            <a:gd name="T31" fmla="*/ 67 h 678"/>
                            <a:gd name="T32" fmla="*/ 517 w 676"/>
                            <a:gd name="T33" fmla="*/ 15 h 678"/>
                            <a:gd name="T34" fmla="*/ 500 w 676"/>
                            <a:gd name="T35" fmla="*/ 56 h 678"/>
                            <a:gd name="T36" fmla="*/ 401 w 676"/>
                            <a:gd name="T37" fmla="*/ 73 h 678"/>
                            <a:gd name="T38" fmla="*/ 413 w 676"/>
                            <a:gd name="T39" fmla="*/ 144 h 678"/>
                            <a:gd name="T40" fmla="*/ 422 w 676"/>
                            <a:gd name="T41" fmla="*/ 215 h 678"/>
                            <a:gd name="T42" fmla="*/ 463 w 676"/>
                            <a:gd name="T43" fmla="*/ 255 h 678"/>
                            <a:gd name="T44" fmla="*/ 532 w 676"/>
                            <a:gd name="T45" fmla="*/ 264 h 678"/>
                            <a:gd name="T46" fmla="*/ 478 w 676"/>
                            <a:gd name="T47" fmla="*/ 160 h 678"/>
                            <a:gd name="T48" fmla="*/ 517 w 676"/>
                            <a:gd name="T49" fmla="*/ 199 h 678"/>
                            <a:gd name="T50" fmla="*/ 517 w 676"/>
                            <a:gd name="T51" fmla="*/ 185 h 678"/>
                            <a:gd name="T52" fmla="*/ 258 w 676"/>
                            <a:gd name="T53" fmla="*/ 678 h 678"/>
                            <a:gd name="T54" fmla="*/ 233 w 676"/>
                            <a:gd name="T55" fmla="*/ 615 h 678"/>
                            <a:gd name="T56" fmla="*/ 105 w 676"/>
                            <a:gd name="T57" fmla="*/ 628 h 678"/>
                            <a:gd name="T58" fmla="*/ 90 w 676"/>
                            <a:gd name="T59" fmla="*/ 522 h 678"/>
                            <a:gd name="T60" fmla="*/ 0 w 676"/>
                            <a:gd name="T61" fmla="*/ 424 h 678"/>
                            <a:gd name="T62" fmla="*/ 14 w 676"/>
                            <a:gd name="T63" fmla="*/ 350 h 678"/>
                            <a:gd name="T64" fmla="*/ 91 w 676"/>
                            <a:gd name="T65" fmla="*/ 229 h 678"/>
                            <a:gd name="T66" fmla="*/ 159 w 676"/>
                            <a:gd name="T67" fmla="*/ 185 h 678"/>
                            <a:gd name="T68" fmla="*/ 276 w 676"/>
                            <a:gd name="T69" fmla="*/ 222 h 678"/>
                            <a:gd name="T70" fmla="*/ 378 w 676"/>
                            <a:gd name="T71" fmla="*/ 190 h 678"/>
                            <a:gd name="T72" fmla="*/ 423 w 676"/>
                            <a:gd name="T73" fmla="*/ 310 h 678"/>
                            <a:gd name="T74" fmla="*/ 513 w 676"/>
                            <a:gd name="T75" fmla="*/ 370 h 678"/>
                            <a:gd name="T76" fmla="*/ 456 w 676"/>
                            <a:gd name="T77" fmla="*/ 419 h 678"/>
                            <a:gd name="T78" fmla="*/ 494 w 676"/>
                            <a:gd name="T79" fmla="*/ 527 h 678"/>
                            <a:gd name="T80" fmla="*/ 393 w 676"/>
                            <a:gd name="T81" fmla="*/ 564 h 678"/>
                            <a:gd name="T82" fmla="*/ 325 w 676"/>
                            <a:gd name="T83" fmla="*/ 669 h 678"/>
                            <a:gd name="T84" fmla="*/ 165 w 676"/>
                            <a:gd name="T85" fmla="*/ 577 h 678"/>
                            <a:gd name="T86" fmla="*/ 261 w 676"/>
                            <a:gd name="T87" fmla="*/ 664 h 678"/>
                            <a:gd name="T88" fmla="*/ 323 w 676"/>
                            <a:gd name="T89" fmla="*/ 591 h 678"/>
                            <a:gd name="T90" fmla="*/ 449 w 676"/>
                            <a:gd name="T91" fmla="*/ 573 h 678"/>
                            <a:gd name="T92" fmla="*/ 432 w 676"/>
                            <a:gd name="T93" fmla="*/ 479 h 678"/>
                            <a:gd name="T94" fmla="*/ 445 w 676"/>
                            <a:gd name="T95" fmla="*/ 396 h 678"/>
                            <a:gd name="T96" fmla="*/ 421 w 676"/>
                            <a:gd name="T97" fmla="*/ 325 h 678"/>
                            <a:gd name="T98" fmla="*/ 356 w 676"/>
                            <a:gd name="T99" fmla="*/ 258 h 678"/>
                            <a:gd name="T100" fmla="*/ 286 w 676"/>
                            <a:gd name="T101" fmla="*/ 233 h 678"/>
                            <a:gd name="T102" fmla="*/ 199 w 676"/>
                            <a:gd name="T103" fmla="*/ 245 h 678"/>
                            <a:gd name="T104" fmla="*/ 106 w 676"/>
                            <a:gd name="T105" fmla="*/ 228 h 678"/>
                            <a:gd name="T106" fmla="*/ 85 w 676"/>
                            <a:gd name="T107" fmla="*/ 357 h 678"/>
                            <a:gd name="T108" fmla="*/ 14 w 676"/>
                            <a:gd name="T109" fmla="*/ 419 h 678"/>
                            <a:gd name="T110" fmla="*/ 104 w 676"/>
                            <a:gd name="T111" fmla="*/ 519 h 678"/>
                            <a:gd name="T112" fmla="*/ 109 w 676"/>
                            <a:gd name="T113" fmla="*/ 613 h 678"/>
                            <a:gd name="T114" fmla="*/ 258 w 676"/>
                            <a:gd name="T115" fmla="*/ 484 h 678"/>
                            <a:gd name="T116" fmla="*/ 323 w 676"/>
                            <a:gd name="T117" fmla="*/ 419 h 678"/>
                            <a:gd name="T118" fmla="*/ 207 w 676"/>
                            <a:gd name="T119" fmla="*/ 419 h 678"/>
                            <a:gd name="T120" fmla="*/ 258 w 676"/>
                            <a:gd name="T121" fmla="*/ 368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76" h="678">
                              <a:moveTo>
                                <a:pt x="556" y="314"/>
                              </a:moveTo>
                              <a:cubicBezTo>
                                <a:pt x="554" y="314"/>
                                <a:pt x="551" y="313"/>
                                <a:pt x="550" y="311"/>
                              </a:cubicBezTo>
                              <a:cubicBezTo>
                                <a:pt x="529" y="279"/>
                                <a:pt x="529" y="279"/>
                                <a:pt x="529" y="279"/>
                              </a:cubicBezTo>
                              <a:cubicBezTo>
                                <a:pt x="508" y="281"/>
                                <a:pt x="488" y="277"/>
                                <a:pt x="468" y="269"/>
                              </a:cubicBezTo>
                              <a:cubicBezTo>
                                <a:pt x="439" y="293"/>
                                <a:pt x="439" y="293"/>
                                <a:pt x="439" y="293"/>
                              </a:cubicBezTo>
                              <a:cubicBezTo>
                                <a:pt x="437" y="295"/>
                                <a:pt x="433" y="295"/>
                                <a:pt x="431" y="293"/>
                              </a:cubicBezTo>
                              <a:cubicBezTo>
                                <a:pt x="412" y="281"/>
                                <a:pt x="397" y="266"/>
                                <a:pt x="385" y="248"/>
                              </a:cubicBezTo>
                              <a:cubicBezTo>
                                <a:pt x="383" y="245"/>
                                <a:pt x="383" y="242"/>
                                <a:pt x="385" y="239"/>
                              </a:cubicBezTo>
                              <a:cubicBezTo>
                                <a:pt x="409" y="210"/>
                                <a:pt x="409" y="210"/>
                                <a:pt x="409" y="210"/>
                              </a:cubicBezTo>
                              <a:cubicBezTo>
                                <a:pt x="401" y="194"/>
                                <a:pt x="398" y="177"/>
                                <a:pt x="398" y="160"/>
                              </a:cubicBezTo>
                              <a:cubicBezTo>
                                <a:pt x="398" y="155"/>
                                <a:pt x="398" y="151"/>
                                <a:pt x="398" y="146"/>
                              </a:cubicBezTo>
                              <a:cubicBezTo>
                                <a:pt x="367" y="125"/>
                                <a:pt x="367" y="125"/>
                                <a:pt x="367" y="125"/>
                              </a:cubicBezTo>
                              <a:cubicBezTo>
                                <a:pt x="364" y="124"/>
                                <a:pt x="363" y="120"/>
                                <a:pt x="364" y="117"/>
                              </a:cubicBezTo>
                              <a:cubicBezTo>
                                <a:pt x="370" y="96"/>
                                <a:pt x="380" y="77"/>
                                <a:pt x="393" y="60"/>
                              </a:cubicBezTo>
                              <a:cubicBezTo>
                                <a:pt x="395" y="57"/>
                                <a:pt x="399" y="57"/>
                                <a:pt x="401" y="58"/>
                              </a:cubicBezTo>
                              <a:cubicBezTo>
                                <a:pt x="437" y="71"/>
                                <a:pt x="437" y="71"/>
                                <a:pt x="437" y="71"/>
                              </a:cubicBezTo>
                              <a:cubicBezTo>
                                <a:pt x="453" y="57"/>
                                <a:pt x="472" y="47"/>
                                <a:pt x="494" y="43"/>
                              </a:cubicBezTo>
                              <a:cubicBezTo>
                                <a:pt x="504" y="6"/>
                                <a:pt x="504" y="6"/>
                                <a:pt x="504" y="6"/>
                              </a:cubicBezTo>
                              <a:cubicBezTo>
                                <a:pt x="505" y="3"/>
                                <a:pt x="507" y="1"/>
                                <a:pt x="510" y="1"/>
                              </a:cubicBezTo>
                              <a:cubicBezTo>
                                <a:pt x="532" y="0"/>
                                <a:pt x="554" y="4"/>
                                <a:pt x="574" y="11"/>
                              </a:cubicBezTo>
                              <a:cubicBezTo>
                                <a:pt x="577" y="12"/>
                                <a:pt x="579" y="15"/>
                                <a:pt x="579" y="18"/>
                              </a:cubicBezTo>
                              <a:cubicBezTo>
                                <a:pt x="577" y="56"/>
                                <a:pt x="577" y="56"/>
                                <a:pt x="577" y="56"/>
                              </a:cubicBezTo>
                              <a:cubicBezTo>
                                <a:pt x="596" y="67"/>
                                <a:pt x="611" y="83"/>
                                <a:pt x="621" y="102"/>
                              </a:cubicBezTo>
                              <a:cubicBezTo>
                                <a:pt x="659" y="100"/>
                                <a:pt x="659" y="100"/>
                                <a:pt x="659" y="100"/>
                              </a:cubicBezTo>
                              <a:cubicBezTo>
                                <a:pt x="662" y="100"/>
                                <a:pt x="665" y="102"/>
                                <a:pt x="666" y="105"/>
                              </a:cubicBezTo>
                              <a:cubicBezTo>
                                <a:pt x="673" y="122"/>
                                <a:pt x="676" y="141"/>
                                <a:pt x="676" y="160"/>
                              </a:cubicBezTo>
                              <a:cubicBezTo>
                                <a:pt x="676" y="163"/>
                                <a:pt x="676" y="166"/>
                                <a:pt x="676" y="169"/>
                              </a:cubicBezTo>
                              <a:cubicBezTo>
                                <a:pt x="676" y="172"/>
                                <a:pt x="674" y="174"/>
                                <a:pt x="671" y="175"/>
                              </a:cubicBezTo>
                              <a:cubicBezTo>
                                <a:pt x="634" y="185"/>
                                <a:pt x="634" y="185"/>
                                <a:pt x="634" y="185"/>
                              </a:cubicBezTo>
                              <a:cubicBezTo>
                                <a:pt x="629" y="206"/>
                                <a:pt x="619" y="225"/>
                                <a:pt x="605" y="241"/>
                              </a:cubicBezTo>
                              <a:cubicBezTo>
                                <a:pt x="618" y="277"/>
                                <a:pt x="618" y="277"/>
                                <a:pt x="618" y="277"/>
                              </a:cubicBezTo>
                              <a:cubicBezTo>
                                <a:pt x="619" y="279"/>
                                <a:pt x="618" y="283"/>
                                <a:pt x="616" y="284"/>
                              </a:cubicBezTo>
                              <a:cubicBezTo>
                                <a:pt x="598" y="298"/>
                                <a:pt x="579" y="308"/>
                                <a:pt x="558" y="314"/>
                              </a:cubicBezTo>
                              <a:cubicBezTo>
                                <a:pt x="557" y="314"/>
                                <a:pt x="557" y="314"/>
                                <a:pt x="556" y="314"/>
                              </a:cubicBezTo>
                              <a:close/>
                              <a:moveTo>
                                <a:pt x="533" y="264"/>
                              </a:moveTo>
                              <a:cubicBezTo>
                                <a:pt x="535" y="264"/>
                                <a:pt x="538" y="265"/>
                                <a:pt x="539" y="267"/>
                              </a:cubicBezTo>
                              <a:cubicBezTo>
                                <a:pt x="559" y="299"/>
                                <a:pt x="559" y="299"/>
                                <a:pt x="559" y="299"/>
                              </a:cubicBezTo>
                              <a:cubicBezTo>
                                <a:pt x="575" y="294"/>
                                <a:pt x="590" y="286"/>
                                <a:pt x="603" y="277"/>
                              </a:cubicBezTo>
                              <a:cubicBezTo>
                                <a:pt x="590" y="242"/>
                                <a:pt x="590" y="242"/>
                                <a:pt x="590" y="242"/>
                              </a:cubicBezTo>
                              <a:cubicBezTo>
                                <a:pt x="589" y="239"/>
                                <a:pt x="590" y="236"/>
                                <a:pt x="592" y="234"/>
                              </a:cubicBezTo>
                              <a:cubicBezTo>
                                <a:pt x="607" y="219"/>
                                <a:pt x="617" y="199"/>
                                <a:pt x="621" y="178"/>
                              </a:cubicBezTo>
                              <a:cubicBezTo>
                                <a:pt x="621" y="175"/>
                                <a:pt x="623" y="173"/>
                                <a:pt x="626" y="172"/>
                              </a:cubicBezTo>
                              <a:cubicBezTo>
                                <a:pt x="662" y="163"/>
                                <a:pt x="662" y="163"/>
                                <a:pt x="662" y="163"/>
                              </a:cubicBezTo>
                              <a:cubicBezTo>
                                <a:pt x="662" y="162"/>
                                <a:pt x="662" y="161"/>
                                <a:pt x="662" y="160"/>
                              </a:cubicBezTo>
                              <a:cubicBezTo>
                                <a:pt x="662" y="144"/>
                                <a:pt x="660" y="129"/>
                                <a:pt x="655" y="114"/>
                              </a:cubicBezTo>
                              <a:cubicBezTo>
                                <a:pt x="618" y="116"/>
                                <a:pt x="618" y="116"/>
                                <a:pt x="618" y="116"/>
                              </a:cubicBezTo>
                              <a:cubicBezTo>
                                <a:pt x="615" y="116"/>
                                <a:pt x="612" y="114"/>
                                <a:pt x="611" y="112"/>
                              </a:cubicBezTo>
                              <a:cubicBezTo>
                                <a:pt x="601" y="92"/>
                                <a:pt x="586" y="77"/>
                                <a:pt x="566" y="67"/>
                              </a:cubicBezTo>
                              <a:cubicBezTo>
                                <a:pt x="564" y="65"/>
                                <a:pt x="562" y="63"/>
                                <a:pt x="563" y="60"/>
                              </a:cubicBezTo>
                              <a:cubicBezTo>
                                <a:pt x="565" y="23"/>
                                <a:pt x="565" y="23"/>
                                <a:pt x="565" y="23"/>
                              </a:cubicBezTo>
                              <a:cubicBezTo>
                                <a:pt x="549" y="17"/>
                                <a:pt x="533" y="15"/>
                                <a:pt x="517" y="15"/>
                              </a:cubicBezTo>
                              <a:cubicBezTo>
                                <a:pt x="517" y="15"/>
                                <a:pt x="516" y="15"/>
                                <a:pt x="516" y="15"/>
                              </a:cubicBezTo>
                              <a:cubicBezTo>
                                <a:pt x="506" y="51"/>
                                <a:pt x="506" y="51"/>
                                <a:pt x="506" y="51"/>
                              </a:cubicBezTo>
                              <a:cubicBezTo>
                                <a:pt x="505" y="53"/>
                                <a:pt x="503" y="55"/>
                                <a:pt x="500" y="56"/>
                              </a:cubicBezTo>
                              <a:cubicBezTo>
                                <a:pt x="479" y="59"/>
                                <a:pt x="459" y="69"/>
                                <a:pt x="443" y="84"/>
                              </a:cubicBezTo>
                              <a:cubicBezTo>
                                <a:pt x="442" y="86"/>
                                <a:pt x="439" y="87"/>
                                <a:pt x="436" y="86"/>
                              </a:cubicBezTo>
                              <a:cubicBezTo>
                                <a:pt x="401" y="73"/>
                                <a:pt x="401" y="73"/>
                                <a:pt x="401" y="73"/>
                              </a:cubicBezTo>
                              <a:cubicBezTo>
                                <a:pt x="391" y="86"/>
                                <a:pt x="384" y="101"/>
                                <a:pt x="379" y="116"/>
                              </a:cubicBezTo>
                              <a:cubicBezTo>
                                <a:pt x="410" y="137"/>
                                <a:pt x="410" y="137"/>
                                <a:pt x="410" y="137"/>
                              </a:cubicBezTo>
                              <a:cubicBezTo>
                                <a:pt x="412" y="138"/>
                                <a:pt x="413" y="141"/>
                                <a:pt x="413" y="144"/>
                              </a:cubicBezTo>
                              <a:cubicBezTo>
                                <a:pt x="412" y="149"/>
                                <a:pt x="412" y="154"/>
                                <a:pt x="412" y="160"/>
                              </a:cubicBezTo>
                              <a:cubicBezTo>
                                <a:pt x="412" y="176"/>
                                <a:pt x="415" y="193"/>
                                <a:pt x="423" y="207"/>
                              </a:cubicBezTo>
                              <a:cubicBezTo>
                                <a:pt x="424" y="210"/>
                                <a:pt x="424" y="213"/>
                                <a:pt x="422" y="215"/>
                              </a:cubicBezTo>
                              <a:cubicBezTo>
                                <a:pt x="399" y="244"/>
                                <a:pt x="399" y="244"/>
                                <a:pt x="399" y="244"/>
                              </a:cubicBezTo>
                              <a:cubicBezTo>
                                <a:pt x="409" y="258"/>
                                <a:pt x="421" y="269"/>
                                <a:pt x="434" y="279"/>
                              </a:cubicBezTo>
                              <a:cubicBezTo>
                                <a:pt x="463" y="255"/>
                                <a:pt x="463" y="255"/>
                                <a:pt x="463" y="255"/>
                              </a:cubicBezTo>
                              <a:cubicBezTo>
                                <a:pt x="465" y="254"/>
                                <a:pt x="468" y="253"/>
                                <a:pt x="471" y="254"/>
                              </a:cubicBezTo>
                              <a:cubicBezTo>
                                <a:pt x="485" y="262"/>
                                <a:pt x="501" y="265"/>
                                <a:pt x="517" y="265"/>
                              </a:cubicBezTo>
                              <a:cubicBezTo>
                                <a:pt x="522" y="265"/>
                                <a:pt x="527" y="265"/>
                                <a:pt x="532" y="264"/>
                              </a:cubicBezTo>
                              <a:cubicBezTo>
                                <a:pt x="532" y="264"/>
                                <a:pt x="533" y="264"/>
                                <a:pt x="533" y="264"/>
                              </a:cubicBezTo>
                              <a:close/>
                              <a:moveTo>
                                <a:pt x="517" y="199"/>
                              </a:moveTo>
                              <a:cubicBezTo>
                                <a:pt x="496" y="199"/>
                                <a:pt x="478" y="181"/>
                                <a:pt x="478" y="160"/>
                              </a:cubicBezTo>
                              <a:cubicBezTo>
                                <a:pt x="478" y="138"/>
                                <a:pt x="496" y="121"/>
                                <a:pt x="517" y="121"/>
                              </a:cubicBezTo>
                              <a:cubicBezTo>
                                <a:pt x="539" y="121"/>
                                <a:pt x="556" y="138"/>
                                <a:pt x="556" y="160"/>
                              </a:cubicBezTo>
                              <a:cubicBezTo>
                                <a:pt x="556" y="181"/>
                                <a:pt x="539" y="199"/>
                                <a:pt x="517" y="199"/>
                              </a:cubicBezTo>
                              <a:close/>
                              <a:moveTo>
                                <a:pt x="517" y="135"/>
                              </a:moveTo>
                              <a:cubicBezTo>
                                <a:pt x="503" y="135"/>
                                <a:pt x="492" y="146"/>
                                <a:pt x="492" y="160"/>
                              </a:cubicBezTo>
                              <a:cubicBezTo>
                                <a:pt x="492" y="174"/>
                                <a:pt x="503" y="185"/>
                                <a:pt x="517" y="185"/>
                              </a:cubicBezTo>
                              <a:cubicBezTo>
                                <a:pt x="531" y="185"/>
                                <a:pt x="542" y="174"/>
                                <a:pt x="542" y="160"/>
                              </a:cubicBezTo>
                              <a:cubicBezTo>
                                <a:pt x="542" y="146"/>
                                <a:pt x="531" y="135"/>
                                <a:pt x="517" y="135"/>
                              </a:cubicBezTo>
                              <a:close/>
                              <a:moveTo>
                                <a:pt x="258" y="678"/>
                              </a:moveTo>
                              <a:cubicBezTo>
                                <a:pt x="256" y="678"/>
                                <a:pt x="256" y="678"/>
                                <a:pt x="256" y="678"/>
                              </a:cubicBezTo>
                              <a:cubicBezTo>
                                <a:pt x="252" y="678"/>
                                <a:pt x="250" y="676"/>
                                <a:pt x="249" y="673"/>
                              </a:cubicBezTo>
                              <a:cubicBezTo>
                                <a:pt x="233" y="615"/>
                                <a:pt x="233" y="615"/>
                                <a:pt x="233" y="615"/>
                              </a:cubicBezTo>
                              <a:cubicBezTo>
                                <a:pt x="208" y="612"/>
                                <a:pt x="184" y="604"/>
                                <a:pt x="162" y="592"/>
                              </a:cubicBezTo>
                              <a:cubicBezTo>
                                <a:pt x="113" y="628"/>
                                <a:pt x="113" y="628"/>
                                <a:pt x="113" y="628"/>
                              </a:cubicBezTo>
                              <a:cubicBezTo>
                                <a:pt x="111" y="630"/>
                                <a:pt x="108" y="630"/>
                                <a:pt x="105" y="628"/>
                              </a:cubicBezTo>
                              <a:cubicBezTo>
                                <a:pt x="86" y="614"/>
                                <a:pt x="69" y="598"/>
                                <a:pt x="55" y="579"/>
                              </a:cubicBezTo>
                              <a:cubicBezTo>
                                <a:pt x="53" y="577"/>
                                <a:pt x="53" y="574"/>
                                <a:pt x="55" y="571"/>
                              </a:cubicBezTo>
                              <a:cubicBezTo>
                                <a:pt x="90" y="522"/>
                                <a:pt x="90" y="522"/>
                                <a:pt x="90" y="522"/>
                              </a:cubicBezTo>
                              <a:cubicBezTo>
                                <a:pt x="75" y="499"/>
                                <a:pt x="66" y="474"/>
                                <a:pt x="62" y="447"/>
                              </a:cubicBezTo>
                              <a:cubicBezTo>
                                <a:pt x="5" y="431"/>
                                <a:pt x="5" y="431"/>
                                <a:pt x="5" y="431"/>
                              </a:cubicBezTo>
                              <a:cubicBezTo>
                                <a:pt x="2" y="430"/>
                                <a:pt x="0" y="427"/>
                                <a:pt x="0" y="424"/>
                              </a:cubicBezTo>
                              <a:cubicBezTo>
                                <a:pt x="0" y="423"/>
                                <a:pt x="0" y="421"/>
                                <a:pt x="0" y="419"/>
                              </a:cubicBezTo>
                              <a:cubicBezTo>
                                <a:pt x="0" y="398"/>
                                <a:pt x="2" y="376"/>
                                <a:pt x="8" y="355"/>
                              </a:cubicBezTo>
                              <a:cubicBezTo>
                                <a:pt x="8" y="352"/>
                                <a:pt x="11" y="350"/>
                                <a:pt x="14" y="350"/>
                              </a:cubicBezTo>
                              <a:cubicBezTo>
                                <a:pt x="74" y="348"/>
                                <a:pt x="74" y="348"/>
                                <a:pt x="74" y="348"/>
                              </a:cubicBezTo>
                              <a:cubicBezTo>
                                <a:pt x="83" y="324"/>
                                <a:pt x="97" y="302"/>
                                <a:pt x="114" y="283"/>
                              </a:cubicBezTo>
                              <a:cubicBezTo>
                                <a:pt x="91" y="229"/>
                                <a:pt x="91" y="229"/>
                                <a:pt x="91" y="229"/>
                              </a:cubicBezTo>
                              <a:cubicBezTo>
                                <a:pt x="89" y="226"/>
                                <a:pt x="90" y="223"/>
                                <a:pt x="93" y="221"/>
                              </a:cubicBezTo>
                              <a:cubicBezTo>
                                <a:pt x="110" y="206"/>
                                <a:pt x="130" y="193"/>
                                <a:pt x="151" y="184"/>
                              </a:cubicBezTo>
                              <a:cubicBezTo>
                                <a:pt x="154" y="182"/>
                                <a:pt x="157" y="183"/>
                                <a:pt x="159" y="185"/>
                              </a:cubicBezTo>
                              <a:cubicBezTo>
                                <a:pt x="199" y="230"/>
                                <a:pt x="199" y="230"/>
                                <a:pt x="199" y="230"/>
                              </a:cubicBezTo>
                              <a:cubicBezTo>
                                <a:pt x="218" y="224"/>
                                <a:pt x="238" y="221"/>
                                <a:pt x="258" y="221"/>
                              </a:cubicBezTo>
                              <a:cubicBezTo>
                                <a:pt x="264" y="221"/>
                                <a:pt x="270" y="222"/>
                                <a:pt x="276" y="222"/>
                              </a:cubicBezTo>
                              <a:cubicBezTo>
                                <a:pt x="304" y="170"/>
                                <a:pt x="304" y="170"/>
                                <a:pt x="304" y="170"/>
                              </a:cubicBezTo>
                              <a:cubicBezTo>
                                <a:pt x="306" y="167"/>
                                <a:pt x="309" y="165"/>
                                <a:pt x="312" y="166"/>
                              </a:cubicBezTo>
                              <a:cubicBezTo>
                                <a:pt x="335" y="171"/>
                                <a:pt x="357" y="179"/>
                                <a:pt x="378" y="190"/>
                              </a:cubicBezTo>
                              <a:cubicBezTo>
                                <a:pt x="380" y="191"/>
                                <a:pt x="382" y="194"/>
                                <a:pt x="381" y="197"/>
                              </a:cubicBezTo>
                              <a:cubicBezTo>
                                <a:pt x="371" y="256"/>
                                <a:pt x="371" y="256"/>
                                <a:pt x="371" y="256"/>
                              </a:cubicBezTo>
                              <a:cubicBezTo>
                                <a:pt x="391" y="271"/>
                                <a:pt x="410" y="289"/>
                                <a:pt x="423" y="310"/>
                              </a:cubicBezTo>
                              <a:cubicBezTo>
                                <a:pt x="482" y="300"/>
                                <a:pt x="482" y="300"/>
                                <a:pt x="482" y="300"/>
                              </a:cubicBezTo>
                              <a:cubicBezTo>
                                <a:pt x="485" y="299"/>
                                <a:pt x="489" y="301"/>
                                <a:pt x="490" y="303"/>
                              </a:cubicBezTo>
                              <a:cubicBezTo>
                                <a:pt x="500" y="325"/>
                                <a:pt x="508" y="347"/>
                                <a:pt x="513" y="370"/>
                              </a:cubicBezTo>
                              <a:cubicBezTo>
                                <a:pt x="513" y="373"/>
                                <a:pt x="512" y="376"/>
                                <a:pt x="509" y="378"/>
                              </a:cubicBezTo>
                              <a:cubicBezTo>
                                <a:pt x="456" y="406"/>
                                <a:pt x="456" y="406"/>
                                <a:pt x="456" y="406"/>
                              </a:cubicBezTo>
                              <a:cubicBezTo>
                                <a:pt x="456" y="410"/>
                                <a:pt x="456" y="415"/>
                                <a:pt x="456" y="419"/>
                              </a:cubicBezTo>
                              <a:cubicBezTo>
                                <a:pt x="456" y="439"/>
                                <a:pt x="453" y="459"/>
                                <a:pt x="447" y="479"/>
                              </a:cubicBezTo>
                              <a:cubicBezTo>
                                <a:pt x="492" y="519"/>
                                <a:pt x="492" y="519"/>
                                <a:pt x="492" y="519"/>
                              </a:cubicBezTo>
                              <a:cubicBezTo>
                                <a:pt x="494" y="521"/>
                                <a:pt x="495" y="524"/>
                                <a:pt x="494" y="527"/>
                              </a:cubicBezTo>
                              <a:cubicBezTo>
                                <a:pt x="484" y="548"/>
                                <a:pt x="471" y="568"/>
                                <a:pt x="456" y="586"/>
                              </a:cubicBezTo>
                              <a:cubicBezTo>
                                <a:pt x="454" y="589"/>
                                <a:pt x="451" y="589"/>
                                <a:pt x="448" y="588"/>
                              </a:cubicBezTo>
                              <a:cubicBezTo>
                                <a:pt x="393" y="564"/>
                                <a:pt x="393" y="564"/>
                                <a:pt x="393" y="564"/>
                              </a:cubicBezTo>
                              <a:cubicBezTo>
                                <a:pt x="375" y="581"/>
                                <a:pt x="355" y="594"/>
                                <a:pt x="333" y="603"/>
                              </a:cubicBezTo>
                              <a:cubicBezTo>
                                <a:pt x="330" y="663"/>
                                <a:pt x="330" y="663"/>
                                <a:pt x="330" y="663"/>
                              </a:cubicBezTo>
                              <a:cubicBezTo>
                                <a:pt x="330" y="666"/>
                                <a:pt x="328" y="669"/>
                                <a:pt x="325" y="669"/>
                              </a:cubicBezTo>
                              <a:cubicBezTo>
                                <a:pt x="303" y="675"/>
                                <a:pt x="281" y="678"/>
                                <a:pt x="258" y="678"/>
                              </a:cubicBezTo>
                              <a:close/>
                              <a:moveTo>
                                <a:pt x="161" y="576"/>
                              </a:moveTo>
                              <a:cubicBezTo>
                                <a:pt x="162" y="576"/>
                                <a:pt x="164" y="577"/>
                                <a:pt x="165" y="577"/>
                              </a:cubicBezTo>
                              <a:cubicBezTo>
                                <a:pt x="188" y="591"/>
                                <a:pt x="213" y="599"/>
                                <a:pt x="239" y="602"/>
                              </a:cubicBezTo>
                              <a:cubicBezTo>
                                <a:pt x="242" y="602"/>
                                <a:pt x="244" y="604"/>
                                <a:pt x="245" y="607"/>
                              </a:cubicBezTo>
                              <a:cubicBezTo>
                                <a:pt x="261" y="664"/>
                                <a:pt x="261" y="664"/>
                                <a:pt x="261" y="664"/>
                              </a:cubicBezTo>
                              <a:cubicBezTo>
                                <a:pt x="280" y="664"/>
                                <a:pt x="298" y="661"/>
                                <a:pt x="316" y="657"/>
                              </a:cubicBezTo>
                              <a:cubicBezTo>
                                <a:pt x="319" y="598"/>
                                <a:pt x="319" y="598"/>
                                <a:pt x="319" y="598"/>
                              </a:cubicBezTo>
                              <a:cubicBezTo>
                                <a:pt x="319" y="595"/>
                                <a:pt x="321" y="592"/>
                                <a:pt x="323" y="591"/>
                              </a:cubicBezTo>
                              <a:cubicBezTo>
                                <a:pt x="347" y="582"/>
                                <a:pt x="368" y="569"/>
                                <a:pt x="387" y="551"/>
                              </a:cubicBezTo>
                              <a:cubicBezTo>
                                <a:pt x="389" y="549"/>
                                <a:pt x="392" y="548"/>
                                <a:pt x="394" y="549"/>
                              </a:cubicBezTo>
                              <a:cubicBezTo>
                                <a:pt x="449" y="573"/>
                                <a:pt x="449" y="573"/>
                                <a:pt x="449" y="573"/>
                              </a:cubicBezTo>
                              <a:cubicBezTo>
                                <a:pt x="461" y="558"/>
                                <a:pt x="471" y="542"/>
                                <a:pt x="479" y="526"/>
                              </a:cubicBezTo>
                              <a:cubicBezTo>
                                <a:pt x="434" y="486"/>
                                <a:pt x="434" y="486"/>
                                <a:pt x="434" y="486"/>
                              </a:cubicBezTo>
                              <a:cubicBezTo>
                                <a:pt x="432" y="484"/>
                                <a:pt x="431" y="481"/>
                                <a:pt x="432" y="479"/>
                              </a:cubicBezTo>
                              <a:cubicBezTo>
                                <a:pt x="439" y="459"/>
                                <a:pt x="442" y="439"/>
                                <a:pt x="442" y="419"/>
                              </a:cubicBezTo>
                              <a:cubicBezTo>
                                <a:pt x="442" y="414"/>
                                <a:pt x="442" y="408"/>
                                <a:pt x="441" y="402"/>
                              </a:cubicBezTo>
                              <a:cubicBezTo>
                                <a:pt x="441" y="400"/>
                                <a:pt x="443" y="397"/>
                                <a:pt x="445" y="396"/>
                              </a:cubicBezTo>
                              <a:cubicBezTo>
                                <a:pt x="498" y="368"/>
                                <a:pt x="498" y="368"/>
                                <a:pt x="498" y="368"/>
                              </a:cubicBezTo>
                              <a:cubicBezTo>
                                <a:pt x="494" y="349"/>
                                <a:pt x="488" y="331"/>
                                <a:pt x="480" y="314"/>
                              </a:cubicBezTo>
                              <a:cubicBezTo>
                                <a:pt x="421" y="325"/>
                                <a:pt x="421" y="325"/>
                                <a:pt x="421" y="325"/>
                              </a:cubicBezTo>
                              <a:cubicBezTo>
                                <a:pt x="419" y="325"/>
                                <a:pt x="416" y="324"/>
                                <a:pt x="414" y="322"/>
                              </a:cubicBezTo>
                              <a:cubicBezTo>
                                <a:pt x="400" y="299"/>
                                <a:pt x="381" y="280"/>
                                <a:pt x="359" y="265"/>
                              </a:cubicBezTo>
                              <a:cubicBezTo>
                                <a:pt x="357" y="264"/>
                                <a:pt x="356" y="261"/>
                                <a:pt x="356" y="258"/>
                              </a:cubicBezTo>
                              <a:cubicBezTo>
                                <a:pt x="367" y="200"/>
                                <a:pt x="367" y="200"/>
                                <a:pt x="367" y="200"/>
                              </a:cubicBezTo>
                              <a:cubicBezTo>
                                <a:pt x="350" y="191"/>
                                <a:pt x="332" y="185"/>
                                <a:pt x="314" y="181"/>
                              </a:cubicBezTo>
                              <a:cubicBezTo>
                                <a:pt x="286" y="233"/>
                                <a:pt x="286" y="233"/>
                                <a:pt x="286" y="233"/>
                              </a:cubicBezTo>
                              <a:cubicBezTo>
                                <a:pt x="285" y="235"/>
                                <a:pt x="282" y="237"/>
                                <a:pt x="279" y="237"/>
                              </a:cubicBezTo>
                              <a:cubicBezTo>
                                <a:pt x="272" y="236"/>
                                <a:pt x="265" y="235"/>
                                <a:pt x="258" y="235"/>
                              </a:cubicBezTo>
                              <a:cubicBezTo>
                                <a:pt x="238" y="235"/>
                                <a:pt x="218" y="239"/>
                                <a:pt x="199" y="245"/>
                              </a:cubicBezTo>
                              <a:cubicBezTo>
                                <a:pt x="197" y="246"/>
                                <a:pt x="194" y="245"/>
                                <a:pt x="192" y="243"/>
                              </a:cubicBezTo>
                              <a:cubicBezTo>
                                <a:pt x="152" y="198"/>
                                <a:pt x="152" y="198"/>
                                <a:pt x="152" y="198"/>
                              </a:cubicBezTo>
                              <a:cubicBezTo>
                                <a:pt x="136" y="207"/>
                                <a:pt x="120" y="216"/>
                                <a:pt x="106" y="228"/>
                              </a:cubicBezTo>
                              <a:cubicBezTo>
                                <a:pt x="129" y="282"/>
                                <a:pt x="129" y="282"/>
                                <a:pt x="129" y="282"/>
                              </a:cubicBezTo>
                              <a:cubicBezTo>
                                <a:pt x="130" y="285"/>
                                <a:pt x="130" y="288"/>
                                <a:pt x="128" y="290"/>
                              </a:cubicBezTo>
                              <a:cubicBezTo>
                                <a:pt x="109" y="309"/>
                                <a:pt x="94" y="332"/>
                                <a:pt x="85" y="357"/>
                              </a:cubicBezTo>
                              <a:cubicBezTo>
                                <a:pt x="84" y="360"/>
                                <a:pt x="82" y="361"/>
                                <a:pt x="79" y="362"/>
                              </a:cubicBezTo>
                              <a:cubicBezTo>
                                <a:pt x="20" y="364"/>
                                <a:pt x="20" y="364"/>
                                <a:pt x="20" y="364"/>
                              </a:cubicBezTo>
                              <a:cubicBezTo>
                                <a:pt x="16" y="382"/>
                                <a:pt x="14" y="400"/>
                                <a:pt x="14" y="419"/>
                              </a:cubicBezTo>
                              <a:cubicBezTo>
                                <a:pt x="71" y="435"/>
                                <a:pt x="71" y="435"/>
                                <a:pt x="71" y="435"/>
                              </a:cubicBezTo>
                              <a:cubicBezTo>
                                <a:pt x="73" y="435"/>
                                <a:pt x="75" y="438"/>
                                <a:pt x="76" y="441"/>
                              </a:cubicBezTo>
                              <a:cubicBezTo>
                                <a:pt x="79" y="468"/>
                                <a:pt x="89" y="495"/>
                                <a:pt x="104" y="519"/>
                              </a:cubicBezTo>
                              <a:cubicBezTo>
                                <a:pt x="105" y="521"/>
                                <a:pt x="105" y="524"/>
                                <a:pt x="104" y="527"/>
                              </a:cubicBezTo>
                              <a:cubicBezTo>
                                <a:pt x="69" y="575"/>
                                <a:pt x="69" y="575"/>
                                <a:pt x="69" y="575"/>
                              </a:cubicBezTo>
                              <a:cubicBezTo>
                                <a:pt x="81" y="589"/>
                                <a:pt x="94" y="602"/>
                                <a:pt x="109" y="613"/>
                              </a:cubicBezTo>
                              <a:cubicBezTo>
                                <a:pt x="157" y="578"/>
                                <a:pt x="157" y="578"/>
                                <a:pt x="157" y="578"/>
                              </a:cubicBezTo>
                              <a:cubicBezTo>
                                <a:pt x="158" y="577"/>
                                <a:pt x="160" y="576"/>
                                <a:pt x="161" y="576"/>
                              </a:cubicBezTo>
                              <a:close/>
                              <a:moveTo>
                                <a:pt x="258" y="484"/>
                              </a:moveTo>
                              <a:cubicBezTo>
                                <a:pt x="223" y="484"/>
                                <a:pt x="193" y="455"/>
                                <a:pt x="193" y="419"/>
                              </a:cubicBezTo>
                              <a:cubicBezTo>
                                <a:pt x="193" y="383"/>
                                <a:pt x="223" y="354"/>
                                <a:pt x="258" y="354"/>
                              </a:cubicBezTo>
                              <a:cubicBezTo>
                                <a:pt x="294" y="354"/>
                                <a:pt x="323" y="383"/>
                                <a:pt x="323" y="419"/>
                              </a:cubicBezTo>
                              <a:cubicBezTo>
                                <a:pt x="323" y="455"/>
                                <a:pt x="294" y="484"/>
                                <a:pt x="258" y="484"/>
                              </a:cubicBezTo>
                              <a:close/>
                              <a:moveTo>
                                <a:pt x="258" y="368"/>
                              </a:moveTo>
                              <a:cubicBezTo>
                                <a:pt x="230" y="368"/>
                                <a:pt x="207" y="391"/>
                                <a:pt x="207" y="419"/>
                              </a:cubicBezTo>
                              <a:cubicBezTo>
                                <a:pt x="207" y="447"/>
                                <a:pt x="230" y="470"/>
                                <a:pt x="258" y="470"/>
                              </a:cubicBezTo>
                              <a:cubicBezTo>
                                <a:pt x="286" y="470"/>
                                <a:pt x="309" y="447"/>
                                <a:pt x="309" y="419"/>
                              </a:cubicBezTo>
                              <a:cubicBezTo>
                                <a:pt x="309" y="391"/>
                                <a:pt x="286" y="368"/>
                                <a:pt x="258" y="368"/>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20" name="TextBox 19"/>
                      <p:cNvSpPr txBox="1"/>
                      <p:nvPr/>
                    </p:nvSpPr>
                    <p:spPr>
                      <a:xfrm rot="5400000">
                        <a:off x="4978157" y="3520324"/>
                        <a:ext cx="1919201" cy="297358"/>
                      </a:xfrm>
                      <a:prstGeom prst="rect">
                        <a:avLst/>
                      </a:prstGeom>
                      <a:noFill/>
                    </p:spPr>
                    <p:txBody>
                      <a:bodyPr wrap="square" rtlCol="0">
                        <a:spAutoFit/>
                      </a:bodyPr>
                      <a:lstStyle/>
                      <a:p>
                        <a:pPr algn="ctr"/>
                        <a:r>
                          <a:rPr lang="en-US" sz="1000" cap="all" dirty="0">
                            <a:solidFill>
                              <a:schemeClr val="bg1"/>
                            </a:solidFill>
                          </a:rPr>
                          <a:t>SERVICES</a:t>
                        </a:r>
                      </a:p>
                    </p:txBody>
                  </p:sp>
                  <p:grpSp>
                    <p:nvGrpSpPr>
                      <p:cNvPr id="22" name="Group 21"/>
                      <p:cNvGrpSpPr/>
                      <p:nvPr/>
                    </p:nvGrpSpPr>
                    <p:grpSpPr>
                      <a:xfrm>
                        <a:off x="4986432" y="3250029"/>
                        <a:ext cx="773017" cy="814660"/>
                        <a:chOff x="-1471847" y="1394605"/>
                        <a:chExt cx="906705" cy="955550"/>
                      </a:xfrm>
                    </p:grpSpPr>
                    <p:sp>
                      <p:nvSpPr>
                        <p:cNvPr id="24" name="Oval 23"/>
                        <p:cNvSpPr/>
                        <p:nvPr/>
                      </p:nvSpPr>
                      <p:spPr>
                        <a:xfrm>
                          <a:off x="-1471847" y="1394605"/>
                          <a:ext cx="906705" cy="955550"/>
                        </a:xfrm>
                        <a:prstGeom prst="ellipse">
                          <a:avLst/>
                        </a:prstGeom>
                        <a:solidFill>
                          <a:schemeClr val="accent3"/>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Freeform 29"/>
                        <p:cNvSpPr>
                          <a:spLocks noEditPoints="1"/>
                        </p:cNvSpPr>
                        <p:nvPr/>
                      </p:nvSpPr>
                      <p:spPr bwMode="auto">
                        <a:xfrm>
                          <a:off x="-1253669" y="1684422"/>
                          <a:ext cx="466305" cy="421466"/>
                        </a:xfrm>
                        <a:custGeom>
                          <a:avLst/>
                          <a:gdLst>
                            <a:gd name="T0" fmla="*/ 365 w 391"/>
                            <a:gd name="T1" fmla="*/ 0 h 364"/>
                            <a:gd name="T2" fmla="*/ 26 w 391"/>
                            <a:gd name="T3" fmla="*/ 0 h 364"/>
                            <a:gd name="T4" fmla="*/ 0 w 391"/>
                            <a:gd name="T5" fmla="*/ 26 h 364"/>
                            <a:gd name="T6" fmla="*/ 0 w 391"/>
                            <a:gd name="T7" fmla="*/ 282 h 364"/>
                            <a:gd name="T8" fmla="*/ 26 w 391"/>
                            <a:gd name="T9" fmla="*/ 308 h 364"/>
                            <a:gd name="T10" fmla="*/ 152 w 391"/>
                            <a:gd name="T11" fmla="*/ 308 h 364"/>
                            <a:gd name="T12" fmla="*/ 137 w 391"/>
                            <a:gd name="T13" fmla="*/ 355 h 364"/>
                            <a:gd name="T14" fmla="*/ 92 w 391"/>
                            <a:gd name="T15" fmla="*/ 355 h 364"/>
                            <a:gd name="T16" fmla="*/ 87 w 391"/>
                            <a:gd name="T17" fmla="*/ 360 h 364"/>
                            <a:gd name="T18" fmla="*/ 92 w 391"/>
                            <a:gd name="T19" fmla="*/ 364 h 364"/>
                            <a:gd name="T20" fmla="*/ 299 w 391"/>
                            <a:gd name="T21" fmla="*/ 364 h 364"/>
                            <a:gd name="T22" fmla="*/ 304 w 391"/>
                            <a:gd name="T23" fmla="*/ 360 h 364"/>
                            <a:gd name="T24" fmla="*/ 299 w 391"/>
                            <a:gd name="T25" fmla="*/ 355 h 364"/>
                            <a:gd name="T26" fmla="*/ 254 w 391"/>
                            <a:gd name="T27" fmla="*/ 355 h 364"/>
                            <a:gd name="T28" fmla="*/ 239 w 391"/>
                            <a:gd name="T29" fmla="*/ 308 h 364"/>
                            <a:gd name="T30" fmla="*/ 365 w 391"/>
                            <a:gd name="T31" fmla="*/ 308 h 364"/>
                            <a:gd name="T32" fmla="*/ 391 w 391"/>
                            <a:gd name="T33" fmla="*/ 282 h 364"/>
                            <a:gd name="T34" fmla="*/ 391 w 391"/>
                            <a:gd name="T35" fmla="*/ 26 h 364"/>
                            <a:gd name="T36" fmla="*/ 365 w 391"/>
                            <a:gd name="T37" fmla="*/ 0 h 364"/>
                            <a:gd name="T38" fmla="*/ 244 w 391"/>
                            <a:gd name="T39" fmla="*/ 355 h 364"/>
                            <a:gd name="T40" fmla="*/ 147 w 391"/>
                            <a:gd name="T41" fmla="*/ 355 h 364"/>
                            <a:gd name="T42" fmla="*/ 161 w 391"/>
                            <a:gd name="T43" fmla="*/ 308 h 364"/>
                            <a:gd name="T44" fmla="*/ 229 w 391"/>
                            <a:gd name="T45" fmla="*/ 308 h 364"/>
                            <a:gd name="T46" fmla="*/ 244 w 391"/>
                            <a:gd name="T47" fmla="*/ 355 h 364"/>
                            <a:gd name="T48" fmla="*/ 382 w 391"/>
                            <a:gd name="T49" fmla="*/ 282 h 364"/>
                            <a:gd name="T50" fmla="*/ 365 w 391"/>
                            <a:gd name="T51" fmla="*/ 299 h 364"/>
                            <a:gd name="T52" fmla="*/ 26 w 391"/>
                            <a:gd name="T53" fmla="*/ 299 h 364"/>
                            <a:gd name="T54" fmla="*/ 9 w 391"/>
                            <a:gd name="T55" fmla="*/ 282 h 364"/>
                            <a:gd name="T56" fmla="*/ 9 w 391"/>
                            <a:gd name="T57" fmla="*/ 26 h 364"/>
                            <a:gd name="T58" fmla="*/ 26 w 391"/>
                            <a:gd name="T59" fmla="*/ 10 h 364"/>
                            <a:gd name="T60" fmla="*/ 365 w 391"/>
                            <a:gd name="T61" fmla="*/ 10 h 364"/>
                            <a:gd name="T62" fmla="*/ 382 w 391"/>
                            <a:gd name="T63" fmla="*/ 26 h 364"/>
                            <a:gd name="T64" fmla="*/ 382 w 391"/>
                            <a:gd name="T65" fmla="*/ 282 h 364"/>
                            <a:gd name="T66" fmla="*/ 347 w 391"/>
                            <a:gd name="T67" fmla="*/ 38 h 364"/>
                            <a:gd name="T68" fmla="*/ 44 w 391"/>
                            <a:gd name="T69" fmla="*/ 38 h 364"/>
                            <a:gd name="T70" fmla="*/ 39 w 391"/>
                            <a:gd name="T71" fmla="*/ 43 h 364"/>
                            <a:gd name="T72" fmla="*/ 39 w 391"/>
                            <a:gd name="T73" fmla="*/ 229 h 364"/>
                            <a:gd name="T74" fmla="*/ 44 w 391"/>
                            <a:gd name="T75" fmla="*/ 234 h 364"/>
                            <a:gd name="T76" fmla="*/ 347 w 391"/>
                            <a:gd name="T77" fmla="*/ 234 h 364"/>
                            <a:gd name="T78" fmla="*/ 352 w 391"/>
                            <a:gd name="T79" fmla="*/ 229 h 364"/>
                            <a:gd name="T80" fmla="*/ 352 w 391"/>
                            <a:gd name="T81" fmla="*/ 43 h 364"/>
                            <a:gd name="T82" fmla="*/ 347 w 391"/>
                            <a:gd name="T83" fmla="*/ 38 h 364"/>
                            <a:gd name="T84" fmla="*/ 343 w 391"/>
                            <a:gd name="T85" fmla="*/ 225 h 364"/>
                            <a:gd name="T86" fmla="*/ 48 w 391"/>
                            <a:gd name="T87" fmla="*/ 225 h 364"/>
                            <a:gd name="T88" fmla="*/ 48 w 391"/>
                            <a:gd name="T89" fmla="*/ 47 h 364"/>
                            <a:gd name="T90" fmla="*/ 343 w 391"/>
                            <a:gd name="T91" fmla="*/ 47 h 364"/>
                            <a:gd name="T92" fmla="*/ 343 w 391"/>
                            <a:gd name="T93" fmla="*/ 225 h 364"/>
                            <a:gd name="T94" fmla="*/ 195 w 391"/>
                            <a:gd name="T95" fmla="*/ 252 h 364"/>
                            <a:gd name="T96" fmla="*/ 178 w 391"/>
                            <a:gd name="T97" fmla="*/ 270 h 364"/>
                            <a:gd name="T98" fmla="*/ 195 w 391"/>
                            <a:gd name="T99" fmla="*/ 288 h 364"/>
                            <a:gd name="T100" fmla="*/ 213 w 391"/>
                            <a:gd name="T101" fmla="*/ 270 h 364"/>
                            <a:gd name="T102" fmla="*/ 195 w 391"/>
                            <a:gd name="T103" fmla="*/ 252 h 364"/>
                            <a:gd name="T104" fmla="*/ 195 w 391"/>
                            <a:gd name="T105" fmla="*/ 278 h 364"/>
                            <a:gd name="T106" fmla="*/ 187 w 391"/>
                            <a:gd name="T107" fmla="*/ 270 h 364"/>
                            <a:gd name="T108" fmla="*/ 195 w 391"/>
                            <a:gd name="T109" fmla="*/ 261 h 364"/>
                            <a:gd name="T110" fmla="*/ 204 w 391"/>
                            <a:gd name="T111" fmla="*/ 270 h 364"/>
                            <a:gd name="T112" fmla="*/ 195 w 391"/>
                            <a:gd name="T113" fmla="*/ 278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1" h="364">
                              <a:moveTo>
                                <a:pt x="365" y="0"/>
                              </a:moveTo>
                              <a:cubicBezTo>
                                <a:pt x="26" y="0"/>
                                <a:pt x="26" y="0"/>
                                <a:pt x="26" y="0"/>
                              </a:cubicBezTo>
                              <a:cubicBezTo>
                                <a:pt x="12" y="0"/>
                                <a:pt x="0" y="12"/>
                                <a:pt x="0" y="26"/>
                              </a:cubicBezTo>
                              <a:cubicBezTo>
                                <a:pt x="0" y="282"/>
                                <a:pt x="0" y="282"/>
                                <a:pt x="0" y="282"/>
                              </a:cubicBezTo>
                              <a:cubicBezTo>
                                <a:pt x="0" y="297"/>
                                <a:pt x="12" y="308"/>
                                <a:pt x="26" y="308"/>
                              </a:cubicBezTo>
                              <a:cubicBezTo>
                                <a:pt x="152" y="308"/>
                                <a:pt x="152" y="308"/>
                                <a:pt x="152" y="308"/>
                              </a:cubicBezTo>
                              <a:cubicBezTo>
                                <a:pt x="137" y="355"/>
                                <a:pt x="137" y="355"/>
                                <a:pt x="137" y="355"/>
                              </a:cubicBezTo>
                              <a:cubicBezTo>
                                <a:pt x="92" y="355"/>
                                <a:pt x="92" y="355"/>
                                <a:pt x="92" y="355"/>
                              </a:cubicBezTo>
                              <a:cubicBezTo>
                                <a:pt x="89" y="355"/>
                                <a:pt x="87" y="357"/>
                                <a:pt x="87" y="360"/>
                              </a:cubicBezTo>
                              <a:cubicBezTo>
                                <a:pt x="87" y="362"/>
                                <a:pt x="89" y="364"/>
                                <a:pt x="92" y="364"/>
                              </a:cubicBezTo>
                              <a:cubicBezTo>
                                <a:pt x="299" y="364"/>
                                <a:pt x="299" y="364"/>
                                <a:pt x="299" y="364"/>
                              </a:cubicBezTo>
                              <a:cubicBezTo>
                                <a:pt x="302" y="364"/>
                                <a:pt x="304" y="362"/>
                                <a:pt x="304" y="360"/>
                              </a:cubicBezTo>
                              <a:cubicBezTo>
                                <a:pt x="304" y="357"/>
                                <a:pt x="302" y="355"/>
                                <a:pt x="299" y="355"/>
                              </a:cubicBezTo>
                              <a:cubicBezTo>
                                <a:pt x="254" y="355"/>
                                <a:pt x="254" y="355"/>
                                <a:pt x="254" y="355"/>
                              </a:cubicBezTo>
                              <a:cubicBezTo>
                                <a:pt x="239" y="308"/>
                                <a:pt x="239" y="308"/>
                                <a:pt x="239" y="308"/>
                              </a:cubicBezTo>
                              <a:cubicBezTo>
                                <a:pt x="365" y="308"/>
                                <a:pt x="365" y="308"/>
                                <a:pt x="365" y="308"/>
                              </a:cubicBezTo>
                              <a:cubicBezTo>
                                <a:pt x="379" y="308"/>
                                <a:pt x="391" y="297"/>
                                <a:pt x="391" y="282"/>
                              </a:cubicBezTo>
                              <a:cubicBezTo>
                                <a:pt x="391" y="26"/>
                                <a:pt x="391" y="26"/>
                                <a:pt x="391" y="26"/>
                              </a:cubicBezTo>
                              <a:cubicBezTo>
                                <a:pt x="391" y="12"/>
                                <a:pt x="379" y="0"/>
                                <a:pt x="365" y="0"/>
                              </a:cubicBezTo>
                              <a:close/>
                              <a:moveTo>
                                <a:pt x="244" y="355"/>
                              </a:moveTo>
                              <a:cubicBezTo>
                                <a:pt x="147" y="355"/>
                                <a:pt x="147" y="355"/>
                                <a:pt x="147" y="355"/>
                              </a:cubicBezTo>
                              <a:cubicBezTo>
                                <a:pt x="161" y="308"/>
                                <a:pt x="161" y="308"/>
                                <a:pt x="161" y="308"/>
                              </a:cubicBezTo>
                              <a:cubicBezTo>
                                <a:pt x="229" y="308"/>
                                <a:pt x="229" y="308"/>
                                <a:pt x="229" y="308"/>
                              </a:cubicBezTo>
                              <a:lnTo>
                                <a:pt x="244" y="355"/>
                              </a:lnTo>
                              <a:close/>
                              <a:moveTo>
                                <a:pt x="382" y="282"/>
                              </a:moveTo>
                              <a:cubicBezTo>
                                <a:pt x="382" y="291"/>
                                <a:pt x="374" y="299"/>
                                <a:pt x="365" y="299"/>
                              </a:cubicBezTo>
                              <a:cubicBezTo>
                                <a:pt x="26" y="299"/>
                                <a:pt x="26" y="299"/>
                                <a:pt x="26" y="299"/>
                              </a:cubicBezTo>
                              <a:cubicBezTo>
                                <a:pt x="17" y="299"/>
                                <a:pt x="9" y="291"/>
                                <a:pt x="9" y="282"/>
                              </a:cubicBezTo>
                              <a:cubicBezTo>
                                <a:pt x="9" y="26"/>
                                <a:pt x="9" y="26"/>
                                <a:pt x="9" y="26"/>
                              </a:cubicBezTo>
                              <a:cubicBezTo>
                                <a:pt x="9" y="17"/>
                                <a:pt x="17" y="10"/>
                                <a:pt x="26" y="10"/>
                              </a:cubicBezTo>
                              <a:cubicBezTo>
                                <a:pt x="365" y="10"/>
                                <a:pt x="365" y="10"/>
                                <a:pt x="365" y="10"/>
                              </a:cubicBezTo>
                              <a:cubicBezTo>
                                <a:pt x="374" y="10"/>
                                <a:pt x="382" y="17"/>
                                <a:pt x="382" y="26"/>
                              </a:cubicBezTo>
                              <a:lnTo>
                                <a:pt x="382" y="282"/>
                              </a:lnTo>
                              <a:close/>
                              <a:moveTo>
                                <a:pt x="347" y="38"/>
                              </a:moveTo>
                              <a:cubicBezTo>
                                <a:pt x="44" y="38"/>
                                <a:pt x="44" y="38"/>
                                <a:pt x="44" y="38"/>
                              </a:cubicBezTo>
                              <a:cubicBezTo>
                                <a:pt x="41" y="38"/>
                                <a:pt x="39" y="40"/>
                                <a:pt x="39" y="43"/>
                              </a:cubicBezTo>
                              <a:cubicBezTo>
                                <a:pt x="39" y="229"/>
                                <a:pt x="39" y="229"/>
                                <a:pt x="39" y="229"/>
                              </a:cubicBezTo>
                              <a:cubicBezTo>
                                <a:pt x="39" y="232"/>
                                <a:pt x="41" y="234"/>
                                <a:pt x="44" y="234"/>
                              </a:cubicBezTo>
                              <a:cubicBezTo>
                                <a:pt x="347" y="234"/>
                                <a:pt x="347" y="234"/>
                                <a:pt x="347" y="234"/>
                              </a:cubicBezTo>
                              <a:cubicBezTo>
                                <a:pt x="350" y="234"/>
                                <a:pt x="352" y="232"/>
                                <a:pt x="352" y="229"/>
                              </a:cubicBezTo>
                              <a:cubicBezTo>
                                <a:pt x="352" y="43"/>
                                <a:pt x="352" y="43"/>
                                <a:pt x="352" y="43"/>
                              </a:cubicBezTo>
                              <a:cubicBezTo>
                                <a:pt x="352" y="40"/>
                                <a:pt x="350" y="38"/>
                                <a:pt x="347" y="38"/>
                              </a:cubicBezTo>
                              <a:close/>
                              <a:moveTo>
                                <a:pt x="343" y="225"/>
                              </a:moveTo>
                              <a:cubicBezTo>
                                <a:pt x="48" y="225"/>
                                <a:pt x="48" y="225"/>
                                <a:pt x="48" y="225"/>
                              </a:cubicBezTo>
                              <a:cubicBezTo>
                                <a:pt x="48" y="47"/>
                                <a:pt x="48" y="47"/>
                                <a:pt x="48" y="47"/>
                              </a:cubicBezTo>
                              <a:cubicBezTo>
                                <a:pt x="343" y="47"/>
                                <a:pt x="343" y="47"/>
                                <a:pt x="343" y="47"/>
                              </a:cubicBezTo>
                              <a:lnTo>
                                <a:pt x="343" y="225"/>
                              </a:lnTo>
                              <a:close/>
                              <a:moveTo>
                                <a:pt x="195" y="252"/>
                              </a:moveTo>
                              <a:cubicBezTo>
                                <a:pt x="186" y="252"/>
                                <a:pt x="178" y="260"/>
                                <a:pt x="178" y="270"/>
                              </a:cubicBezTo>
                              <a:cubicBezTo>
                                <a:pt x="178" y="280"/>
                                <a:pt x="186" y="288"/>
                                <a:pt x="195" y="288"/>
                              </a:cubicBezTo>
                              <a:cubicBezTo>
                                <a:pt x="205" y="288"/>
                                <a:pt x="213" y="280"/>
                                <a:pt x="213" y="270"/>
                              </a:cubicBezTo>
                              <a:cubicBezTo>
                                <a:pt x="213" y="260"/>
                                <a:pt x="205" y="252"/>
                                <a:pt x="195" y="252"/>
                              </a:cubicBezTo>
                              <a:close/>
                              <a:moveTo>
                                <a:pt x="195" y="278"/>
                              </a:moveTo>
                              <a:cubicBezTo>
                                <a:pt x="191" y="278"/>
                                <a:pt x="187" y="274"/>
                                <a:pt x="187" y="270"/>
                              </a:cubicBezTo>
                              <a:cubicBezTo>
                                <a:pt x="187" y="265"/>
                                <a:pt x="191" y="261"/>
                                <a:pt x="195" y="261"/>
                              </a:cubicBezTo>
                              <a:cubicBezTo>
                                <a:pt x="200" y="261"/>
                                <a:pt x="204" y="265"/>
                                <a:pt x="204" y="270"/>
                              </a:cubicBezTo>
                              <a:cubicBezTo>
                                <a:pt x="204" y="274"/>
                                <a:pt x="200" y="278"/>
                                <a:pt x="195" y="278"/>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5" name="Rectangle 34"/>
                      <p:cNvSpPr/>
                      <p:nvPr/>
                    </p:nvSpPr>
                    <p:spPr>
                      <a:xfrm>
                        <a:off x="7637038" y="5332846"/>
                        <a:ext cx="2438249" cy="28246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76164" tIns="38083" rIns="360000" bIns="38083" numCol="1" spcCol="1270" anchor="ctr" anchorCtr="0">
                        <a:noAutofit/>
                      </a:bodyPr>
                      <a:lstStyle/>
                      <a:p>
                        <a:r>
                          <a:rPr lang="en-US" sz="1000" dirty="0">
                            <a:solidFill>
                              <a:schemeClr val="bg1"/>
                            </a:solidFill>
                          </a:rPr>
                          <a:t>Physical, Virtual, Hybrid</a:t>
                        </a:r>
                      </a:p>
                    </p:txBody>
                  </p:sp>
                </p:grpSp>
                <p:sp>
                  <p:nvSpPr>
                    <p:cNvPr id="31" name="Rectangle 30"/>
                    <p:cNvSpPr/>
                    <p:nvPr/>
                  </p:nvSpPr>
                  <p:spPr>
                    <a:xfrm>
                      <a:off x="10311184" y="3690155"/>
                      <a:ext cx="1594612" cy="306950"/>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76164" tIns="38083" rIns="360000" bIns="38083" numCol="1" spcCol="1270" anchor="ctr" anchorCtr="0">
                      <a:noAutofit/>
                    </a:bodyPr>
                    <a:lstStyle/>
                    <a:p>
                      <a:r>
                        <a:rPr lang="en-US" sz="1000" dirty="0">
                          <a:solidFill>
                            <a:schemeClr val="bg1"/>
                          </a:solidFill>
                        </a:rPr>
                        <a:t>Fixed, WIFI, Mobile</a:t>
                      </a:r>
                    </a:p>
                  </p:txBody>
                </p:sp>
              </p:grpSp>
            </p:grpSp>
            <p:sp>
              <p:nvSpPr>
                <p:cNvPr id="30" name="TextBox 29">
                  <a:extLst>
                    <a:ext uri="{FF2B5EF4-FFF2-40B4-BE49-F238E27FC236}">
                      <a16:creationId xmlns:a16="http://schemas.microsoft.com/office/drawing/2014/main" id="{2302D478-C954-9649-AD95-BBB482C37D45}"/>
                    </a:ext>
                  </a:extLst>
                </p:cNvPr>
                <p:cNvSpPr txBox="1"/>
                <p:nvPr/>
              </p:nvSpPr>
              <p:spPr>
                <a:xfrm>
                  <a:off x="6780212" y="1490246"/>
                  <a:ext cx="3230442" cy="338554"/>
                </a:xfrm>
                <a:prstGeom prst="rect">
                  <a:avLst/>
                </a:prstGeom>
                <a:noFill/>
              </p:spPr>
              <p:txBody>
                <a:bodyPr wrap="square" rtlCol="0">
                  <a:spAutoFit/>
                </a:bodyPr>
                <a:lstStyle/>
                <a:p>
                  <a:pPr algn="ctr"/>
                  <a:endParaRPr lang="en-US" sz="1600" i="1" dirty="0">
                    <a:solidFill>
                      <a:schemeClr val="bg1"/>
                    </a:solidFill>
                  </a:endParaRPr>
                </a:p>
              </p:txBody>
            </p:sp>
          </p:grpSp>
          <p:sp>
            <p:nvSpPr>
              <p:cNvPr id="52" name="Rectangle 51">
                <a:extLst>
                  <a:ext uri="{FF2B5EF4-FFF2-40B4-BE49-F238E27FC236}">
                    <a16:creationId xmlns:a16="http://schemas.microsoft.com/office/drawing/2014/main" id="{E2B1FB12-985E-3445-84E5-87687D613B58}"/>
                  </a:ext>
                </a:extLst>
              </p:cNvPr>
              <p:cNvSpPr/>
              <p:nvPr/>
            </p:nvSpPr>
            <p:spPr>
              <a:xfrm>
                <a:off x="5637212" y="3352800"/>
                <a:ext cx="2146752" cy="27916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76164" tIns="38083" rIns="360000" bIns="38083" numCol="1" spcCol="1270" anchor="ctr" anchorCtr="0">
                <a:noAutofit/>
              </a:bodyPr>
              <a:lstStyle/>
              <a:p>
                <a:pPr defTabSz="609493">
                  <a:defRPr/>
                </a:pPr>
                <a:r>
                  <a:rPr lang="en-US" sz="1000" dirty="0">
                    <a:solidFill>
                      <a:srgbClr val="FFFFFF"/>
                    </a:solidFill>
                    <a:latin typeface="Arial" panose="020B0604020202020204"/>
                  </a:rPr>
                  <a:t>Video, OTT, URLLC</a:t>
                </a:r>
              </a:p>
            </p:txBody>
          </p:sp>
        </p:grpSp>
        <p:grpSp>
          <p:nvGrpSpPr>
            <p:cNvPr id="34" name="Group 33">
              <a:extLst>
                <a:ext uri="{FF2B5EF4-FFF2-40B4-BE49-F238E27FC236}">
                  <a16:creationId xmlns:a16="http://schemas.microsoft.com/office/drawing/2014/main" id="{2921BDB9-CE95-DD47-B1A8-1769764EBFCE}"/>
                </a:ext>
              </a:extLst>
            </p:cNvPr>
            <p:cNvGrpSpPr/>
            <p:nvPr/>
          </p:nvGrpSpPr>
          <p:grpSpPr>
            <a:xfrm>
              <a:off x="8467814" y="3276600"/>
              <a:ext cx="914400" cy="914400"/>
              <a:chOff x="8304212" y="3581400"/>
              <a:chExt cx="914400" cy="914400"/>
            </a:xfrm>
          </p:grpSpPr>
          <p:grpSp>
            <p:nvGrpSpPr>
              <p:cNvPr id="58" name="Group 57">
                <a:extLst>
                  <a:ext uri="{FF2B5EF4-FFF2-40B4-BE49-F238E27FC236}">
                    <a16:creationId xmlns:a16="http://schemas.microsoft.com/office/drawing/2014/main" id="{C9312AF5-4CCA-1044-9EF2-92D89EA36FB4}"/>
                  </a:ext>
                </a:extLst>
              </p:cNvPr>
              <p:cNvGrpSpPr/>
              <p:nvPr/>
            </p:nvGrpSpPr>
            <p:grpSpPr>
              <a:xfrm>
                <a:off x="8304212" y="3581400"/>
                <a:ext cx="914400" cy="914400"/>
                <a:chOff x="6346009" y="1697807"/>
                <a:chExt cx="1014730" cy="1015200"/>
              </a:xfrm>
            </p:grpSpPr>
            <p:sp>
              <p:nvSpPr>
                <p:cNvPr id="60" name="Oval 5">
                  <a:extLst>
                    <a:ext uri="{FF2B5EF4-FFF2-40B4-BE49-F238E27FC236}">
                      <a16:creationId xmlns:a16="http://schemas.microsoft.com/office/drawing/2014/main" id="{2613B21A-83DF-3E42-AC4D-03D9682FF4EE}"/>
                    </a:ext>
                  </a:extLst>
                </p:cNvPr>
                <p:cNvSpPr>
                  <a:spLocks noChangeArrowheads="1"/>
                </p:cNvSpPr>
                <p:nvPr/>
              </p:nvSpPr>
              <p:spPr bwMode="auto">
                <a:xfrm>
                  <a:off x="6346009" y="1697807"/>
                  <a:ext cx="1014730" cy="1015200"/>
                </a:xfrm>
                <a:prstGeom prst="ellipse">
                  <a:avLst/>
                </a:prstGeom>
                <a:solidFill>
                  <a:srgbClr val="70A000"/>
                </a:solidFill>
                <a:ln>
                  <a:noFill/>
                </a:ln>
              </p:spPr>
              <p:txBody>
                <a:bodyPr vert="horz" wrap="square" lIns="91440" tIns="45720" rIns="91440" bIns="45720" numCol="1" anchor="t" anchorCtr="0" compatLnSpc="1">
                  <a:prstTxWarp prst="textNoShape">
                    <a:avLst/>
                  </a:prstTxWarp>
                </a:bodyPr>
                <a:lstStyle/>
                <a:p>
                  <a:endParaRPr lang="en-GB"/>
                </a:p>
              </p:txBody>
            </p:sp>
            <p:sp>
              <p:nvSpPr>
                <p:cNvPr id="62" name="Freeform 6">
                  <a:extLst>
                    <a:ext uri="{FF2B5EF4-FFF2-40B4-BE49-F238E27FC236}">
                      <a16:creationId xmlns:a16="http://schemas.microsoft.com/office/drawing/2014/main" id="{CF6964CB-ED48-B645-8709-38A75D858635}"/>
                    </a:ext>
                  </a:extLst>
                </p:cNvPr>
                <p:cNvSpPr>
                  <a:spLocks noEditPoints="1"/>
                </p:cNvSpPr>
                <p:nvPr/>
              </p:nvSpPr>
              <p:spPr bwMode="auto">
                <a:xfrm>
                  <a:off x="6410634" y="2061117"/>
                  <a:ext cx="886420" cy="290930"/>
                </a:xfrm>
                <a:custGeom>
                  <a:avLst/>
                  <a:gdLst>
                    <a:gd name="T0" fmla="*/ 1722 w 2070"/>
                    <a:gd name="T1" fmla="*/ 459 h 679"/>
                    <a:gd name="T2" fmla="*/ 1727 w 2070"/>
                    <a:gd name="T3" fmla="*/ 216 h 679"/>
                    <a:gd name="T4" fmla="*/ 2067 w 2070"/>
                    <a:gd name="T5" fmla="*/ 298 h 679"/>
                    <a:gd name="T6" fmla="*/ 1762 w 2070"/>
                    <a:gd name="T7" fmla="*/ 196 h 679"/>
                    <a:gd name="T8" fmla="*/ 2020 w 2070"/>
                    <a:gd name="T9" fmla="*/ 115 h 679"/>
                    <a:gd name="T10" fmla="*/ 1683 w 2070"/>
                    <a:gd name="T11" fmla="*/ 187 h 679"/>
                    <a:gd name="T12" fmla="*/ 1035 w 2070"/>
                    <a:gd name="T13" fmla="*/ 0 h 679"/>
                    <a:gd name="T14" fmla="*/ 386 w 2070"/>
                    <a:gd name="T15" fmla="*/ 187 h 679"/>
                    <a:gd name="T16" fmla="*/ 49 w 2070"/>
                    <a:gd name="T17" fmla="*/ 115 h 679"/>
                    <a:gd name="T18" fmla="*/ 307 w 2070"/>
                    <a:gd name="T19" fmla="*/ 196 h 679"/>
                    <a:gd name="T20" fmla="*/ 3 w 2070"/>
                    <a:gd name="T21" fmla="*/ 298 h 679"/>
                    <a:gd name="T22" fmla="*/ 342 w 2070"/>
                    <a:gd name="T23" fmla="*/ 216 h 679"/>
                    <a:gd name="T24" fmla="*/ 348 w 2070"/>
                    <a:gd name="T25" fmla="*/ 459 h 679"/>
                    <a:gd name="T26" fmla="*/ 3 w 2070"/>
                    <a:gd name="T27" fmla="*/ 376 h 679"/>
                    <a:gd name="T28" fmla="*/ 314 w 2070"/>
                    <a:gd name="T29" fmla="*/ 479 h 679"/>
                    <a:gd name="T30" fmla="*/ 49 w 2070"/>
                    <a:gd name="T31" fmla="*/ 564 h 679"/>
                    <a:gd name="T32" fmla="*/ 392 w 2070"/>
                    <a:gd name="T33" fmla="*/ 488 h 679"/>
                    <a:gd name="T34" fmla="*/ 625 w 2070"/>
                    <a:gd name="T35" fmla="*/ 485 h 679"/>
                    <a:gd name="T36" fmla="*/ 1444 w 2070"/>
                    <a:gd name="T37" fmla="*/ 485 h 679"/>
                    <a:gd name="T38" fmla="*/ 1677 w 2070"/>
                    <a:gd name="T39" fmla="*/ 488 h 679"/>
                    <a:gd name="T40" fmla="*/ 2020 w 2070"/>
                    <a:gd name="T41" fmla="*/ 564 h 679"/>
                    <a:gd name="T42" fmla="*/ 1755 w 2070"/>
                    <a:gd name="T43" fmla="*/ 479 h 679"/>
                    <a:gd name="T44" fmla="*/ 2067 w 2070"/>
                    <a:gd name="T45" fmla="*/ 376 h 679"/>
                    <a:gd name="T46" fmla="*/ 1652 w 2070"/>
                    <a:gd name="T47" fmla="*/ 209 h 679"/>
                    <a:gd name="T48" fmla="*/ 1518 w 2070"/>
                    <a:gd name="T49" fmla="*/ 272 h 679"/>
                    <a:gd name="T50" fmla="*/ 1652 w 2070"/>
                    <a:gd name="T51" fmla="*/ 209 h 679"/>
                    <a:gd name="T52" fmla="*/ 1060 w 2070"/>
                    <a:gd name="T53" fmla="*/ 337 h 679"/>
                    <a:gd name="T54" fmla="*/ 1482 w 2070"/>
                    <a:gd name="T55" fmla="*/ 306 h 679"/>
                    <a:gd name="T56" fmla="*/ 1482 w 2070"/>
                    <a:gd name="T57" fmla="*/ 373 h 679"/>
                    <a:gd name="T58" fmla="*/ 1035 w 2070"/>
                    <a:gd name="T59" fmla="*/ 49 h 679"/>
                    <a:gd name="T60" fmla="*/ 1035 w 2070"/>
                    <a:gd name="T61" fmla="*/ 323 h 679"/>
                    <a:gd name="T62" fmla="*/ 1035 w 2070"/>
                    <a:gd name="T63" fmla="*/ 49 h 679"/>
                    <a:gd name="T64" fmla="*/ 556 w 2070"/>
                    <a:gd name="T65" fmla="*/ 339 h 679"/>
                    <a:gd name="T66" fmla="*/ 669 w 2070"/>
                    <a:gd name="T67" fmla="*/ 220 h 679"/>
                    <a:gd name="T68" fmla="*/ 665 w 2070"/>
                    <a:gd name="T69" fmla="*/ 455 h 679"/>
                    <a:gd name="T70" fmla="*/ 417 w 2070"/>
                    <a:gd name="T71" fmla="*/ 209 h 679"/>
                    <a:gd name="T72" fmla="*/ 551 w 2070"/>
                    <a:gd name="T73" fmla="*/ 272 h 679"/>
                    <a:gd name="T74" fmla="*/ 417 w 2070"/>
                    <a:gd name="T75" fmla="*/ 209 h 679"/>
                    <a:gd name="T76" fmla="*/ 521 w 2070"/>
                    <a:gd name="T77" fmla="*/ 375 h 679"/>
                    <a:gd name="T78" fmla="*/ 603 w 2070"/>
                    <a:gd name="T79" fmla="*/ 463 h 679"/>
                    <a:gd name="T80" fmla="*/ 1035 w 2070"/>
                    <a:gd name="T81" fmla="*/ 629 h 679"/>
                    <a:gd name="T82" fmla="*/ 1035 w 2070"/>
                    <a:gd name="T83" fmla="*/ 351 h 679"/>
                    <a:gd name="T84" fmla="*/ 1035 w 2070"/>
                    <a:gd name="T85" fmla="*/ 629 h 679"/>
                    <a:gd name="T86" fmla="*/ 1518 w 2070"/>
                    <a:gd name="T87" fmla="*/ 407 h 679"/>
                    <a:gd name="T88" fmla="*/ 1647 w 2070"/>
                    <a:gd name="T89" fmla="*/ 466 h 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70" h="679">
                      <a:moveTo>
                        <a:pt x="2050" y="370"/>
                      </a:moveTo>
                      <a:cubicBezTo>
                        <a:pt x="2047" y="371"/>
                        <a:pt x="1916" y="434"/>
                        <a:pt x="1722" y="459"/>
                      </a:cubicBezTo>
                      <a:cubicBezTo>
                        <a:pt x="1671" y="425"/>
                        <a:pt x="1626" y="384"/>
                        <a:pt x="1582" y="339"/>
                      </a:cubicBezTo>
                      <a:cubicBezTo>
                        <a:pt x="1628" y="293"/>
                        <a:pt x="1674" y="250"/>
                        <a:pt x="1727" y="216"/>
                      </a:cubicBezTo>
                      <a:cubicBezTo>
                        <a:pt x="1918" y="241"/>
                        <a:pt x="2047" y="303"/>
                        <a:pt x="2050" y="304"/>
                      </a:cubicBezTo>
                      <a:cubicBezTo>
                        <a:pt x="2056" y="307"/>
                        <a:pt x="2063" y="305"/>
                        <a:pt x="2067" y="298"/>
                      </a:cubicBezTo>
                      <a:cubicBezTo>
                        <a:pt x="2070" y="292"/>
                        <a:pt x="2067" y="285"/>
                        <a:pt x="2061" y="282"/>
                      </a:cubicBezTo>
                      <a:cubicBezTo>
                        <a:pt x="2058" y="281"/>
                        <a:pt x="1940" y="224"/>
                        <a:pt x="1762" y="196"/>
                      </a:cubicBezTo>
                      <a:cubicBezTo>
                        <a:pt x="1827" y="161"/>
                        <a:pt x="1902" y="139"/>
                        <a:pt x="1995" y="139"/>
                      </a:cubicBezTo>
                      <a:cubicBezTo>
                        <a:pt x="2009" y="139"/>
                        <a:pt x="2020" y="128"/>
                        <a:pt x="2020" y="115"/>
                      </a:cubicBezTo>
                      <a:cubicBezTo>
                        <a:pt x="2020" y="101"/>
                        <a:pt x="2009" y="90"/>
                        <a:pt x="1995" y="90"/>
                      </a:cubicBezTo>
                      <a:cubicBezTo>
                        <a:pt x="1865" y="90"/>
                        <a:pt x="1766" y="129"/>
                        <a:pt x="1683" y="187"/>
                      </a:cubicBezTo>
                      <a:cubicBezTo>
                        <a:pt x="1608" y="180"/>
                        <a:pt x="1526" y="179"/>
                        <a:pt x="1440" y="189"/>
                      </a:cubicBezTo>
                      <a:cubicBezTo>
                        <a:pt x="1336" y="87"/>
                        <a:pt x="1218" y="0"/>
                        <a:pt x="1035" y="0"/>
                      </a:cubicBezTo>
                      <a:cubicBezTo>
                        <a:pt x="851" y="0"/>
                        <a:pt x="733" y="87"/>
                        <a:pt x="629" y="189"/>
                      </a:cubicBezTo>
                      <a:cubicBezTo>
                        <a:pt x="543" y="179"/>
                        <a:pt x="461" y="180"/>
                        <a:pt x="386" y="187"/>
                      </a:cubicBezTo>
                      <a:cubicBezTo>
                        <a:pt x="303" y="129"/>
                        <a:pt x="204" y="90"/>
                        <a:pt x="74" y="90"/>
                      </a:cubicBezTo>
                      <a:cubicBezTo>
                        <a:pt x="60" y="90"/>
                        <a:pt x="49" y="101"/>
                        <a:pt x="49" y="115"/>
                      </a:cubicBezTo>
                      <a:cubicBezTo>
                        <a:pt x="49" y="128"/>
                        <a:pt x="60" y="139"/>
                        <a:pt x="74" y="139"/>
                      </a:cubicBezTo>
                      <a:cubicBezTo>
                        <a:pt x="167" y="139"/>
                        <a:pt x="242" y="161"/>
                        <a:pt x="307" y="196"/>
                      </a:cubicBezTo>
                      <a:cubicBezTo>
                        <a:pt x="129" y="224"/>
                        <a:pt x="11" y="281"/>
                        <a:pt x="8" y="282"/>
                      </a:cubicBezTo>
                      <a:cubicBezTo>
                        <a:pt x="2" y="285"/>
                        <a:pt x="0" y="292"/>
                        <a:pt x="3" y="298"/>
                      </a:cubicBezTo>
                      <a:cubicBezTo>
                        <a:pt x="6" y="305"/>
                        <a:pt x="13" y="307"/>
                        <a:pt x="19" y="304"/>
                      </a:cubicBezTo>
                      <a:cubicBezTo>
                        <a:pt x="22" y="303"/>
                        <a:pt x="151" y="241"/>
                        <a:pt x="342" y="216"/>
                      </a:cubicBezTo>
                      <a:cubicBezTo>
                        <a:pt x="395" y="250"/>
                        <a:pt x="442" y="293"/>
                        <a:pt x="487" y="339"/>
                      </a:cubicBezTo>
                      <a:cubicBezTo>
                        <a:pt x="443" y="384"/>
                        <a:pt x="398" y="425"/>
                        <a:pt x="348" y="459"/>
                      </a:cubicBezTo>
                      <a:cubicBezTo>
                        <a:pt x="154" y="434"/>
                        <a:pt x="22" y="371"/>
                        <a:pt x="19" y="370"/>
                      </a:cubicBezTo>
                      <a:cubicBezTo>
                        <a:pt x="13" y="367"/>
                        <a:pt x="6" y="370"/>
                        <a:pt x="3" y="376"/>
                      </a:cubicBezTo>
                      <a:cubicBezTo>
                        <a:pt x="0" y="382"/>
                        <a:pt x="2" y="389"/>
                        <a:pt x="8" y="392"/>
                      </a:cubicBezTo>
                      <a:cubicBezTo>
                        <a:pt x="11" y="394"/>
                        <a:pt x="132" y="452"/>
                        <a:pt x="314" y="479"/>
                      </a:cubicBezTo>
                      <a:cubicBezTo>
                        <a:pt x="247" y="516"/>
                        <a:pt x="170" y="539"/>
                        <a:pt x="74" y="539"/>
                      </a:cubicBezTo>
                      <a:cubicBezTo>
                        <a:pt x="60" y="539"/>
                        <a:pt x="49" y="550"/>
                        <a:pt x="49" y="564"/>
                      </a:cubicBezTo>
                      <a:cubicBezTo>
                        <a:pt x="49" y="578"/>
                        <a:pt x="60" y="589"/>
                        <a:pt x="74" y="589"/>
                      </a:cubicBezTo>
                      <a:cubicBezTo>
                        <a:pt x="207" y="589"/>
                        <a:pt x="308" y="548"/>
                        <a:pt x="392" y="488"/>
                      </a:cubicBezTo>
                      <a:cubicBezTo>
                        <a:pt x="425" y="491"/>
                        <a:pt x="460" y="493"/>
                        <a:pt x="496" y="493"/>
                      </a:cubicBezTo>
                      <a:cubicBezTo>
                        <a:pt x="538" y="493"/>
                        <a:pt x="581" y="490"/>
                        <a:pt x="625" y="485"/>
                      </a:cubicBezTo>
                      <a:cubicBezTo>
                        <a:pt x="730" y="590"/>
                        <a:pt x="849" y="679"/>
                        <a:pt x="1035" y="679"/>
                      </a:cubicBezTo>
                      <a:cubicBezTo>
                        <a:pt x="1220" y="679"/>
                        <a:pt x="1339" y="590"/>
                        <a:pt x="1444" y="485"/>
                      </a:cubicBezTo>
                      <a:cubicBezTo>
                        <a:pt x="1488" y="490"/>
                        <a:pt x="1532" y="493"/>
                        <a:pt x="1573" y="493"/>
                      </a:cubicBezTo>
                      <a:cubicBezTo>
                        <a:pt x="1609" y="493"/>
                        <a:pt x="1644" y="491"/>
                        <a:pt x="1677" y="488"/>
                      </a:cubicBezTo>
                      <a:cubicBezTo>
                        <a:pt x="1762" y="548"/>
                        <a:pt x="1862" y="589"/>
                        <a:pt x="1995" y="589"/>
                      </a:cubicBezTo>
                      <a:cubicBezTo>
                        <a:pt x="2009" y="589"/>
                        <a:pt x="2020" y="578"/>
                        <a:pt x="2020" y="564"/>
                      </a:cubicBezTo>
                      <a:cubicBezTo>
                        <a:pt x="2020" y="550"/>
                        <a:pt x="2009" y="539"/>
                        <a:pt x="1995" y="539"/>
                      </a:cubicBezTo>
                      <a:cubicBezTo>
                        <a:pt x="1899" y="539"/>
                        <a:pt x="1822" y="516"/>
                        <a:pt x="1755" y="479"/>
                      </a:cubicBezTo>
                      <a:cubicBezTo>
                        <a:pt x="1937" y="452"/>
                        <a:pt x="2058" y="394"/>
                        <a:pt x="2061" y="392"/>
                      </a:cubicBezTo>
                      <a:cubicBezTo>
                        <a:pt x="2067" y="389"/>
                        <a:pt x="2070" y="382"/>
                        <a:pt x="2067" y="376"/>
                      </a:cubicBezTo>
                      <a:cubicBezTo>
                        <a:pt x="2063" y="370"/>
                        <a:pt x="2056" y="367"/>
                        <a:pt x="2050" y="370"/>
                      </a:cubicBezTo>
                      <a:close/>
                      <a:moveTo>
                        <a:pt x="1652" y="209"/>
                      </a:moveTo>
                      <a:cubicBezTo>
                        <a:pt x="1615" y="238"/>
                        <a:pt x="1581" y="270"/>
                        <a:pt x="1548" y="303"/>
                      </a:cubicBezTo>
                      <a:cubicBezTo>
                        <a:pt x="1538" y="293"/>
                        <a:pt x="1528" y="282"/>
                        <a:pt x="1518" y="272"/>
                      </a:cubicBezTo>
                      <a:cubicBezTo>
                        <a:pt x="1500" y="252"/>
                        <a:pt x="1481" y="232"/>
                        <a:pt x="1462" y="212"/>
                      </a:cubicBezTo>
                      <a:cubicBezTo>
                        <a:pt x="1529" y="205"/>
                        <a:pt x="1593" y="205"/>
                        <a:pt x="1652" y="209"/>
                      </a:cubicBezTo>
                      <a:close/>
                      <a:moveTo>
                        <a:pt x="1404" y="455"/>
                      </a:moveTo>
                      <a:cubicBezTo>
                        <a:pt x="1293" y="438"/>
                        <a:pt x="1177" y="402"/>
                        <a:pt x="1060" y="337"/>
                      </a:cubicBezTo>
                      <a:cubicBezTo>
                        <a:pt x="1175" y="273"/>
                        <a:pt x="1291" y="237"/>
                        <a:pt x="1400" y="220"/>
                      </a:cubicBezTo>
                      <a:cubicBezTo>
                        <a:pt x="1428" y="247"/>
                        <a:pt x="1455" y="276"/>
                        <a:pt x="1482" y="306"/>
                      </a:cubicBezTo>
                      <a:cubicBezTo>
                        <a:pt x="1492" y="317"/>
                        <a:pt x="1503" y="328"/>
                        <a:pt x="1513" y="339"/>
                      </a:cubicBezTo>
                      <a:cubicBezTo>
                        <a:pt x="1503" y="351"/>
                        <a:pt x="1492" y="362"/>
                        <a:pt x="1482" y="373"/>
                      </a:cubicBezTo>
                      <a:cubicBezTo>
                        <a:pt x="1456" y="401"/>
                        <a:pt x="1430" y="429"/>
                        <a:pt x="1404" y="455"/>
                      </a:cubicBezTo>
                      <a:close/>
                      <a:moveTo>
                        <a:pt x="1035" y="49"/>
                      </a:moveTo>
                      <a:cubicBezTo>
                        <a:pt x="1185" y="49"/>
                        <a:pt x="1287" y="114"/>
                        <a:pt x="1378" y="199"/>
                      </a:cubicBezTo>
                      <a:cubicBezTo>
                        <a:pt x="1267" y="218"/>
                        <a:pt x="1151" y="256"/>
                        <a:pt x="1035" y="323"/>
                      </a:cubicBezTo>
                      <a:cubicBezTo>
                        <a:pt x="919" y="256"/>
                        <a:pt x="802" y="218"/>
                        <a:pt x="691" y="199"/>
                      </a:cubicBezTo>
                      <a:cubicBezTo>
                        <a:pt x="782" y="114"/>
                        <a:pt x="884" y="49"/>
                        <a:pt x="1035" y="49"/>
                      </a:cubicBezTo>
                      <a:close/>
                      <a:moveTo>
                        <a:pt x="587" y="373"/>
                      </a:moveTo>
                      <a:cubicBezTo>
                        <a:pt x="577" y="362"/>
                        <a:pt x="566" y="351"/>
                        <a:pt x="556" y="339"/>
                      </a:cubicBezTo>
                      <a:cubicBezTo>
                        <a:pt x="566" y="328"/>
                        <a:pt x="577" y="317"/>
                        <a:pt x="587" y="306"/>
                      </a:cubicBezTo>
                      <a:cubicBezTo>
                        <a:pt x="614" y="276"/>
                        <a:pt x="641" y="247"/>
                        <a:pt x="669" y="220"/>
                      </a:cubicBezTo>
                      <a:cubicBezTo>
                        <a:pt x="778" y="237"/>
                        <a:pt x="894" y="273"/>
                        <a:pt x="1009" y="337"/>
                      </a:cubicBezTo>
                      <a:cubicBezTo>
                        <a:pt x="892" y="402"/>
                        <a:pt x="776" y="438"/>
                        <a:pt x="665" y="455"/>
                      </a:cubicBezTo>
                      <a:cubicBezTo>
                        <a:pt x="639" y="429"/>
                        <a:pt x="613" y="401"/>
                        <a:pt x="587" y="373"/>
                      </a:cubicBezTo>
                      <a:close/>
                      <a:moveTo>
                        <a:pt x="417" y="209"/>
                      </a:moveTo>
                      <a:cubicBezTo>
                        <a:pt x="476" y="205"/>
                        <a:pt x="540" y="205"/>
                        <a:pt x="607" y="212"/>
                      </a:cubicBezTo>
                      <a:cubicBezTo>
                        <a:pt x="588" y="232"/>
                        <a:pt x="569" y="252"/>
                        <a:pt x="551" y="272"/>
                      </a:cubicBezTo>
                      <a:cubicBezTo>
                        <a:pt x="541" y="282"/>
                        <a:pt x="531" y="293"/>
                        <a:pt x="521" y="303"/>
                      </a:cubicBezTo>
                      <a:cubicBezTo>
                        <a:pt x="488" y="270"/>
                        <a:pt x="454" y="238"/>
                        <a:pt x="417" y="209"/>
                      </a:cubicBezTo>
                      <a:close/>
                      <a:moveTo>
                        <a:pt x="422" y="466"/>
                      </a:moveTo>
                      <a:cubicBezTo>
                        <a:pt x="457" y="438"/>
                        <a:pt x="490" y="407"/>
                        <a:pt x="521" y="375"/>
                      </a:cubicBezTo>
                      <a:cubicBezTo>
                        <a:pt x="531" y="386"/>
                        <a:pt x="541" y="396"/>
                        <a:pt x="551" y="407"/>
                      </a:cubicBezTo>
                      <a:cubicBezTo>
                        <a:pt x="568" y="426"/>
                        <a:pt x="585" y="444"/>
                        <a:pt x="603" y="463"/>
                      </a:cubicBezTo>
                      <a:cubicBezTo>
                        <a:pt x="540" y="469"/>
                        <a:pt x="479" y="469"/>
                        <a:pt x="422" y="466"/>
                      </a:cubicBezTo>
                      <a:close/>
                      <a:moveTo>
                        <a:pt x="1035" y="629"/>
                      </a:moveTo>
                      <a:cubicBezTo>
                        <a:pt x="882" y="629"/>
                        <a:pt x="779" y="563"/>
                        <a:pt x="688" y="476"/>
                      </a:cubicBezTo>
                      <a:cubicBezTo>
                        <a:pt x="799" y="457"/>
                        <a:pt x="917" y="419"/>
                        <a:pt x="1035" y="351"/>
                      </a:cubicBezTo>
                      <a:cubicBezTo>
                        <a:pt x="1152" y="419"/>
                        <a:pt x="1270" y="457"/>
                        <a:pt x="1381" y="476"/>
                      </a:cubicBezTo>
                      <a:cubicBezTo>
                        <a:pt x="1290" y="563"/>
                        <a:pt x="1187" y="629"/>
                        <a:pt x="1035" y="629"/>
                      </a:cubicBezTo>
                      <a:close/>
                      <a:moveTo>
                        <a:pt x="1466" y="463"/>
                      </a:moveTo>
                      <a:cubicBezTo>
                        <a:pt x="1484" y="444"/>
                        <a:pt x="1501" y="426"/>
                        <a:pt x="1518" y="407"/>
                      </a:cubicBezTo>
                      <a:cubicBezTo>
                        <a:pt x="1528" y="396"/>
                        <a:pt x="1538" y="386"/>
                        <a:pt x="1548" y="375"/>
                      </a:cubicBezTo>
                      <a:cubicBezTo>
                        <a:pt x="1579" y="407"/>
                        <a:pt x="1612" y="438"/>
                        <a:pt x="1647" y="466"/>
                      </a:cubicBezTo>
                      <a:cubicBezTo>
                        <a:pt x="1590" y="469"/>
                        <a:pt x="1529" y="469"/>
                        <a:pt x="1466" y="4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7" name="TextBox 26">
                <a:extLst>
                  <a:ext uri="{FF2B5EF4-FFF2-40B4-BE49-F238E27FC236}">
                    <a16:creationId xmlns:a16="http://schemas.microsoft.com/office/drawing/2014/main" id="{F41BD817-0D41-104D-B0F0-A2530411241B}"/>
                  </a:ext>
                </a:extLst>
              </p:cNvPr>
              <p:cNvSpPr txBox="1"/>
              <p:nvPr/>
            </p:nvSpPr>
            <p:spPr>
              <a:xfrm>
                <a:off x="8499754" y="3612631"/>
                <a:ext cx="515398" cy="276999"/>
              </a:xfrm>
              <a:prstGeom prst="rect">
                <a:avLst/>
              </a:prstGeom>
              <a:noFill/>
            </p:spPr>
            <p:txBody>
              <a:bodyPr wrap="none" rtlCol="0">
                <a:spAutoFit/>
              </a:bodyPr>
              <a:lstStyle/>
              <a:p>
                <a:r>
                  <a:rPr lang="en-US" sz="1200" dirty="0">
                    <a:solidFill>
                      <a:schemeClr val="bg1"/>
                    </a:solidFill>
                  </a:rPr>
                  <a:t>Meta</a:t>
                </a:r>
              </a:p>
            </p:txBody>
          </p:sp>
          <p:sp>
            <p:nvSpPr>
              <p:cNvPr id="68" name="TextBox 67">
                <a:extLst>
                  <a:ext uri="{FF2B5EF4-FFF2-40B4-BE49-F238E27FC236}">
                    <a16:creationId xmlns:a16="http://schemas.microsoft.com/office/drawing/2014/main" id="{9B92399D-C3BB-9645-B9D8-DDB8156C323E}"/>
                  </a:ext>
                </a:extLst>
              </p:cNvPr>
              <p:cNvSpPr txBox="1"/>
              <p:nvPr/>
            </p:nvSpPr>
            <p:spPr>
              <a:xfrm>
                <a:off x="8499754" y="4190233"/>
                <a:ext cx="474745" cy="276999"/>
              </a:xfrm>
              <a:prstGeom prst="rect">
                <a:avLst/>
              </a:prstGeom>
              <a:noFill/>
            </p:spPr>
            <p:txBody>
              <a:bodyPr wrap="none" rtlCol="0">
                <a:spAutoFit/>
              </a:bodyPr>
              <a:lstStyle/>
              <a:p>
                <a:r>
                  <a:rPr lang="en-US" sz="1200" dirty="0">
                    <a:solidFill>
                      <a:schemeClr val="bg1"/>
                    </a:solidFill>
                  </a:rPr>
                  <a:t>Data</a:t>
                </a:r>
              </a:p>
            </p:txBody>
          </p:sp>
        </p:grpSp>
      </p:grpSp>
    </p:spTree>
    <p:extLst>
      <p:ext uri="{BB962C8B-B14F-4D97-AF65-F5344CB8AC3E}">
        <p14:creationId xmlns:p14="http://schemas.microsoft.com/office/powerpoint/2010/main" val="259686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right)">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wipe(right)">
                                      <p:cBhvr>
                                        <p:cTn id="17" dur="5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wipe(right)">
                                      <p:cBhvr>
                                        <p:cTn id="22" dur="500"/>
                                        <p:tgtEl>
                                          <p:spTgt spid="5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right)">
                                      <p:cBhvr>
                                        <p:cTn id="2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53" grpId="0" animBg="1"/>
      <p:bldP spid="55" grpId="0" animBg="1"/>
      <p:bldP spid="56" grpId="0" animBg="1"/>
      <p:bldP spid="5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FEC3F-39BA-B5FC-8F55-1D78BB1C0E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B33752-E81D-903F-CAAC-E53E92A5E108}"/>
              </a:ext>
            </a:extLst>
          </p:cNvPr>
          <p:cNvSpPr>
            <a:spLocks noGrp="1"/>
          </p:cNvSpPr>
          <p:nvPr>
            <p:ph type="title"/>
          </p:nvPr>
        </p:nvSpPr>
        <p:spPr>
          <a:xfrm>
            <a:off x="0" y="19843"/>
            <a:ext cx="10515600" cy="909255"/>
          </a:xfrm>
        </p:spPr>
        <p:txBody>
          <a:bodyPr/>
          <a:lstStyle/>
          <a:p>
            <a:r>
              <a:rPr lang="en-US" b="1" dirty="0">
                <a:latin typeface="+mn-lt"/>
              </a:rPr>
              <a:t>The Power of Meta Data</a:t>
            </a:r>
          </a:p>
        </p:txBody>
      </p:sp>
      <p:grpSp>
        <p:nvGrpSpPr>
          <p:cNvPr id="3" name="Group 2">
            <a:extLst>
              <a:ext uri="{FF2B5EF4-FFF2-40B4-BE49-F238E27FC236}">
                <a16:creationId xmlns:a16="http://schemas.microsoft.com/office/drawing/2014/main" id="{E37DC360-9216-852F-5FAE-D1AACEF307C7}"/>
              </a:ext>
            </a:extLst>
          </p:cNvPr>
          <p:cNvGrpSpPr/>
          <p:nvPr/>
        </p:nvGrpSpPr>
        <p:grpSpPr>
          <a:xfrm>
            <a:off x="6866298" y="4491116"/>
            <a:ext cx="4491990" cy="2123658"/>
            <a:chOff x="6503670" y="4478590"/>
            <a:chExt cx="4491990" cy="2123658"/>
          </a:xfrm>
        </p:grpSpPr>
        <p:sp>
          <p:nvSpPr>
            <p:cNvPr id="42" name="Rounded Rectangle 41">
              <a:extLst>
                <a:ext uri="{FF2B5EF4-FFF2-40B4-BE49-F238E27FC236}">
                  <a16:creationId xmlns:a16="http://schemas.microsoft.com/office/drawing/2014/main" id="{D2468D20-045A-3783-FC9F-325C510E6A31}"/>
                </a:ext>
              </a:extLst>
            </p:cNvPr>
            <p:cNvSpPr/>
            <p:nvPr/>
          </p:nvSpPr>
          <p:spPr>
            <a:xfrm>
              <a:off x="6503670" y="4478590"/>
              <a:ext cx="4491990" cy="2123658"/>
            </a:xfrm>
            <a:prstGeom prst="roundRect">
              <a:avLst/>
            </a:prstGeom>
            <a:solidFill>
              <a:schemeClr val="accent6">
                <a:lumMod val="75000"/>
                <a:alpha val="1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4" name="TextBox 3">
              <a:extLst>
                <a:ext uri="{FF2B5EF4-FFF2-40B4-BE49-F238E27FC236}">
                  <a16:creationId xmlns:a16="http://schemas.microsoft.com/office/drawing/2014/main" id="{846EB499-E1A9-9E84-4179-FD9E54F7A36E}"/>
                </a:ext>
              </a:extLst>
            </p:cNvPr>
            <p:cNvSpPr txBox="1"/>
            <p:nvPr/>
          </p:nvSpPr>
          <p:spPr>
            <a:xfrm>
              <a:off x="6597968" y="4478590"/>
              <a:ext cx="4294823" cy="2123658"/>
            </a:xfrm>
            <a:prstGeom prst="rect">
              <a:avLst/>
            </a:prstGeom>
            <a:noFill/>
          </p:spPr>
          <p:txBody>
            <a:bodyPr wrap="square">
              <a:spAutoFit/>
            </a:bodyPr>
            <a:lstStyle/>
            <a:p>
              <a:r>
                <a:rPr lang="en-US" b="1" dirty="0"/>
                <a:t>Key Components:</a:t>
              </a:r>
            </a:p>
            <a:p>
              <a:endParaRPr lang="en-US" b="1" dirty="0"/>
            </a:p>
            <a:p>
              <a:pPr>
                <a:buFont typeface="Arial" panose="020B0604020202020204" pitchFamily="34" charset="0"/>
                <a:buChar char="•"/>
              </a:pPr>
              <a:r>
                <a:rPr lang="en-US" sz="1600" dirty="0"/>
                <a:t> Timestamps</a:t>
              </a:r>
            </a:p>
            <a:p>
              <a:pPr>
                <a:buFont typeface="Arial" panose="020B0604020202020204" pitchFamily="34" charset="0"/>
                <a:buChar char="•"/>
              </a:pPr>
              <a:r>
                <a:rPr lang="en-US" sz="1600" dirty="0"/>
                <a:t>Source and Destination IP Addresses</a:t>
              </a:r>
            </a:p>
            <a:p>
              <a:pPr>
                <a:buFont typeface="Arial" panose="020B0604020202020204" pitchFamily="34" charset="0"/>
                <a:buChar char="•"/>
              </a:pPr>
              <a:r>
                <a:rPr lang="en-US" sz="1600" dirty="0"/>
                <a:t>Port Numbers</a:t>
              </a:r>
            </a:p>
            <a:p>
              <a:pPr>
                <a:buFont typeface="Arial" panose="020B0604020202020204" pitchFamily="34" charset="0"/>
                <a:buChar char="•"/>
              </a:pPr>
              <a:r>
                <a:rPr lang="en-US" sz="1600" dirty="0"/>
                <a:t>Protocol Types</a:t>
              </a:r>
            </a:p>
            <a:p>
              <a:pPr>
                <a:buFont typeface="Arial" panose="020B0604020202020204" pitchFamily="34" charset="0"/>
                <a:buChar char="•"/>
              </a:pPr>
              <a:r>
                <a:rPr lang="en-US" sz="1600" dirty="0"/>
                <a:t>Applications (HTTP, HTTPS, FTP, SMTP, Social Media, Games, etc.)</a:t>
              </a:r>
            </a:p>
          </p:txBody>
        </p:sp>
      </p:grpSp>
      <p:sp>
        <p:nvSpPr>
          <p:cNvPr id="9" name="TextBox 8">
            <a:extLst>
              <a:ext uri="{FF2B5EF4-FFF2-40B4-BE49-F238E27FC236}">
                <a16:creationId xmlns:a16="http://schemas.microsoft.com/office/drawing/2014/main" id="{0BF31FB4-9853-B1CE-8C8A-551C50DF8F85}"/>
              </a:ext>
            </a:extLst>
          </p:cNvPr>
          <p:cNvSpPr txBox="1"/>
          <p:nvPr/>
        </p:nvSpPr>
        <p:spPr>
          <a:xfrm>
            <a:off x="276226" y="1218517"/>
            <a:ext cx="5633084" cy="3970318"/>
          </a:xfrm>
          <a:prstGeom prst="rect">
            <a:avLst/>
          </a:prstGeom>
          <a:noFill/>
        </p:spPr>
        <p:txBody>
          <a:bodyPr wrap="square">
            <a:spAutoFit/>
          </a:bodyPr>
          <a:lstStyle/>
          <a:p>
            <a:r>
              <a:rPr lang="en-US" b="1" dirty="0"/>
              <a:t>Rich Contextual Information:</a:t>
            </a:r>
            <a:r>
              <a:rPr lang="en-US" dirty="0"/>
              <a:t> Metadata provides insights into network behavior, application performance, and security threats.</a:t>
            </a:r>
          </a:p>
          <a:p>
            <a:endParaRPr lang="en-US" dirty="0"/>
          </a:p>
          <a:p>
            <a:r>
              <a:rPr lang="en-US" b="1" dirty="0"/>
              <a:t>Real-Time Monitoring:</a:t>
            </a:r>
            <a:r>
              <a:rPr lang="en-US" dirty="0"/>
              <a:t> Enables real-time visibility into network traffic, allowing for proactive issue identification and resolution.</a:t>
            </a:r>
          </a:p>
          <a:p>
            <a:endParaRPr lang="en-US" dirty="0"/>
          </a:p>
          <a:p>
            <a:r>
              <a:rPr lang="en-US" b="1" dirty="0"/>
              <a:t>Historical Analysis:</a:t>
            </a:r>
            <a:r>
              <a:rPr lang="en-US" dirty="0"/>
              <a:t> Facilitates trend analysis and capacity planning by examining historical network data.</a:t>
            </a:r>
          </a:p>
          <a:p>
            <a:endParaRPr lang="en-US" dirty="0"/>
          </a:p>
          <a:p>
            <a:r>
              <a:rPr lang="en-US" b="1" dirty="0"/>
              <a:t>Security Intelligence:</a:t>
            </a:r>
            <a:r>
              <a:rPr lang="en-US" dirty="0"/>
              <a:t> Helps identify and mitigate security threats by detecting anomalous traffic patterns and malicious activity.</a:t>
            </a:r>
          </a:p>
        </p:txBody>
      </p:sp>
      <p:pic>
        <p:nvPicPr>
          <p:cNvPr id="10" name="Picture 9">
            <a:extLst>
              <a:ext uri="{FF2B5EF4-FFF2-40B4-BE49-F238E27FC236}">
                <a16:creationId xmlns:a16="http://schemas.microsoft.com/office/drawing/2014/main" id="{C29C0CBE-2BC6-BB76-B946-0264DC1AEC9C}"/>
              </a:ext>
            </a:extLst>
          </p:cNvPr>
          <p:cNvPicPr>
            <a:picLocks noChangeAspect="1"/>
          </p:cNvPicPr>
          <p:nvPr/>
        </p:nvPicPr>
        <p:blipFill>
          <a:blip r:embed="rId3"/>
          <a:stretch>
            <a:fillRect/>
          </a:stretch>
        </p:blipFill>
        <p:spPr>
          <a:xfrm>
            <a:off x="6503670" y="963545"/>
            <a:ext cx="4854618" cy="3240983"/>
          </a:xfrm>
          <a:prstGeom prst="rect">
            <a:avLst/>
          </a:prstGeom>
        </p:spPr>
      </p:pic>
    </p:spTree>
    <p:extLst>
      <p:ext uri="{BB962C8B-B14F-4D97-AF65-F5344CB8AC3E}">
        <p14:creationId xmlns:p14="http://schemas.microsoft.com/office/powerpoint/2010/main" val="206449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a:extLst>
              <a:ext uri="{FF2B5EF4-FFF2-40B4-BE49-F238E27FC236}">
                <a16:creationId xmlns:a16="http://schemas.microsoft.com/office/drawing/2014/main" id="{7A4B31C4-38DE-F74E-8445-1D77F2F0D80F}"/>
              </a:ext>
            </a:extLst>
          </p:cNvPr>
          <p:cNvSpPr/>
          <p:nvPr/>
        </p:nvSpPr>
        <p:spPr>
          <a:xfrm>
            <a:off x="9552678" y="3246677"/>
            <a:ext cx="2410723" cy="2922432"/>
          </a:xfrm>
          <a:prstGeom prst="rightArrow">
            <a:avLst>
              <a:gd name="adj1" fmla="val 71160"/>
              <a:gd name="adj2" fmla="val 35249"/>
            </a:avLst>
          </a:prstGeom>
          <a:solidFill>
            <a:schemeClr val="accent4">
              <a:lumMod val="60000"/>
              <a:lumOff val="40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lIns="121920" tIns="304800" rIns="121920" bIns="304800" rtlCol="0" anchor="b" anchorCtr="0"/>
          <a:lstStyle/>
          <a:p>
            <a:pPr algn="ctr" defTabSz="608013" eaLnBrk="0" fontAlgn="base" hangingPunct="0">
              <a:spcBef>
                <a:spcPct val="0"/>
              </a:spcBef>
              <a:spcAft>
                <a:spcPct val="0"/>
              </a:spcAft>
              <a:defRPr/>
            </a:pPr>
            <a:endParaRPr lang="en-US" sz="2133" dirty="0">
              <a:solidFill>
                <a:srgbClr val="FFFFFF"/>
              </a:solidFill>
              <a:latin typeface="Arial" panose="020B0604020202020204"/>
            </a:endParaRPr>
          </a:p>
        </p:txBody>
      </p:sp>
      <p:sp>
        <p:nvSpPr>
          <p:cNvPr id="6" name="Right Arrow Callout 5">
            <a:extLst>
              <a:ext uri="{FF2B5EF4-FFF2-40B4-BE49-F238E27FC236}">
                <a16:creationId xmlns:a16="http://schemas.microsoft.com/office/drawing/2014/main" id="{B8822659-4713-E54B-935F-EDC3F054B0A1}"/>
              </a:ext>
            </a:extLst>
          </p:cNvPr>
          <p:cNvSpPr/>
          <p:nvPr/>
        </p:nvSpPr>
        <p:spPr>
          <a:xfrm>
            <a:off x="7453742" y="3669145"/>
            <a:ext cx="2410723" cy="2077499"/>
          </a:xfrm>
          <a:prstGeom prst="rightArrowCallout">
            <a:avLst>
              <a:gd name="adj1" fmla="val 50000"/>
              <a:gd name="adj2" fmla="val 14426"/>
              <a:gd name="adj3" fmla="val 15009"/>
              <a:gd name="adj4" fmla="val 87066"/>
            </a:avLst>
          </a:prstGeom>
          <a:solidFill>
            <a:schemeClr val="accent1">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lIns="121920" tIns="304800" rIns="121920" bIns="304800" rtlCol="0" anchor="b" anchorCtr="0"/>
          <a:lstStyle/>
          <a:p>
            <a:pPr algn="ctr" defTabSz="608013" eaLnBrk="0" fontAlgn="base" hangingPunct="0">
              <a:spcBef>
                <a:spcPct val="0"/>
              </a:spcBef>
              <a:spcAft>
                <a:spcPct val="0"/>
              </a:spcAft>
              <a:defRPr/>
            </a:pPr>
            <a:endParaRPr lang="en-US" sz="2133" dirty="0">
              <a:solidFill>
                <a:srgbClr val="FFFFFF"/>
              </a:solidFill>
              <a:latin typeface="Arial" panose="020B0604020202020204"/>
            </a:endParaRPr>
          </a:p>
        </p:txBody>
      </p:sp>
      <p:sp>
        <p:nvSpPr>
          <p:cNvPr id="7" name="Right Arrow Callout 6">
            <a:extLst>
              <a:ext uri="{FF2B5EF4-FFF2-40B4-BE49-F238E27FC236}">
                <a16:creationId xmlns:a16="http://schemas.microsoft.com/office/drawing/2014/main" id="{1FB6A4AA-97FE-714B-8D2B-B53868DE20E7}"/>
              </a:ext>
            </a:extLst>
          </p:cNvPr>
          <p:cNvSpPr/>
          <p:nvPr/>
        </p:nvSpPr>
        <p:spPr>
          <a:xfrm>
            <a:off x="5385130" y="3669145"/>
            <a:ext cx="2410723" cy="2077499"/>
          </a:xfrm>
          <a:prstGeom prst="rightArrowCallout">
            <a:avLst>
              <a:gd name="adj1" fmla="val 50000"/>
              <a:gd name="adj2" fmla="val 14426"/>
              <a:gd name="adj3" fmla="val 15009"/>
              <a:gd name="adj4" fmla="val 87066"/>
            </a:avLst>
          </a:prstGeom>
          <a:solidFill>
            <a:schemeClr val="accent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lIns="121920" tIns="304800" rIns="121920" bIns="304800" rtlCol="0" anchor="b" anchorCtr="0"/>
          <a:lstStyle/>
          <a:p>
            <a:pPr algn="ctr" defTabSz="608013" eaLnBrk="0" fontAlgn="base" hangingPunct="0">
              <a:spcBef>
                <a:spcPct val="0"/>
              </a:spcBef>
              <a:spcAft>
                <a:spcPct val="0"/>
              </a:spcAft>
              <a:defRPr/>
            </a:pPr>
            <a:endParaRPr lang="en-US" sz="2133" dirty="0">
              <a:solidFill>
                <a:srgbClr val="FFFFFF"/>
              </a:solidFill>
              <a:latin typeface="Arial" panose="020B0604020202020204"/>
            </a:endParaRPr>
          </a:p>
        </p:txBody>
      </p:sp>
      <p:sp>
        <p:nvSpPr>
          <p:cNvPr id="8" name="Down Arrow Callout 7">
            <a:extLst>
              <a:ext uri="{FF2B5EF4-FFF2-40B4-BE49-F238E27FC236}">
                <a16:creationId xmlns:a16="http://schemas.microsoft.com/office/drawing/2014/main" id="{07343C64-CF93-F140-9CAC-D142AF0D4AEA}"/>
              </a:ext>
            </a:extLst>
          </p:cNvPr>
          <p:cNvSpPr/>
          <p:nvPr/>
        </p:nvSpPr>
        <p:spPr>
          <a:xfrm>
            <a:off x="5378717" y="1593446"/>
            <a:ext cx="2107271" cy="2417013"/>
          </a:xfrm>
          <a:prstGeom prst="downArrowCallout">
            <a:avLst>
              <a:gd name="adj1" fmla="val 50000"/>
              <a:gd name="adj2" fmla="val 14600"/>
              <a:gd name="adj3" fmla="val 16145"/>
              <a:gd name="adj4" fmla="val 89520"/>
            </a:avLst>
          </a:prstGeom>
          <a:solidFill>
            <a:schemeClr val="accent4"/>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lIns="121920" tIns="304800" rIns="121920" bIns="304800" rtlCol="0" anchor="b" anchorCtr="0"/>
          <a:lstStyle/>
          <a:p>
            <a:pPr algn="ctr" defTabSz="608013" eaLnBrk="0" fontAlgn="base" hangingPunct="0">
              <a:spcBef>
                <a:spcPct val="0"/>
              </a:spcBef>
              <a:spcAft>
                <a:spcPct val="0"/>
              </a:spcAft>
              <a:defRPr/>
            </a:pPr>
            <a:endParaRPr lang="en-US" sz="2133" dirty="0">
              <a:solidFill>
                <a:srgbClr val="FFFFFF"/>
              </a:solidFill>
              <a:latin typeface="Arial" panose="020B0604020202020204"/>
            </a:endParaRPr>
          </a:p>
        </p:txBody>
      </p:sp>
      <p:sp>
        <p:nvSpPr>
          <p:cNvPr id="9" name="Right Arrow Callout 8">
            <a:extLst>
              <a:ext uri="{FF2B5EF4-FFF2-40B4-BE49-F238E27FC236}">
                <a16:creationId xmlns:a16="http://schemas.microsoft.com/office/drawing/2014/main" id="{9418C69C-8507-DF4D-B225-7D63D4D3453D}"/>
              </a:ext>
            </a:extLst>
          </p:cNvPr>
          <p:cNvSpPr/>
          <p:nvPr/>
        </p:nvSpPr>
        <p:spPr>
          <a:xfrm>
            <a:off x="3291419" y="1593446"/>
            <a:ext cx="2410723" cy="2077499"/>
          </a:xfrm>
          <a:prstGeom prst="rightArrowCallout">
            <a:avLst>
              <a:gd name="adj1" fmla="val 50000"/>
              <a:gd name="adj2" fmla="val 14426"/>
              <a:gd name="adj3" fmla="val 15009"/>
              <a:gd name="adj4" fmla="val 87066"/>
            </a:avLst>
          </a:prstGeom>
          <a:solidFill>
            <a:schemeClr val="accent5"/>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lIns="121920" tIns="304800" rIns="121920" bIns="304800" rtlCol="0" anchor="b" anchorCtr="0"/>
          <a:lstStyle/>
          <a:p>
            <a:pPr algn="ctr" defTabSz="608013" eaLnBrk="0" fontAlgn="base" hangingPunct="0">
              <a:spcBef>
                <a:spcPct val="0"/>
              </a:spcBef>
              <a:spcAft>
                <a:spcPct val="0"/>
              </a:spcAft>
              <a:defRPr/>
            </a:pPr>
            <a:endParaRPr lang="en-US" sz="2133" dirty="0">
              <a:solidFill>
                <a:srgbClr val="FFFFFF"/>
              </a:solidFill>
              <a:latin typeface="Arial" panose="020B0604020202020204"/>
            </a:endParaRPr>
          </a:p>
        </p:txBody>
      </p:sp>
      <p:sp>
        <p:nvSpPr>
          <p:cNvPr id="10" name="Right Arrow Callout 9">
            <a:extLst>
              <a:ext uri="{FF2B5EF4-FFF2-40B4-BE49-F238E27FC236}">
                <a16:creationId xmlns:a16="http://schemas.microsoft.com/office/drawing/2014/main" id="{A42EA506-7454-AB49-A5CE-BBDCF8A15208}"/>
              </a:ext>
            </a:extLst>
          </p:cNvPr>
          <p:cNvSpPr/>
          <p:nvPr/>
        </p:nvSpPr>
        <p:spPr>
          <a:xfrm>
            <a:off x="1222807" y="1593446"/>
            <a:ext cx="2410723" cy="2077499"/>
          </a:xfrm>
          <a:prstGeom prst="rightArrowCallout">
            <a:avLst>
              <a:gd name="adj1" fmla="val 50000"/>
              <a:gd name="adj2" fmla="val 14426"/>
              <a:gd name="adj3" fmla="val 15009"/>
              <a:gd name="adj4" fmla="val 87066"/>
            </a:avLst>
          </a:prstGeom>
          <a:solidFill>
            <a:schemeClr val="accent3"/>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lIns="121920" tIns="304800" rIns="121920" bIns="304800" rtlCol="0" anchor="b" anchorCtr="0"/>
          <a:lstStyle/>
          <a:p>
            <a:pPr algn="ctr" defTabSz="608013" eaLnBrk="0" fontAlgn="base" hangingPunct="0">
              <a:spcBef>
                <a:spcPct val="0"/>
              </a:spcBef>
              <a:spcAft>
                <a:spcPct val="0"/>
              </a:spcAft>
              <a:defRPr/>
            </a:pPr>
            <a:endParaRPr lang="en-US" sz="2133" dirty="0">
              <a:solidFill>
                <a:srgbClr val="FFFFFF"/>
              </a:solidFill>
              <a:latin typeface="Arial" panose="020B0604020202020204"/>
            </a:endParaRPr>
          </a:p>
        </p:txBody>
      </p:sp>
      <p:sp>
        <p:nvSpPr>
          <p:cNvPr id="58" name="TextBox 57">
            <a:extLst>
              <a:ext uri="{FF2B5EF4-FFF2-40B4-BE49-F238E27FC236}">
                <a16:creationId xmlns:a16="http://schemas.microsoft.com/office/drawing/2014/main" id="{1F7E400F-753D-4B41-9497-EF8E836924DC}"/>
              </a:ext>
            </a:extLst>
          </p:cNvPr>
          <p:cNvSpPr txBox="1"/>
          <p:nvPr/>
        </p:nvSpPr>
        <p:spPr>
          <a:xfrm>
            <a:off x="1222806" y="2863342"/>
            <a:ext cx="2107089" cy="797980"/>
          </a:xfrm>
          <a:prstGeom prst="rect">
            <a:avLst/>
          </a:prstGeom>
          <a:noFill/>
        </p:spPr>
        <p:txBody>
          <a:bodyPr wrap="square" rtlCol="0">
            <a:noAutofit/>
          </a:bodyPr>
          <a:lstStyle/>
          <a:p>
            <a:pPr algn="ctr" defTabSz="608013" eaLnBrk="0" fontAlgn="base" hangingPunct="0">
              <a:spcBef>
                <a:spcPct val="0"/>
              </a:spcBef>
              <a:spcAft>
                <a:spcPct val="0"/>
              </a:spcAft>
              <a:defRPr/>
            </a:pPr>
            <a:r>
              <a:rPr lang="en-US" dirty="0">
                <a:solidFill>
                  <a:srgbClr val="FFFFFF"/>
                </a:solidFill>
                <a:latin typeface="Arial" panose="020B0604020202020204" pitchFamily="34" charset="0"/>
              </a:rPr>
              <a:t>ONT</a:t>
            </a:r>
          </a:p>
        </p:txBody>
      </p:sp>
      <p:sp>
        <p:nvSpPr>
          <p:cNvPr id="59" name="TextBox 58">
            <a:extLst>
              <a:ext uri="{FF2B5EF4-FFF2-40B4-BE49-F238E27FC236}">
                <a16:creationId xmlns:a16="http://schemas.microsoft.com/office/drawing/2014/main" id="{37CD70A3-D011-2341-8E56-60800362F2D8}"/>
              </a:ext>
            </a:extLst>
          </p:cNvPr>
          <p:cNvSpPr txBox="1"/>
          <p:nvPr/>
        </p:nvSpPr>
        <p:spPr>
          <a:xfrm>
            <a:off x="3325819" y="2863342"/>
            <a:ext cx="2052898" cy="797980"/>
          </a:xfrm>
          <a:prstGeom prst="rect">
            <a:avLst/>
          </a:prstGeom>
          <a:noFill/>
        </p:spPr>
        <p:txBody>
          <a:bodyPr wrap="square" rtlCol="0">
            <a:noAutofit/>
          </a:bodyPr>
          <a:lstStyle/>
          <a:p>
            <a:pPr algn="ctr" defTabSz="608013" eaLnBrk="0" fontAlgn="base" hangingPunct="0">
              <a:spcBef>
                <a:spcPct val="0"/>
              </a:spcBef>
              <a:spcAft>
                <a:spcPct val="0"/>
              </a:spcAft>
              <a:defRPr/>
            </a:pPr>
            <a:r>
              <a:rPr lang="en-US" dirty="0">
                <a:solidFill>
                  <a:srgbClr val="FFFFFF"/>
                </a:solidFill>
                <a:latin typeface="Arial" panose="020B0604020202020204" pitchFamily="34" charset="0"/>
              </a:rPr>
              <a:t>OLT</a:t>
            </a:r>
          </a:p>
        </p:txBody>
      </p:sp>
      <p:sp>
        <p:nvSpPr>
          <p:cNvPr id="60" name="TextBox 59">
            <a:extLst>
              <a:ext uri="{FF2B5EF4-FFF2-40B4-BE49-F238E27FC236}">
                <a16:creationId xmlns:a16="http://schemas.microsoft.com/office/drawing/2014/main" id="{6F707CFB-65FF-A94F-8A79-7A997C960FF2}"/>
              </a:ext>
            </a:extLst>
          </p:cNvPr>
          <p:cNvSpPr txBox="1"/>
          <p:nvPr/>
        </p:nvSpPr>
        <p:spPr>
          <a:xfrm>
            <a:off x="5402292" y="2863342"/>
            <a:ext cx="2052898" cy="797980"/>
          </a:xfrm>
          <a:prstGeom prst="rect">
            <a:avLst/>
          </a:prstGeom>
          <a:noFill/>
        </p:spPr>
        <p:txBody>
          <a:bodyPr wrap="square" rtlCol="0">
            <a:noAutofit/>
          </a:bodyPr>
          <a:lstStyle/>
          <a:p>
            <a:pPr algn="ctr" defTabSz="608013" eaLnBrk="0" fontAlgn="base" hangingPunct="0">
              <a:spcBef>
                <a:spcPct val="0"/>
              </a:spcBef>
              <a:spcAft>
                <a:spcPct val="0"/>
              </a:spcAft>
              <a:defRPr/>
            </a:pPr>
            <a:r>
              <a:rPr lang="en-US" dirty="0">
                <a:solidFill>
                  <a:srgbClr val="FFFFFF"/>
                </a:solidFill>
                <a:latin typeface="Arial" panose="020B0604020202020204" pitchFamily="34" charset="0"/>
              </a:rPr>
              <a:t>BRAS/BNG</a:t>
            </a:r>
          </a:p>
        </p:txBody>
      </p:sp>
      <p:sp>
        <p:nvSpPr>
          <p:cNvPr id="61" name="TextBox 60">
            <a:extLst>
              <a:ext uri="{FF2B5EF4-FFF2-40B4-BE49-F238E27FC236}">
                <a16:creationId xmlns:a16="http://schemas.microsoft.com/office/drawing/2014/main" id="{D4B00E83-B4ED-BA42-8F1F-10D16830FC7E}"/>
              </a:ext>
            </a:extLst>
          </p:cNvPr>
          <p:cNvSpPr txBox="1"/>
          <p:nvPr/>
        </p:nvSpPr>
        <p:spPr>
          <a:xfrm>
            <a:off x="5402834" y="4858649"/>
            <a:ext cx="2107089" cy="797980"/>
          </a:xfrm>
          <a:prstGeom prst="rect">
            <a:avLst/>
          </a:prstGeom>
          <a:noFill/>
        </p:spPr>
        <p:txBody>
          <a:bodyPr wrap="square" rtlCol="0">
            <a:noAutofit/>
          </a:bodyPr>
          <a:lstStyle/>
          <a:p>
            <a:pPr algn="ctr" defTabSz="608013" eaLnBrk="0" fontAlgn="base" hangingPunct="0">
              <a:spcBef>
                <a:spcPct val="0"/>
              </a:spcBef>
              <a:spcAft>
                <a:spcPct val="0"/>
              </a:spcAft>
              <a:defRPr/>
            </a:pPr>
            <a:r>
              <a:rPr lang="en-US" dirty="0">
                <a:solidFill>
                  <a:srgbClr val="FFFFFF"/>
                </a:solidFill>
                <a:latin typeface="Arial" panose="020B0604020202020204" pitchFamily="34" charset="0"/>
              </a:rPr>
              <a:t>AAA</a:t>
            </a:r>
          </a:p>
          <a:p>
            <a:pPr algn="ctr" defTabSz="608013" eaLnBrk="0" fontAlgn="base" hangingPunct="0">
              <a:spcBef>
                <a:spcPct val="0"/>
              </a:spcBef>
              <a:spcAft>
                <a:spcPct val="0"/>
              </a:spcAft>
              <a:defRPr/>
            </a:pPr>
            <a:r>
              <a:rPr lang="en-US" dirty="0">
                <a:solidFill>
                  <a:srgbClr val="FFFFFF"/>
                </a:solidFill>
              </a:rPr>
              <a:t>DHCP</a:t>
            </a:r>
          </a:p>
          <a:p>
            <a:pPr algn="ctr" defTabSz="608013" eaLnBrk="0" fontAlgn="base" hangingPunct="0">
              <a:spcBef>
                <a:spcPct val="0"/>
              </a:spcBef>
              <a:spcAft>
                <a:spcPct val="0"/>
              </a:spcAft>
              <a:defRPr/>
            </a:pPr>
            <a:r>
              <a:rPr lang="en-US" dirty="0">
                <a:solidFill>
                  <a:srgbClr val="FFFFFF"/>
                </a:solidFill>
                <a:latin typeface="Arial" panose="020B0604020202020204" pitchFamily="34" charset="0"/>
              </a:rPr>
              <a:t>DNS</a:t>
            </a:r>
          </a:p>
        </p:txBody>
      </p:sp>
      <p:sp>
        <p:nvSpPr>
          <p:cNvPr id="62" name="TextBox 61">
            <a:extLst>
              <a:ext uri="{FF2B5EF4-FFF2-40B4-BE49-F238E27FC236}">
                <a16:creationId xmlns:a16="http://schemas.microsoft.com/office/drawing/2014/main" id="{32465D72-C092-C44F-BD5F-45754A7B29C6}"/>
              </a:ext>
            </a:extLst>
          </p:cNvPr>
          <p:cNvSpPr txBox="1"/>
          <p:nvPr/>
        </p:nvSpPr>
        <p:spPr>
          <a:xfrm>
            <a:off x="7505847" y="4948514"/>
            <a:ext cx="2052898" cy="797980"/>
          </a:xfrm>
          <a:prstGeom prst="rect">
            <a:avLst/>
          </a:prstGeom>
          <a:noFill/>
        </p:spPr>
        <p:txBody>
          <a:bodyPr wrap="square" rtlCol="0">
            <a:noAutofit/>
          </a:bodyPr>
          <a:lstStyle/>
          <a:p>
            <a:pPr algn="ctr" defTabSz="608013" eaLnBrk="0" fontAlgn="base" hangingPunct="0">
              <a:spcBef>
                <a:spcPct val="0"/>
              </a:spcBef>
              <a:spcAft>
                <a:spcPct val="0"/>
              </a:spcAft>
              <a:defRPr/>
            </a:pPr>
            <a:r>
              <a:rPr lang="en-US" dirty="0">
                <a:solidFill>
                  <a:srgbClr val="FFFFFF"/>
                </a:solidFill>
                <a:latin typeface="Arial" panose="020B0604020202020204" pitchFamily="34" charset="0"/>
              </a:rPr>
              <a:t>AG3</a:t>
            </a:r>
          </a:p>
        </p:txBody>
      </p:sp>
      <p:sp>
        <p:nvSpPr>
          <p:cNvPr id="64" name="TextBox 63">
            <a:extLst>
              <a:ext uri="{FF2B5EF4-FFF2-40B4-BE49-F238E27FC236}">
                <a16:creationId xmlns:a16="http://schemas.microsoft.com/office/drawing/2014/main" id="{4F8985F2-B4C7-0A4C-B628-9C85FADE117D}"/>
              </a:ext>
            </a:extLst>
          </p:cNvPr>
          <p:cNvSpPr txBox="1"/>
          <p:nvPr/>
        </p:nvSpPr>
        <p:spPr>
          <a:xfrm>
            <a:off x="8463647" y="1561702"/>
            <a:ext cx="3251200" cy="646331"/>
          </a:xfrm>
          <a:prstGeom prst="rect">
            <a:avLst/>
          </a:prstGeom>
          <a:noFill/>
        </p:spPr>
        <p:txBody>
          <a:bodyPr wrap="square" rtlCol="0">
            <a:spAutoFit/>
          </a:bodyPr>
          <a:lstStyle/>
          <a:p>
            <a:pPr defTabSz="608013" eaLnBrk="0" fontAlgn="base" hangingPunct="0">
              <a:spcBef>
                <a:spcPct val="0"/>
              </a:spcBef>
              <a:spcAft>
                <a:spcPct val="0"/>
              </a:spcAft>
              <a:defRPr/>
            </a:pPr>
            <a:r>
              <a:rPr lang="en-US" dirty="0">
                <a:solidFill>
                  <a:srgbClr val="FFFFFF"/>
                </a:solidFill>
                <a:latin typeface="Calibri" panose="020F0502020204030204" pitchFamily="34" charset="0"/>
                <a:cs typeface="Calibri" panose="020F0502020204030204" pitchFamily="34" charset="0"/>
              </a:rPr>
              <a:t>Customer Experience Journey is through all the building blocks</a:t>
            </a:r>
          </a:p>
        </p:txBody>
      </p:sp>
      <p:sp>
        <p:nvSpPr>
          <p:cNvPr id="2" name="Title 1">
            <a:extLst>
              <a:ext uri="{FF2B5EF4-FFF2-40B4-BE49-F238E27FC236}">
                <a16:creationId xmlns:a16="http://schemas.microsoft.com/office/drawing/2014/main" id="{DA490D2F-0707-2C4D-A2A5-49F9328FF7D7}"/>
              </a:ext>
            </a:extLst>
          </p:cNvPr>
          <p:cNvSpPr>
            <a:spLocks noGrp="1"/>
          </p:cNvSpPr>
          <p:nvPr>
            <p:ph type="title"/>
          </p:nvPr>
        </p:nvSpPr>
        <p:spPr>
          <a:xfrm>
            <a:off x="3314" y="20111"/>
            <a:ext cx="10515600" cy="873039"/>
          </a:xfrm>
        </p:spPr>
        <p:txBody>
          <a:bodyPr/>
          <a:lstStyle/>
          <a:p>
            <a:r>
              <a:rPr lang="en-US" b="1" dirty="0">
                <a:latin typeface="+mn-lt"/>
              </a:rPr>
              <a:t>Building Blocks for FTTX network</a:t>
            </a:r>
          </a:p>
        </p:txBody>
      </p:sp>
      <p:sp>
        <p:nvSpPr>
          <p:cNvPr id="65" name="Freeform 1292">
            <a:extLst>
              <a:ext uri="{FF2B5EF4-FFF2-40B4-BE49-F238E27FC236}">
                <a16:creationId xmlns:a16="http://schemas.microsoft.com/office/drawing/2014/main" id="{03AB9D6F-7423-4E54-B856-EE540D44A212}"/>
              </a:ext>
            </a:extLst>
          </p:cNvPr>
          <p:cNvSpPr>
            <a:spLocks noEditPoints="1"/>
          </p:cNvSpPr>
          <p:nvPr/>
        </p:nvSpPr>
        <p:spPr bwMode="auto">
          <a:xfrm>
            <a:off x="10040544" y="3983528"/>
            <a:ext cx="615218" cy="393739"/>
          </a:xfrm>
          <a:custGeom>
            <a:avLst/>
            <a:gdLst>
              <a:gd name="T0" fmla="*/ 344 w 542"/>
              <a:gd name="T1" fmla="*/ 17 h 394"/>
              <a:gd name="T2" fmla="*/ 452 w 542"/>
              <a:gd name="T3" fmla="*/ 125 h 394"/>
              <a:gd name="T4" fmla="*/ 445 w 542"/>
              <a:gd name="T5" fmla="*/ 165 h 394"/>
              <a:gd name="T6" fmla="*/ 526 w 542"/>
              <a:gd name="T7" fmla="*/ 269 h 394"/>
              <a:gd name="T8" fmla="*/ 417 w 542"/>
              <a:gd name="T9" fmla="*/ 377 h 394"/>
              <a:gd name="T10" fmla="*/ 106 w 542"/>
              <a:gd name="T11" fmla="*/ 377 h 394"/>
              <a:gd name="T12" fmla="*/ 17 w 542"/>
              <a:gd name="T13" fmla="*/ 288 h 394"/>
              <a:gd name="T14" fmla="*/ 106 w 542"/>
              <a:gd name="T15" fmla="*/ 198 h 394"/>
              <a:gd name="T16" fmla="*/ 117 w 542"/>
              <a:gd name="T17" fmla="*/ 199 h 394"/>
              <a:gd name="T18" fmla="*/ 108 w 542"/>
              <a:gd name="T19" fmla="*/ 159 h 394"/>
              <a:gd name="T20" fmla="*/ 197 w 542"/>
              <a:gd name="T21" fmla="*/ 69 h 394"/>
              <a:gd name="T22" fmla="*/ 245 w 542"/>
              <a:gd name="T23" fmla="*/ 82 h 394"/>
              <a:gd name="T24" fmla="*/ 344 w 542"/>
              <a:gd name="T25" fmla="*/ 17 h 394"/>
              <a:gd name="T26" fmla="*/ 344 w 542"/>
              <a:gd name="T27" fmla="*/ 0 h 394"/>
              <a:gd name="T28" fmla="*/ 237 w 542"/>
              <a:gd name="T29" fmla="*/ 60 h 394"/>
              <a:gd name="T30" fmla="*/ 197 w 542"/>
              <a:gd name="T31" fmla="*/ 52 h 394"/>
              <a:gd name="T32" fmla="*/ 91 w 542"/>
              <a:gd name="T33" fmla="*/ 159 h 394"/>
              <a:gd name="T34" fmla="*/ 94 w 542"/>
              <a:gd name="T35" fmla="*/ 182 h 394"/>
              <a:gd name="T36" fmla="*/ 0 w 542"/>
              <a:gd name="T37" fmla="*/ 288 h 394"/>
              <a:gd name="T38" fmla="*/ 106 w 542"/>
              <a:gd name="T39" fmla="*/ 394 h 394"/>
              <a:gd name="T40" fmla="*/ 257 w 542"/>
              <a:gd name="T41" fmla="*/ 394 h 394"/>
              <a:gd name="T42" fmla="*/ 417 w 542"/>
              <a:gd name="T43" fmla="*/ 394 h 394"/>
              <a:gd name="T44" fmla="*/ 542 w 542"/>
              <a:gd name="T45" fmla="*/ 269 h 394"/>
              <a:gd name="T46" fmla="*/ 465 w 542"/>
              <a:gd name="T47" fmla="*/ 154 h 394"/>
              <a:gd name="T48" fmla="*/ 469 w 542"/>
              <a:gd name="T49" fmla="*/ 125 h 394"/>
              <a:gd name="T50" fmla="*/ 344 w 542"/>
              <a:gd name="T51"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2" h="394">
                <a:moveTo>
                  <a:pt x="344" y="17"/>
                </a:moveTo>
                <a:cubicBezTo>
                  <a:pt x="404" y="17"/>
                  <a:pt x="452" y="65"/>
                  <a:pt x="452" y="125"/>
                </a:cubicBezTo>
                <a:cubicBezTo>
                  <a:pt x="452" y="139"/>
                  <a:pt x="450" y="152"/>
                  <a:pt x="445" y="165"/>
                </a:cubicBezTo>
                <a:cubicBezTo>
                  <a:pt x="491" y="177"/>
                  <a:pt x="526" y="219"/>
                  <a:pt x="526" y="269"/>
                </a:cubicBezTo>
                <a:cubicBezTo>
                  <a:pt x="526" y="329"/>
                  <a:pt x="477" y="377"/>
                  <a:pt x="417" y="377"/>
                </a:cubicBezTo>
                <a:cubicBezTo>
                  <a:pt x="364" y="377"/>
                  <a:pt x="156" y="377"/>
                  <a:pt x="106" y="377"/>
                </a:cubicBezTo>
                <a:cubicBezTo>
                  <a:pt x="57" y="377"/>
                  <a:pt x="17" y="337"/>
                  <a:pt x="17" y="288"/>
                </a:cubicBezTo>
                <a:cubicBezTo>
                  <a:pt x="17" y="238"/>
                  <a:pt x="57" y="198"/>
                  <a:pt x="106" y="198"/>
                </a:cubicBezTo>
                <a:cubicBezTo>
                  <a:pt x="110" y="198"/>
                  <a:pt x="114" y="198"/>
                  <a:pt x="117" y="199"/>
                </a:cubicBezTo>
                <a:cubicBezTo>
                  <a:pt x="111" y="187"/>
                  <a:pt x="108" y="173"/>
                  <a:pt x="108" y="159"/>
                </a:cubicBezTo>
                <a:cubicBezTo>
                  <a:pt x="108" y="109"/>
                  <a:pt x="148" y="69"/>
                  <a:pt x="197" y="69"/>
                </a:cubicBezTo>
                <a:cubicBezTo>
                  <a:pt x="215" y="69"/>
                  <a:pt x="231" y="74"/>
                  <a:pt x="245" y="82"/>
                </a:cubicBezTo>
                <a:cubicBezTo>
                  <a:pt x="261" y="44"/>
                  <a:pt x="299" y="17"/>
                  <a:pt x="344" y="17"/>
                </a:cubicBezTo>
                <a:moveTo>
                  <a:pt x="344" y="0"/>
                </a:moveTo>
                <a:cubicBezTo>
                  <a:pt x="300" y="0"/>
                  <a:pt x="260" y="23"/>
                  <a:pt x="237" y="60"/>
                </a:cubicBezTo>
                <a:cubicBezTo>
                  <a:pt x="225" y="55"/>
                  <a:pt x="211" y="52"/>
                  <a:pt x="197" y="52"/>
                </a:cubicBezTo>
                <a:cubicBezTo>
                  <a:pt x="139" y="52"/>
                  <a:pt x="91" y="100"/>
                  <a:pt x="91" y="159"/>
                </a:cubicBezTo>
                <a:cubicBezTo>
                  <a:pt x="91" y="167"/>
                  <a:pt x="92" y="174"/>
                  <a:pt x="94" y="182"/>
                </a:cubicBezTo>
                <a:cubicBezTo>
                  <a:pt x="41" y="188"/>
                  <a:pt x="0" y="233"/>
                  <a:pt x="0" y="288"/>
                </a:cubicBezTo>
                <a:cubicBezTo>
                  <a:pt x="0" y="346"/>
                  <a:pt x="48" y="394"/>
                  <a:pt x="106" y="394"/>
                </a:cubicBezTo>
                <a:cubicBezTo>
                  <a:pt x="257" y="394"/>
                  <a:pt x="257" y="394"/>
                  <a:pt x="257" y="394"/>
                </a:cubicBezTo>
                <a:cubicBezTo>
                  <a:pt x="417" y="394"/>
                  <a:pt x="417" y="394"/>
                  <a:pt x="417" y="394"/>
                </a:cubicBezTo>
                <a:cubicBezTo>
                  <a:pt x="486" y="394"/>
                  <a:pt x="542" y="338"/>
                  <a:pt x="542" y="269"/>
                </a:cubicBezTo>
                <a:cubicBezTo>
                  <a:pt x="542" y="218"/>
                  <a:pt x="511" y="173"/>
                  <a:pt x="465" y="154"/>
                </a:cubicBezTo>
                <a:cubicBezTo>
                  <a:pt x="468" y="145"/>
                  <a:pt x="469" y="135"/>
                  <a:pt x="469" y="125"/>
                </a:cubicBezTo>
                <a:cubicBezTo>
                  <a:pt x="469" y="56"/>
                  <a:pt x="413" y="0"/>
                  <a:pt x="344" y="0"/>
                </a:cubicBez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8013" eaLnBrk="0" fontAlgn="base" hangingPunct="0">
              <a:spcBef>
                <a:spcPct val="0"/>
              </a:spcBef>
              <a:spcAft>
                <a:spcPct val="0"/>
              </a:spcAft>
              <a:defRPr/>
            </a:pPr>
            <a:endParaRPr lang="en-GB" sz="2400" dirty="0">
              <a:solidFill>
                <a:srgbClr val="53565A"/>
              </a:solidFill>
              <a:latin typeface="Arial" panose="020B0604020202020204" pitchFamily="34" charset="0"/>
            </a:endParaRPr>
          </a:p>
        </p:txBody>
      </p:sp>
      <p:grpSp>
        <p:nvGrpSpPr>
          <p:cNvPr id="76" name="Group 75">
            <a:extLst>
              <a:ext uri="{FF2B5EF4-FFF2-40B4-BE49-F238E27FC236}">
                <a16:creationId xmlns:a16="http://schemas.microsoft.com/office/drawing/2014/main" id="{31469E43-5AA2-49BD-8934-6704E876BC84}"/>
              </a:ext>
            </a:extLst>
          </p:cNvPr>
          <p:cNvGrpSpPr/>
          <p:nvPr/>
        </p:nvGrpSpPr>
        <p:grpSpPr>
          <a:xfrm>
            <a:off x="6073076" y="4172849"/>
            <a:ext cx="685800" cy="685800"/>
            <a:chOff x="439200" y="1494000"/>
            <a:chExt cx="685800" cy="685800"/>
          </a:xfrm>
        </p:grpSpPr>
        <p:sp>
          <p:nvSpPr>
            <p:cNvPr id="77" name="Oval 76">
              <a:extLst>
                <a:ext uri="{FF2B5EF4-FFF2-40B4-BE49-F238E27FC236}">
                  <a16:creationId xmlns:a16="http://schemas.microsoft.com/office/drawing/2014/main" id="{653E7F66-450A-415F-8947-FFF622C3559A}"/>
                </a:ext>
              </a:extLst>
            </p:cNvPr>
            <p:cNvSpPr>
              <a:spLocks noChangeAspect="1"/>
            </p:cNvSpPr>
            <p:nvPr/>
          </p:nvSpPr>
          <p:spPr>
            <a:xfrm>
              <a:off x="439200" y="1494000"/>
              <a:ext cx="685800" cy="685800"/>
            </a:xfrm>
            <a:prstGeom prst="ellipse">
              <a:avLst/>
            </a:prstGeom>
            <a:solidFill>
              <a:srgbClr val="994878"/>
            </a:solidFill>
            <a:ln w="12700"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dirty="0">
                <a:solidFill>
                  <a:srgbClr val="53565A"/>
                </a:solidFill>
              </a:endParaRPr>
            </a:p>
          </p:txBody>
        </p:sp>
        <p:grpSp>
          <p:nvGrpSpPr>
            <p:cNvPr id="78" name="Group 77">
              <a:extLst>
                <a:ext uri="{FF2B5EF4-FFF2-40B4-BE49-F238E27FC236}">
                  <a16:creationId xmlns:a16="http://schemas.microsoft.com/office/drawing/2014/main" id="{D8E37641-4DEA-4DF5-BE6B-ACF870210A35}"/>
                </a:ext>
              </a:extLst>
            </p:cNvPr>
            <p:cNvGrpSpPr/>
            <p:nvPr/>
          </p:nvGrpSpPr>
          <p:grpSpPr>
            <a:xfrm>
              <a:off x="509130" y="1699226"/>
              <a:ext cx="551769" cy="274599"/>
              <a:chOff x="292100" y="1311275"/>
              <a:chExt cx="2386013" cy="1187450"/>
            </a:xfrm>
          </p:grpSpPr>
          <p:sp>
            <p:nvSpPr>
              <p:cNvPr id="79" name="Freeform 6">
                <a:extLst>
                  <a:ext uri="{FF2B5EF4-FFF2-40B4-BE49-F238E27FC236}">
                    <a16:creationId xmlns:a16="http://schemas.microsoft.com/office/drawing/2014/main" id="{6DD55572-E9BF-4DB3-A8CE-6379F24F5CF7}"/>
                  </a:ext>
                </a:extLst>
              </p:cNvPr>
              <p:cNvSpPr>
                <a:spLocks noEditPoints="1"/>
              </p:cNvSpPr>
              <p:nvPr/>
            </p:nvSpPr>
            <p:spPr bwMode="auto">
              <a:xfrm>
                <a:off x="498475" y="1741488"/>
                <a:ext cx="325438" cy="327025"/>
              </a:xfrm>
              <a:custGeom>
                <a:avLst/>
                <a:gdLst>
                  <a:gd name="T0" fmla="*/ 43 w 87"/>
                  <a:gd name="T1" fmla="*/ 0 h 87"/>
                  <a:gd name="T2" fmla="*/ 0 w 87"/>
                  <a:gd name="T3" fmla="*/ 44 h 87"/>
                  <a:gd name="T4" fmla="*/ 43 w 87"/>
                  <a:gd name="T5" fmla="*/ 87 h 87"/>
                  <a:gd name="T6" fmla="*/ 87 w 87"/>
                  <a:gd name="T7" fmla="*/ 44 h 87"/>
                  <a:gd name="T8" fmla="*/ 43 w 87"/>
                  <a:gd name="T9" fmla="*/ 0 h 87"/>
                  <a:gd name="T10" fmla="*/ 43 w 87"/>
                  <a:gd name="T11" fmla="*/ 79 h 87"/>
                  <a:gd name="T12" fmla="*/ 8 w 87"/>
                  <a:gd name="T13" fmla="*/ 44 h 87"/>
                  <a:gd name="T14" fmla="*/ 43 w 87"/>
                  <a:gd name="T15" fmla="*/ 8 h 87"/>
                  <a:gd name="T16" fmla="*/ 78 w 87"/>
                  <a:gd name="T17" fmla="*/ 44 h 87"/>
                  <a:gd name="T18" fmla="*/ 43 w 87"/>
                  <a:gd name="T19" fmla="*/ 7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 h="87">
                    <a:moveTo>
                      <a:pt x="43" y="0"/>
                    </a:moveTo>
                    <a:cubicBezTo>
                      <a:pt x="19" y="0"/>
                      <a:pt x="0" y="20"/>
                      <a:pt x="0" y="44"/>
                    </a:cubicBezTo>
                    <a:cubicBezTo>
                      <a:pt x="0" y="68"/>
                      <a:pt x="19" y="87"/>
                      <a:pt x="43" y="87"/>
                    </a:cubicBezTo>
                    <a:cubicBezTo>
                      <a:pt x="67" y="87"/>
                      <a:pt x="87" y="68"/>
                      <a:pt x="87" y="44"/>
                    </a:cubicBezTo>
                    <a:cubicBezTo>
                      <a:pt x="87" y="20"/>
                      <a:pt x="67" y="0"/>
                      <a:pt x="43" y="0"/>
                    </a:cubicBezTo>
                    <a:close/>
                    <a:moveTo>
                      <a:pt x="43" y="79"/>
                    </a:moveTo>
                    <a:cubicBezTo>
                      <a:pt x="24" y="79"/>
                      <a:pt x="8" y="63"/>
                      <a:pt x="8" y="44"/>
                    </a:cubicBezTo>
                    <a:cubicBezTo>
                      <a:pt x="8" y="24"/>
                      <a:pt x="24" y="8"/>
                      <a:pt x="43" y="8"/>
                    </a:cubicBezTo>
                    <a:cubicBezTo>
                      <a:pt x="63" y="8"/>
                      <a:pt x="78" y="24"/>
                      <a:pt x="78" y="44"/>
                    </a:cubicBezTo>
                    <a:cubicBezTo>
                      <a:pt x="78" y="63"/>
                      <a:pt x="63" y="79"/>
                      <a:pt x="43" y="79"/>
                    </a:cubicBez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0" name="Freeform 7">
                <a:extLst>
                  <a:ext uri="{FF2B5EF4-FFF2-40B4-BE49-F238E27FC236}">
                    <a16:creationId xmlns:a16="http://schemas.microsoft.com/office/drawing/2014/main" id="{EEC75790-D7C7-44EB-8DDC-0FB782127AE3}"/>
                  </a:ext>
                </a:extLst>
              </p:cNvPr>
              <p:cNvSpPr>
                <a:spLocks noEditPoints="1"/>
              </p:cNvSpPr>
              <p:nvPr/>
            </p:nvSpPr>
            <p:spPr bwMode="auto">
              <a:xfrm>
                <a:off x="292100" y="1311275"/>
                <a:ext cx="2386013" cy="1187450"/>
              </a:xfrm>
              <a:custGeom>
                <a:avLst/>
                <a:gdLst>
                  <a:gd name="T0" fmla="*/ 624 w 637"/>
                  <a:gd name="T1" fmla="*/ 134 h 317"/>
                  <a:gd name="T2" fmla="*/ 581 w 637"/>
                  <a:gd name="T3" fmla="*/ 94 h 317"/>
                  <a:gd name="T4" fmla="*/ 576 w 637"/>
                  <a:gd name="T5" fmla="*/ 90 h 317"/>
                  <a:gd name="T6" fmla="*/ 570 w 637"/>
                  <a:gd name="T7" fmla="*/ 90 h 317"/>
                  <a:gd name="T8" fmla="*/ 302 w 637"/>
                  <a:gd name="T9" fmla="*/ 90 h 317"/>
                  <a:gd name="T10" fmla="*/ 159 w 637"/>
                  <a:gd name="T11" fmla="*/ 0 h 317"/>
                  <a:gd name="T12" fmla="*/ 0 w 637"/>
                  <a:gd name="T13" fmla="*/ 159 h 317"/>
                  <a:gd name="T14" fmla="*/ 159 w 637"/>
                  <a:gd name="T15" fmla="*/ 317 h 317"/>
                  <a:gd name="T16" fmla="*/ 303 w 637"/>
                  <a:gd name="T17" fmla="*/ 226 h 317"/>
                  <a:gd name="T18" fmla="*/ 345 w 637"/>
                  <a:gd name="T19" fmla="*/ 226 h 317"/>
                  <a:gd name="T20" fmla="*/ 357 w 637"/>
                  <a:gd name="T21" fmla="*/ 238 h 317"/>
                  <a:gd name="T22" fmla="*/ 368 w 637"/>
                  <a:gd name="T23" fmla="*/ 249 h 317"/>
                  <a:gd name="T24" fmla="*/ 380 w 637"/>
                  <a:gd name="T25" fmla="*/ 238 h 317"/>
                  <a:gd name="T26" fmla="*/ 392 w 637"/>
                  <a:gd name="T27" fmla="*/ 226 h 317"/>
                  <a:gd name="T28" fmla="*/ 410 w 637"/>
                  <a:gd name="T29" fmla="*/ 226 h 317"/>
                  <a:gd name="T30" fmla="*/ 421 w 637"/>
                  <a:gd name="T31" fmla="*/ 238 h 317"/>
                  <a:gd name="T32" fmla="*/ 433 w 637"/>
                  <a:gd name="T33" fmla="*/ 249 h 317"/>
                  <a:gd name="T34" fmla="*/ 445 w 637"/>
                  <a:gd name="T35" fmla="*/ 238 h 317"/>
                  <a:gd name="T36" fmla="*/ 457 w 637"/>
                  <a:gd name="T37" fmla="*/ 226 h 317"/>
                  <a:gd name="T38" fmla="*/ 475 w 637"/>
                  <a:gd name="T39" fmla="*/ 226 h 317"/>
                  <a:gd name="T40" fmla="*/ 486 w 637"/>
                  <a:gd name="T41" fmla="*/ 238 h 317"/>
                  <a:gd name="T42" fmla="*/ 498 w 637"/>
                  <a:gd name="T43" fmla="*/ 249 h 317"/>
                  <a:gd name="T44" fmla="*/ 510 w 637"/>
                  <a:gd name="T45" fmla="*/ 238 h 317"/>
                  <a:gd name="T46" fmla="*/ 521 w 637"/>
                  <a:gd name="T47" fmla="*/ 226 h 317"/>
                  <a:gd name="T48" fmla="*/ 553 w 637"/>
                  <a:gd name="T49" fmla="*/ 226 h 317"/>
                  <a:gd name="T50" fmla="*/ 560 w 637"/>
                  <a:gd name="T51" fmla="*/ 226 h 317"/>
                  <a:gd name="T52" fmla="*/ 565 w 637"/>
                  <a:gd name="T53" fmla="*/ 221 h 317"/>
                  <a:gd name="T54" fmla="*/ 625 w 637"/>
                  <a:gd name="T55" fmla="*/ 157 h 317"/>
                  <a:gd name="T56" fmla="*/ 637 w 637"/>
                  <a:gd name="T57" fmla="*/ 145 h 317"/>
                  <a:gd name="T58" fmla="*/ 624 w 637"/>
                  <a:gd name="T59" fmla="*/ 134 h 317"/>
                  <a:gd name="T60" fmla="*/ 570 w 637"/>
                  <a:gd name="T61" fmla="*/ 107 h 317"/>
                  <a:gd name="T62" fmla="*/ 609 w 637"/>
                  <a:gd name="T63" fmla="*/ 142 h 317"/>
                  <a:gd name="T64" fmla="*/ 309 w 637"/>
                  <a:gd name="T65" fmla="*/ 142 h 317"/>
                  <a:gd name="T66" fmla="*/ 300 w 637"/>
                  <a:gd name="T67" fmla="*/ 107 h 317"/>
                  <a:gd name="T68" fmla="*/ 570 w 637"/>
                  <a:gd name="T69" fmla="*/ 107 h 317"/>
                  <a:gd name="T70" fmla="*/ 159 w 637"/>
                  <a:gd name="T71" fmla="*/ 301 h 317"/>
                  <a:gd name="T72" fmla="*/ 17 w 637"/>
                  <a:gd name="T73" fmla="*/ 159 h 317"/>
                  <a:gd name="T74" fmla="*/ 159 w 637"/>
                  <a:gd name="T75" fmla="*/ 16 h 317"/>
                  <a:gd name="T76" fmla="*/ 291 w 637"/>
                  <a:gd name="T77" fmla="*/ 107 h 317"/>
                  <a:gd name="T78" fmla="*/ 291 w 637"/>
                  <a:gd name="T79" fmla="*/ 107 h 317"/>
                  <a:gd name="T80" fmla="*/ 301 w 637"/>
                  <a:gd name="T81" fmla="*/ 159 h 317"/>
                  <a:gd name="T82" fmla="*/ 292 w 637"/>
                  <a:gd name="T83" fmla="*/ 209 h 317"/>
                  <a:gd name="T84" fmla="*/ 292 w 637"/>
                  <a:gd name="T85" fmla="*/ 209 h 317"/>
                  <a:gd name="T86" fmla="*/ 159 w 637"/>
                  <a:gd name="T87" fmla="*/ 301 h 317"/>
                  <a:gd name="T88" fmla="*/ 553 w 637"/>
                  <a:gd name="T89" fmla="*/ 209 h 317"/>
                  <a:gd name="T90" fmla="*/ 515 w 637"/>
                  <a:gd name="T91" fmla="*/ 209 h 317"/>
                  <a:gd name="T92" fmla="*/ 498 w 637"/>
                  <a:gd name="T93" fmla="*/ 226 h 317"/>
                  <a:gd name="T94" fmla="*/ 481 w 637"/>
                  <a:gd name="T95" fmla="*/ 209 h 317"/>
                  <a:gd name="T96" fmla="*/ 450 w 637"/>
                  <a:gd name="T97" fmla="*/ 209 h 317"/>
                  <a:gd name="T98" fmla="*/ 433 w 637"/>
                  <a:gd name="T99" fmla="*/ 226 h 317"/>
                  <a:gd name="T100" fmla="*/ 417 w 637"/>
                  <a:gd name="T101" fmla="*/ 209 h 317"/>
                  <a:gd name="T102" fmla="*/ 385 w 637"/>
                  <a:gd name="T103" fmla="*/ 209 h 317"/>
                  <a:gd name="T104" fmla="*/ 368 w 637"/>
                  <a:gd name="T105" fmla="*/ 226 h 317"/>
                  <a:gd name="T106" fmla="*/ 352 w 637"/>
                  <a:gd name="T107" fmla="*/ 209 h 317"/>
                  <a:gd name="T108" fmla="*/ 301 w 637"/>
                  <a:gd name="T109" fmla="*/ 209 h 317"/>
                  <a:gd name="T110" fmla="*/ 310 w 637"/>
                  <a:gd name="T111" fmla="*/ 159 h 317"/>
                  <a:gd name="T112" fmla="*/ 310 w 637"/>
                  <a:gd name="T113" fmla="*/ 150 h 317"/>
                  <a:gd name="T114" fmla="*/ 609 w 637"/>
                  <a:gd name="T115" fmla="*/ 150 h 317"/>
                  <a:gd name="T116" fmla="*/ 553 w 637"/>
                  <a:gd name="T117" fmla="*/ 209 h 317"/>
                  <a:gd name="T118" fmla="*/ 613 w 637"/>
                  <a:gd name="T119" fmla="*/ 146 h 317"/>
                  <a:gd name="T120" fmla="*/ 613 w 637"/>
                  <a:gd name="T121" fmla="*/ 146 h 317"/>
                  <a:gd name="T122" fmla="*/ 613 w 637"/>
                  <a:gd name="T123" fmla="*/ 146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37" h="317">
                    <a:moveTo>
                      <a:pt x="624" y="134"/>
                    </a:moveTo>
                    <a:cubicBezTo>
                      <a:pt x="581" y="94"/>
                      <a:pt x="581" y="94"/>
                      <a:pt x="581" y="94"/>
                    </a:cubicBezTo>
                    <a:cubicBezTo>
                      <a:pt x="576" y="90"/>
                      <a:pt x="576" y="90"/>
                      <a:pt x="576" y="90"/>
                    </a:cubicBezTo>
                    <a:cubicBezTo>
                      <a:pt x="570" y="90"/>
                      <a:pt x="570" y="90"/>
                      <a:pt x="570" y="90"/>
                    </a:cubicBezTo>
                    <a:cubicBezTo>
                      <a:pt x="302" y="90"/>
                      <a:pt x="302" y="90"/>
                      <a:pt x="302" y="90"/>
                    </a:cubicBezTo>
                    <a:cubicBezTo>
                      <a:pt x="276" y="35"/>
                      <a:pt x="221" y="0"/>
                      <a:pt x="159" y="0"/>
                    </a:cubicBezTo>
                    <a:cubicBezTo>
                      <a:pt x="72" y="0"/>
                      <a:pt x="0" y="71"/>
                      <a:pt x="0" y="159"/>
                    </a:cubicBezTo>
                    <a:cubicBezTo>
                      <a:pt x="0" y="246"/>
                      <a:pt x="72" y="317"/>
                      <a:pt x="159" y="317"/>
                    </a:cubicBezTo>
                    <a:cubicBezTo>
                      <a:pt x="220" y="317"/>
                      <a:pt x="277" y="281"/>
                      <a:pt x="303" y="226"/>
                    </a:cubicBezTo>
                    <a:cubicBezTo>
                      <a:pt x="345" y="226"/>
                      <a:pt x="345" y="226"/>
                      <a:pt x="345" y="226"/>
                    </a:cubicBezTo>
                    <a:cubicBezTo>
                      <a:pt x="357" y="238"/>
                      <a:pt x="357" y="238"/>
                      <a:pt x="357" y="238"/>
                    </a:cubicBezTo>
                    <a:cubicBezTo>
                      <a:pt x="368" y="249"/>
                      <a:pt x="368" y="249"/>
                      <a:pt x="368" y="249"/>
                    </a:cubicBezTo>
                    <a:cubicBezTo>
                      <a:pt x="380" y="238"/>
                      <a:pt x="380" y="238"/>
                      <a:pt x="380" y="238"/>
                    </a:cubicBezTo>
                    <a:cubicBezTo>
                      <a:pt x="392" y="226"/>
                      <a:pt x="392" y="226"/>
                      <a:pt x="392" y="226"/>
                    </a:cubicBezTo>
                    <a:cubicBezTo>
                      <a:pt x="410" y="226"/>
                      <a:pt x="410" y="226"/>
                      <a:pt x="410" y="226"/>
                    </a:cubicBezTo>
                    <a:cubicBezTo>
                      <a:pt x="421" y="238"/>
                      <a:pt x="421" y="238"/>
                      <a:pt x="421" y="238"/>
                    </a:cubicBezTo>
                    <a:cubicBezTo>
                      <a:pt x="433" y="249"/>
                      <a:pt x="433" y="249"/>
                      <a:pt x="433" y="249"/>
                    </a:cubicBezTo>
                    <a:cubicBezTo>
                      <a:pt x="445" y="238"/>
                      <a:pt x="445" y="238"/>
                      <a:pt x="445" y="238"/>
                    </a:cubicBezTo>
                    <a:cubicBezTo>
                      <a:pt x="457" y="226"/>
                      <a:pt x="457" y="226"/>
                      <a:pt x="457" y="226"/>
                    </a:cubicBezTo>
                    <a:cubicBezTo>
                      <a:pt x="475" y="226"/>
                      <a:pt x="475" y="226"/>
                      <a:pt x="475" y="226"/>
                    </a:cubicBezTo>
                    <a:cubicBezTo>
                      <a:pt x="486" y="238"/>
                      <a:pt x="486" y="238"/>
                      <a:pt x="486" y="238"/>
                    </a:cubicBezTo>
                    <a:cubicBezTo>
                      <a:pt x="498" y="249"/>
                      <a:pt x="498" y="249"/>
                      <a:pt x="498" y="249"/>
                    </a:cubicBezTo>
                    <a:cubicBezTo>
                      <a:pt x="510" y="238"/>
                      <a:pt x="510" y="238"/>
                      <a:pt x="510" y="238"/>
                    </a:cubicBezTo>
                    <a:cubicBezTo>
                      <a:pt x="521" y="226"/>
                      <a:pt x="521" y="226"/>
                      <a:pt x="521" y="226"/>
                    </a:cubicBezTo>
                    <a:cubicBezTo>
                      <a:pt x="553" y="226"/>
                      <a:pt x="553" y="226"/>
                      <a:pt x="553" y="226"/>
                    </a:cubicBezTo>
                    <a:cubicBezTo>
                      <a:pt x="560" y="226"/>
                      <a:pt x="560" y="226"/>
                      <a:pt x="560" y="226"/>
                    </a:cubicBezTo>
                    <a:cubicBezTo>
                      <a:pt x="565" y="221"/>
                      <a:pt x="565" y="221"/>
                      <a:pt x="565" y="221"/>
                    </a:cubicBezTo>
                    <a:cubicBezTo>
                      <a:pt x="625" y="157"/>
                      <a:pt x="625" y="157"/>
                      <a:pt x="625" y="157"/>
                    </a:cubicBezTo>
                    <a:cubicBezTo>
                      <a:pt x="637" y="145"/>
                      <a:pt x="637" y="145"/>
                      <a:pt x="637" y="145"/>
                    </a:cubicBezTo>
                    <a:lnTo>
                      <a:pt x="624" y="134"/>
                    </a:lnTo>
                    <a:close/>
                    <a:moveTo>
                      <a:pt x="570" y="107"/>
                    </a:moveTo>
                    <a:cubicBezTo>
                      <a:pt x="609" y="142"/>
                      <a:pt x="609" y="142"/>
                      <a:pt x="609" y="142"/>
                    </a:cubicBezTo>
                    <a:cubicBezTo>
                      <a:pt x="309" y="142"/>
                      <a:pt x="309" y="142"/>
                      <a:pt x="309" y="142"/>
                    </a:cubicBezTo>
                    <a:cubicBezTo>
                      <a:pt x="307" y="130"/>
                      <a:pt x="305" y="118"/>
                      <a:pt x="300" y="107"/>
                    </a:cubicBezTo>
                    <a:lnTo>
                      <a:pt x="570" y="107"/>
                    </a:lnTo>
                    <a:close/>
                    <a:moveTo>
                      <a:pt x="159" y="301"/>
                    </a:moveTo>
                    <a:cubicBezTo>
                      <a:pt x="81" y="301"/>
                      <a:pt x="17" y="237"/>
                      <a:pt x="17" y="159"/>
                    </a:cubicBezTo>
                    <a:cubicBezTo>
                      <a:pt x="17" y="80"/>
                      <a:pt x="81" y="16"/>
                      <a:pt x="159" y="16"/>
                    </a:cubicBezTo>
                    <a:cubicBezTo>
                      <a:pt x="219" y="16"/>
                      <a:pt x="271" y="54"/>
                      <a:pt x="291" y="107"/>
                    </a:cubicBezTo>
                    <a:cubicBezTo>
                      <a:pt x="291" y="107"/>
                      <a:pt x="291" y="107"/>
                      <a:pt x="291" y="107"/>
                    </a:cubicBezTo>
                    <a:cubicBezTo>
                      <a:pt x="298" y="123"/>
                      <a:pt x="301" y="141"/>
                      <a:pt x="301" y="159"/>
                    </a:cubicBezTo>
                    <a:cubicBezTo>
                      <a:pt x="301" y="176"/>
                      <a:pt x="298" y="193"/>
                      <a:pt x="292" y="209"/>
                    </a:cubicBezTo>
                    <a:cubicBezTo>
                      <a:pt x="292" y="209"/>
                      <a:pt x="292" y="209"/>
                      <a:pt x="292" y="209"/>
                    </a:cubicBezTo>
                    <a:cubicBezTo>
                      <a:pt x="271" y="263"/>
                      <a:pt x="220" y="301"/>
                      <a:pt x="159" y="301"/>
                    </a:cubicBezTo>
                    <a:close/>
                    <a:moveTo>
                      <a:pt x="553" y="209"/>
                    </a:moveTo>
                    <a:cubicBezTo>
                      <a:pt x="515" y="209"/>
                      <a:pt x="515" y="209"/>
                      <a:pt x="515" y="209"/>
                    </a:cubicBezTo>
                    <a:cubicBezTo>
                      <a:pt x="498" y="226"/>
                      <a:pt x="498" y="226"/>
                      <a:pt x="498" y="226"/>
                    </a:cubicBezTo>
                    <a:cubicBezTo>
                      <a:pt x="481" y="209"/>
                      <a:pt x="481" y="209"/>
                      <a:pt x="481" y="209"/>
                    </a:cubicBezTo>
                    <a:cubicBezTo>
                      <a:pt x="450" y="209"/>
                      <a:pt x="450" y="209"/>
                      <a:pt x="450" y="209"/>
                    </a:cubicBezTo>
                    <a:cubicBezTo>
                      <a:pt x="433" y="226"/>
                      <a:pt x="433" y="226"/>
                      <a:pt x="433" y="226"/>
                    </a:cubicBezTo>
                    <a:cubicBezTo>
                      <a:pt x="417" y="209"/>
                      <a:pt x="417" y="209"/>
                      <a:pt x="417" y="209"/>
                    </a:cubicBezTo>
                    <a:cubicBezTo>
                      <a:pt x="385" y="209"/>
                      <a:pt x="385" y="209"/>
                      <a:pt x="385" y="209"/>
                    </a:cubicBezTo>
                    <a:cubicBezTo>
                      <a:pt x="368" y="226"/>
                      <a:pt x="368" y="226"/>
                      <a:pt x="368" y="226"/>
                    </a:cubicBezTo>
                    <a:cubicBezTo>
                      <a:pt x="352" y="209"/>
                      <a:pt x="352" y="209"/>
                      <a:pt x="352" y="209"/>
                    </a:cubicBezTo>
                    <a:cubicBezTo>
                      <a:pt x="301" y="209"/>
                      <a:pt x="301" y="209"/>
                      <a:pt x="301" y="209"/>
                    </a:cubicBezTo>
                    <a:cubicBezTo>
                      <a:pt x="307" y="193"/>
                      <a:pt x="310" y="176"/>
                      <a:pt x="310" y="159"/>
                    </a:cubicBezTo>
                    <a:cubicBezTo>
                      <a:pt x="310" y="156"/>
                      <a:pt x="310" y="153"/>
                      <a:pt x="310" y="150"/>
                    </a:cubicBezTo>
                    <a:cubicBezTo>
                      <a:pt x="609" y="150"/>
                      <a:pt x="609" y="150"/>
                      <a:pt x="609" y="150"/>
                    </a:cubicBezTo>
                    <a:lnTo>
                      <a:pt x="553" y="209"/>
                    </a:lnTo>
                    <a:close/>
                    <a:moveTo>
                      <a:pt x="613" y="146"/>
                    </a:moveTo>
                    <a:cubicBezTo>
                      <a:pt x="613" y="146"/>
                      <a:pt x="613" y="146"/>
                      <a:pt x="613" y="146"/>
                    </a:cubicBezTo>
                    <a:cubicBezTo>
                      <a:pt x="613" y="146"/>
                      <a:pt x="613" y="146"/>
                      <a:pt x="613" y="146"/>
                    </a:cubicBez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97" name="Group 96">
            <a:extLst>
              <a:ext uri="{FF2B5EF4-FFF2-40B4-BE49-F238E27FC236}">
                <a16:creationId xmlns:a16="http://schemas.microsoft.com/office/drawing/2014/main" id="{83A39DC0-4A0C-4331-B047-4626CDF9A097}"/>
              </a:ext>
            </a:extLst>
          </p:cNvPr>
          <p:cNvGrpSpPr/>
          <p:nvPr/>
        </p:nvGrpSpPr>
        <p:grpSpPr>
          <a:xfrm>
            <a:off x="1924158" y="2076230"/>
            <a:ext cx="685800" cy="685800"/>
            <a:chOff x="2039518" y="3971529"/>
            <a:chExt cx="685800" cy="685800"/>
          </a:xfrm>
        </p:grpSpPr>
        <p:sp>
          <p:nvSpPr>
            <p:cNvPr id="98" name="Oval 97">
              <a:extLst>
                <a:ext uri="{FF2B5EF4-FFF2-40B4-BE49-F238E27FC236}">
                  <a16:creationId xmlns:a16="http://schemas.microsoft.com/office/drawing/2014/main" id="{E0E8645B-6735-4119-AEBB-1AFB3A2E6A23}"/>
                </a:ext>
              </a:extLst>
            </p:cNvPr>
            <p:cNvSpPr>
              <a:spLocks noChangeAspect="1"/>
            </p:cNvSpPr>
            <p:nvPr/>
          </p:nvSpPr>
          <p:spPr>
            <a:xfrm>
              <a:off x="2039518" y="3971529"/>
              <a:ext cx="685800" cy="685800"/>
            </a:xfrm>
            <a:prstGeom prst="ellipse">
              <a:avLst/>
            </a:prstGeom>
            <a:solidFill>
              <a:srgbClr val="0099A7"/>
            </a:solidFill>
            <a:ln w="12700" cap="flat" cmpd="sng" algn="ctr">
              <a:noFill/>
              <a:prstDash val="solid"/>
            </a:ln>
            <a:effectLst/>
            <a:extLst>
              <a:ext uri="{91240B29-F687-4F45-9708-019B960494DF}">
                <a14:hiddenLine xmlns:a14="http://schemas.microsoft.com/office/drawing/2010/main" w="12700" cap="flat" cmpd="sng" algn="ctr">
                  <a:solidFill>
                    <a:schemeClr val="tx1"/>
                  </a:solidFill>
                  <a:prstDash val="solid"/>
                </a14:hiddenLine>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dirty="0">
                <a:solidFill>
                  <a:schemeClr val="bg1"/>
                </a:solidFill>
              </a:endParaRPr>
            </a:p>
          </p:txBody>
        </p:sp>
        <p:grpSp>
          <p:nvGrpSpPr>
            <p:cNvPr id="99" name="Group 98">
              <a:extLst>
                <a:ext uri="{FF2B5EF4-FFF2-40B4-BE49-F238E27FC236}">
                  <a16:creationId xmlns:a16="http://schemas.microsoft.com/office/drawing/2014/main" id="{56EE006B-DB4B-4856-8CCA-C7B6B1198440}"/>
                </a:ext>
              </a:extLst>
            </p:cNvPr>
            <p:cNvGrpSpPr/>
            <p:nvPr/>
          </p:nvGrpSpPr>
          <p:grpSpPr>
            <a:xfrm>
              <a:off x="2156463" y="4099522"/>
              <a:ext cx="451911" cy="385232"/>
              <a:chOff x="17278350" y="21758275"/>
              <a:chExt cx="3427413" cy="2922587"/>
            </a:xfrm>
          </p:grpSpPr>
          <p:sp>
            <p:nvSpPr>
              <p:cNvPr id="100" name="Freeform 591">
                <a:extLst>
                  <a:ext uri="{FF2B5EF4-FFF2-40B4-BE49-F238E27FC236}">
                    <a16:creationId xmlns:a16="http://schemas.microsoft.com/office/drawing/2014/main" id="{43BD7B9A-D0C1-4014-8FCB-D4E12B628E1F}"/>
                  </a:ext>
                </a:extLst>
              </p:cNvPr>
              <p:cNvSpPr>
                <a:spLocks noEditPoints="1"/>
              </p:cNvSpPr>
              <p:nvPr/>
            </p:nvSpPr>
            <p:spPr bwMode="auto">
              <a:xfrm>
                <a:off x="17278350" y="21758275"/>
                <a:ext cx="3427413" cy="2922587"/>
              </a:xfrm>
              <a:custGeom>
                <a:avLst/>
                <a:gdLst>
                  <a:gd name="T0" fmla="*/ 261 w 522"/>
                  <a:gd name="T1" fmla="*/ 16 h 445"/>
                  <a:gd name="T2" fmla="*/ 284 w 522"/>
                  <a:gd name="T3" fmla="*/ 22 h 445"/>
                  <a:gd name="T4" fmla="*/ 504 w 522"/>
                  <a:gd name="T5" fmla="*/ 163 h 445"/>
                  <a:gd name="T6" fmla="*/ 464 w 522"/>
                  <a:gd name="T7" fmla="*/ 163 h 445"/>
                  <a:gd name="T8" fmla="*/ 464 w 522"/>
                  <a:gd name="T9" fmla="*/ 428 h 445"/>
                  <a:gd name="T10" fmla="*/ 58 w 522"/>
                  <a:gd name="T11" fmla="*/ 428 h 445"/>
                  <a:gd name="T12" fmla="*/ 58 w 522"/>
                  <a:gd name="T13" fmla="*/ 163 h 445"/>
                  <a:gd name="T14" fmla="*/ 18 w 522"/>
                  <a:gd name="T15" fmla="*/ 163 h 445"/>
                  <a:gd name="T16" fmla="*/ 92 w 522"/>
                  <a:gd name="T17" fmla="*/ 115 h 445"/>
                  <a:gd name="T18" fmla="*/ 92 w 522"/>
                  <a:gd name="T19" fmla="*/ 38 h 445"/>
                  <a:gd name="T20" fmla="*/ 97 w 522"/>
                  <a:gd name="T21" fmla="*/ 33 h 445"/>
                  <a:gd name="T22" fmla="*/ 124 w 522"/>
                  <a:gd name="T23" fmla="*/ 33 h 445"/>
                  <a:gd name="T24" fmla="*/ 129 w 522"/>
                  <a:gd name="T25" fmla="*/ 38 h 445"/>
                  <a:gd name="T26" fmla="*/ 129 w 522"/>
                  <a:gd name="T27" fmla="*/ 92 h 445"/>
                  <a:gd name="T28" fmla="*/ 238 w 522"/>
                  <a:gd name="T29" fmla="*/ 22 h 445"/>
                  <a:gd name="T30" fmla="*/ 261 w 522"/>
                  <a:gd name="T31" fmla="*/ 16 h 445"/>
                  <a:gd name="T32" fmla="*/ 261 w 522"/>
                  <a:gd name="T33" fmla="*/ 0 h 445"/>
                  <a:gd name="T34" fmla="*/ 230 w 522"/>
                  <a:gd name="T35" fmla="*/ 7 h 445"/>
                  <a:gd name="T36" fmla="*/ 229 w 522"/>
                  <a:gd name="T37" fmla="*/ 8 h 445"/>
                  <a:gd name="T38" fmla="*/ 146 w 522"/>
                  <a:gd name="T39" fmla="*/ 61 h 445"/>
                  <a:gd name="T40" fmla="*/ 146 w 522"/>
                  <a:gd name="T41" fmla="*/ 38 h 445"/>
                  <a:gd name="T42" fmla="*/ 124 w 522"/>
                  <a:gd name="T43" fmla="*/ 17 h 445"/>
                  <a:gd name="T44" fmla="*/ 97 w 522"/>
                  <a:gd name="T45" fmla="*/ 17 h 445"/>
                  <a:gd name="T46" fmla="*/ 76 w 522"/>
                  <a:gd name="T47" fmla="*/ 38 h 445"/>
                  <a:gd name="T48" fmla="*/ 76 w 522"/>
                  <a:gd name="T49" fmla="*/ 106 h 445"/>
                  <a:gd name="T50" fmla="*/ 9 w 522"/>
                  <a:gd name="T51" fmla="*/ 149 h 445"/>
                  <a:gd name="T52" fmla="*/ 2 w 522"/>
                  <a:gd name="T53" fmla="*/ 168 h 445"/>
                  <a:gd name="T54" fmla="*/ 18 w 522"/>
                  <a:gd name="T55" fmla="*/ 179 h 445"/>
                  <a:gd name="T56" fmla="*/ 18 w 522"/>
                  <a:gd name="T57" fmla="*/ 179 h 445"/>
                  <a:gd name="T58" fmla="*/ 41 w 522"/>
                  <a:gd name="T59" fmla="*/ 179 h 445"/>
                  <a:gd name="T60" fmla="*/ 41 w 522"/>
                  <a:gd name="T61" fmla="*/ 428 h 445"/>
                  <a:gd name="T62" fmla="*/ 46 w 522"/>
                  <a:gd name="T63" fmla="*/ 440 h 445"/>
                  <a:gd name="T64" fmla="*/ 58 w 522"/>
                  <a:gd name="T65" fmla="*/ 445 h 445"/>
                  <a:gd name="T66" fmla="*/ 464 w 522"/>
                  <a:gd name="T67" fmla="*/ 445 h 445"/>
                  <a:gd name="T68" fmla="*/ 481 w 522"/>
                  <a:gd name="T69" fmla="*/ 428 h 445"/>
                  <a:gd name="T70" fmla="*/ 481 w 522"/>
                  <a:gd name="T71" fmla="*/ 179 h 445"/>
                  <a:gd name="T72" fmla="*/ 504 w 522"/>
                  <a:gd name="T73" fmla="*/ 179 h 445"/>
                  <a:gd name="T74" fmla="*/ 504 w 522"/>
                  <a:gd name="T75" fmla="*/ 179 h 445"/>
                  <a:gd name="T76" fmla="*/ 520 w 522"/>
                  <a:gd name="T77" fmla="*/ 168 h 445"/>
                  <a:gd name="T78" fmla="*/ 513 w 522"/>
                  <a:gd name="T79" fmla="*/ 149 h 445"/>
                  <a:gd name="T80" fmla="*/ 293 w 522"/>
                  <a:gd name="T81" fmla="*/ 8 h 445"/>
                  <a:gd name="T82" fmla="*/ 292 w 522"/>
                  <a:gd name="T83" fmla="*/ 7 h 445"/>
                  <a:gd name="T84" fmla="*/ 261 w 522"/>
                  <a:gd name="T85" fmla="*/ 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22" h="445">
                    <a:moveTo>
                      <a:pt x="261" y="16"/>
                    </a:moveTo>
                    <a:cubicBezTo>
                      <a:pt x="269" y="16"/>
                      <a:pt x="277" y="18"/>
                      <a:pt x="284" y="22"/>
                    </a:cubicBezTo>
                    <a:cubicBezTo>
                      <a:pt x="504" y="163"/>
                      <a:pt x="504" y="163"/>
                      <a:pt x="504" y="163"/>
                    </a:cubicBezTo>
                    <a:cubicBezTo>
                      <a:pt x="464" y="163"/>
                      <a:pt x="464" y="163"/>
                      <a:pt x="464" y="163"/>
                    </a:cubicBezTo>
                    <a:cubicBezTo>
                      <a:pt x="464" y="428"/>
                      <a:pt x="464" y="428"/>
                      <a:pt x="464" y="428"/>
                    </a:cubicBezTo>
                    <a:cubicBezTo>
                      <a:pt x="58" y="428"/>
                      <a:pt x="58" y="428"/>
                      <a:pt x="58" y="428"/>
                    </a:cubicBezTo>
                    <a:cubicBezTo>
                      <a:pt x="58" y="163"/>
                      <a:pt x="58" y="163"/>
                      <a:pt x="58" y="163"/>
                    </a:cubicBezTo>
                    <a:cubicBezTo>
                      <a:pt x="18" y="163"/>
                      <a:pt x="18" y="163"/>
                      <a:pt x="18" y="163"/>
                    </a:cubicBezTo>
                    <a:cubicBezTo>
                      <a:pt x="92" y="115"/>
                      <a:pt x="92" y="115"/>
                      <a:pt x="92" y="115"/>
                    </a:cubicBezTo>
                    <a:cubicBezTo>
                      <a:pt x="92" y="38"/>
                      <a:pt x="92" y="38"/>
                      <a:pt x="92" y="38"/>
                    </a:cubicBezTo>
                    <a:cubicBezTo>
                      <a:pt x="92" y="36"/>
                      <a:pt x="95" y="33"/>
                      <a:pt x="97" y="33"/>
                    </a:cubicBezTo>
                    <a:cubicBezTo>
                      <a:pt x="124" y="33"/>
                      <a:pt x="124" y="33"/>
                      <a:pt x="124" y="33"/>
                    </a:cubicBezTo>
                    <a:cubicBezTo>
                      <a:pt x="127" y="33"/>
                      <a:pt x="129" y="36"/>
                      <a:pt x="129" y="38"/>
                    </a:cubicBezTo>
                    <a:cubicBezTo>
                      <a:pt x="129" y="92"/>
                      <a:pt x="129" y="92"/>
                      <a:pt x="129" y="92"/>
                    </a:cubicBezTo>
                    <a:cubicBezTo>
                      <a:pt x="238" y="22"/>
                      <a:pt x="238" y="22"/>
                      <a:pt x="238" y="22"/>
                    </a:cubicBezTo>
                    <a:cubicBezTo>
                      <a:pt x="245" y="18"/>
                      <a:pt x="253" y="16"/>
                      <a:pt x="261" y="16"/>
                    </a:cubicBezTo>
                    <a:moveTo>
                      <a:pt x="261" y="0"/>
                    </a:moveTo>
                    <a:cubicBezTo>
                      <a:pt x="250" y="0"/>
                      <a:pt x="239" y="2"/>
                      <a:pt x="230" y="7"/>
                    </a:cubicBezTo>
                    <a:cubicBezTo>
                      <a:pt x="229" y="8"/>
                      <a:pt x="229" y="8"/>
                      <a:pt x="229" y="8"/>
                    </a:cubicBezTo>
                    <a:cubicBezTo>
                      <a:pt x="146" y="61"/>
                      <a:pt x="146" y="61"/>
                      <a:pt x="146" y="61"/>
                    </a:cubicBezTo>
                    <a:cubicBezTo>
                      <a:pt x="146" y="38"/>
                      <a:pt x="146" y="38"/>
                      <a:pt x="146" y="38"/>
                    </a:cubicBezTo>
                    <a:cubicBezTo>
                      <a:pt x="146" y="27"/>
                      <a:pt x="136" y="17"/>
                      <a:pt x="124" y="17"/>
                    </a:cubicBezTo>
                    <a:cubicBezTo>
                      <a:pt x="97" y="17"/>
                      <a:pt x="97" y="17"/>
                      <a:pt x="97" y="17"/>
                    </a:cubicBezTo>
                    <a:cubicBezTo>
                      <a:pt x="85" y="17"/>
                      <a:pt x="76" y="27"/>
                      <a:pt x="76" y="38"/>
                    </a:cubicBezTo>
                    <a:cubicBezTo>
                      <a:pt x="76" y="106"/>
                      <a:pt x="76" y="106"/>
                      <a:pt x="76" y="106"/>
                    </a:cubicBezTo>
                    <a:cubicBezTo>
                      <a:pt x="9" y="149"/>
                      <a:pt x="9" y="149"/>
                      <a:pt x="9" y="149"/>
                    </a:cubicBezTo>
                    <a:cubicBezTo>
                      <a:pt x="3" y="153"/>
                      <a:pt x="0" y="160"/>
                      <a:pt x="2" y="168"/>
                    </a:cubicBezTo>
                    <a:cubicBezTo>
                      <a:pt x="4" y="175"/>
                      <a:pt x="11" y="179"/>
                      <a:pt x="18" y="179"/>
                    </a:cubicBezTo>
                    <a:cubicBezTo>
                      <a:pt x="18" y="179"/>
                      <a:pt x="18" y="179"/>
                      <a:pt x="18" y="179"/>
                    </a:cubicBezTo>
                    <a:cubicBezTo>
                      <a:pt x="41" y="179"/>
                      <a:pt x="41" y="179"/>
                      <a:pt x="41" y="179"/>
                    </a:cubicBezTo>
                    <a:cubicBezTo>
                      <a:pt x="41" y="428"/>
                      <a:pt x="41" y="428"/>
                      <a:pt x="41" y="428"/>
                    </a:cubicBezTo>
                    <a:cubicBezTo>
                      <a:pt x="41" y="432"/>
                      <a:pt x="43" y="437"/>
                      <a:pt x="46" y="440"/>
                    </a:cubicBezTo>
                    <a:cubicBezTo>
                      <a:pt x="49" y="443"/>
                      <a:pt x="53" y="445"/>
                      <a:pt x="58" y="445"/>
                    </a:cubicBezTo>
                    <a:cubicBezTo>
                      <a:pt x="464" y="445"/>
                      <a:pt x="464" y="445"/>
                      <a:pt x="464" y="445"/>
                    </a:cubicBezTo>
                    <a:cubicBezTo>
                      <a:pt x="473" y="445"/>
                      <a:pt x="481" y="437"/>
                      <a:pt x="481" y="428"/>
                    </a:cubicBezTo>
                    <a:cubicBezTo>
                      <a:pt x="481" y="179"/>
                      <a:pt x="481" y="179"/>
                      <a:pt x="481" y="179"/>
                    </a:cubicBezTo>
                    <a:cubicBezTo>
                      <a:pt x="504" y="179"/>
                      <a:pt x="504" y="179"/>
                      <a:pt x="504" y="179"/>
                    </a:cubicBezTo>
                    <a:cubicBezTo>
                      <a:pt x="504" y="179"/>
                      <a:pt x="504" y="179"/>
                      <a:pt x="504" y="179"/>
                    </a:cubicBezTo>
                    <a:cubicBezTo>
                      <a:pt x="511" y="179"/>
                      <a:pt x="518" y="175"/>
                      <a:pt x="520" y="168"/>
                    </a:cubicBezTo>
                    <a:cubicBezTo>
                      <a:pt x="522" y="160"/>
                      <a:pt x="519" y="153"/>
                      <a:pt x="513" y="149"/>
                    </a:cubicBezTo>
                    <a:cubicBezTo>
                      <a:pt x="293" y="8"/>
                      <a:pt x="293" y="8"/>
                      <a:pt x="293" y="8"/>
                    </a:cubicBezTo>
                    <a:cubicBezTo>
                      <a:pt x="293" y="8"/>
                      <a:pt x="292" y="8"/>
                      <a:pt x="292" y="7"/>
                    </a:cubicBezTo>
                    <a:cubicBezTo>
                      <a:pt x="282" y="2"/>
                      <a:pt x="272" y="0"/>
                      <a:pt x="261" y="0"/>
                    </a:cubicBez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1" name="Freeform 592">
                <a:extLst>
                  <a:ext uri="{FF2B5EF4-FFF2-40B4-BE49-F238E27FC236}">
                    <a16:creationId xmlns:a16="http://schemas.microsoft.com/office/drawing/2014/main" id="{8B60596A-2FCA-4C85-BEC8-78D5693A99D3}"/>
                  </a:ext>
                </a:extLst>
              </p:cNvPr>
              <p:cNvSpPr>
                <a:spLocks noEditPoints="1"/>
              </p:cNvSpPr>
              <p:nvPr/>
            </p:nvSpPr>
            <p:spPr bwMode="auto">
              <a:xfrm>
                <a:off x="18683288" y="23650575"/>
                <a:ext cx="617538" cy="1017587"/>
              </a:xfrm>
              <a:custGeom>
                <a:avLst/>
                <a:gdLst>
                  <a:gd name="T0" fmla="*/ 85 w 94"/>
                  <a:gd name="T1" fmla="*/ 8 h 155"/>
                  <a:gd name="T2" fmla="*/ 85 w 94"/>
                  <a:gd name="T3" fmla="*/ 147 h 155"/>
                  <a:gd name="T4" fmla="*/ 8 w 94"/>
                  <a:gd name="T5" fmla="*/ 147 h 155"/>
                  <a:gd name="T6" fmla="*/ 8 w 94"/>
                  <a:gd name="T7" fmla="*/ 8 h 155"/>
                  <a:gd name="T8" fmla="*/ 85 w 94"/>
                  <a:gd name="T9" fmla="*/ 8 h 155"/>
                  <a:gd name="T10" fmla="*/ 85 w 94"/>
                  <a:gd name="T11" fmla="*/ 0 h 155"/>
                  <a:gd name="T12" fmla="*/ 8 w 94"/>
                  <a:gd name="T13" fmla="*/ 0 h 155"/>
                  <a:gd name="T14" fmla="*/ 0 w 94"/>
                  <a:gd name="T15" fmla="*/ 8 h 155"/>
                  <a:gd name="T16" fmla="*/ 0 w 94"/>
                  <a:gd name="T17" fmla="*/ 147 h 155"/>
                  <a:gd name="T18" fmla="*/ 8 w 94"/>
                  <a:gd name="T19" fmla="*/ 155 h 155"/>
                  <a:gd name="T20" fmla="*/ 85 w 94"/>
                  <a:gd name="T21" fmla="*/ 155 h 155"/>
                  <a:gd name="T22" fmla="*/ 94 w 94"/>
                  <a:gd name="T23" fmla="*/ 147 h 155"/>
                  <a:gd name="T24" fmla="*/ 94 w 94"/>
                  <a:gd name="T25" fmla="*/ 8 h 155"/>
                  <a:gd name="T26" fmla="*/ 85 w 94"/>
                  <a:gd name="T27"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 h="155">
                    <a:moveTo>
                      <a:pt x="85" y="8"/>
                    </a:moveTo>
                    <a:cubicBezTo>
                      <a:pt x="85" y="147"/>
                      <a:pt x="85" y="147"/>
                      <a:pt x="85" y="147"/>
                    </a:cubicBezTo>
                    <a:cubicBezTo>
                      <a:pt x="8" y="147"/>
                      <a:pt x="8" y="147"/>
                      <a:pt x="8" y="147"/>
                    </a:cubicBezTo>
                    <a:cubicBezTo>
                      <a:pt x="8" y="8"/>
                      <a:pt x="8" y="8"/>
                      <a:pt x="8" y="8"/>
                    </a:cubicBezTo>
                    <a:cubicBezTo>
                      <a:pt x="85" y="8"/>
                      <a:pt x="85" y="8"/>
                      <a:pt x="85" y="8"/>
                    </a:cubicBezTo>
                    <a:moveTo>
                      <a:pt x="85" y="0"/>
                    </a:moveTo>
                    <a:cubicBezTo>
                      <a:pt x="8" y="0"/>
                      <a:pt x="8" y="0"/>
                      <a:pt x="8" y="0"/>
                    </a:cubicBezTo>
                    <a:cubicBezTo>
                      <a:pt x="4" y="0"/>
                      <a:pt x="0" y="3"/>
                      <a:pt x="0" y="8"/>
                    </a:cubicBezTo>
                    <a:cubicBezTo>
                      <a:pt x="0" y="147"/>
                      <a:pt x="0" y="147"/>
                      <a:pt x="0" y="147"/>
                    </a:cubicBezTo>
                    <a:cubicBezTo>
                      <a:pt x="0" y="152"/>
                      <a:pt x="4" y="155"/>
                      <a:pt x="8" y="155"/>
                    </a:cubicBezTo>
                    <a:cubicBezTo>
                      <a:pt x="85" y="155"/>
                      <a:pt x="85" y="155"/>
                      <a:pt x="85" y="155"/>
                    </a:cubicBezTo>
                    <a:cubicBezTo>
                      <a:pt x="90" y="155"/>
                      <a:pt x="94" y="152"/>
                      <a:pt x="94" y="147"/>
                    </a:cubicBezTo>
                    <a:cubicBezTo>
                      <a:pt x="94" y="8"/>
                      <a:pt x="94" y="8"/>
                      <a:pt x="94" y="8"/>
                    </a:cubicBezTo>
                    <a:cubicBezTo>
                      <a:pt x="94" y="3"/>
                      <a:pt x="90" y="0"/>
                      <a:pt x="85" y="0"/>
                    </a:cubicBez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2" name="Freeform 593">
                <a:extLst>
                  <a:ext uri="{FF2B5EF4-FFF2-40B4-BE49-F238E27FC236}">
                    <a16:creationId xmlns:a16="http://schemas.microsoft.com/office/drawing/2014/main" id="{307C2739-2A99-44AC-B7FC-AA9DE0EB7319}"/>
                  </a:ext>
                </a:extLst>
              </p:cNvPr>
              <p:cNvSpPr>
                <a:spLocks noEditPoints="1"/>
              </p:cNvSpPr>
              <p:nvPr/>
            </p:nvSpPr>
            <p:spPr bwMode="auto">
              <a:xfrm>
                <a:off x="19426238" y="22920325"/>
                <a:ext cx="609600" cy="585787"/>
              </a:xfrm>
              <a:custGeom>
                <a:avLst/>
                <a:gdLst>
                  <a:gd name="T0" fmla="*/ 85 w 93"/>
                  <a:gd name="T1" fmla="*/ 9 h 89"/>
                  <a:gd name="T2" fmla="*/ 85 w 93"/>
                  <a:gd name="T3" fmla="*/ 80 h 89"/>
                  <a:gd name="T4" fmla="*/ 8 w 93"/>
                  <a:gd name="T5" fmla="*/ 80 h 89"/>
                  <a:gd name="T6" fmla="*/ 8 w 93"/>
                  <a:gd name="T7" fmla="*/ 9 h 89"/>
                  <a:gd name="T8" fmla="*/ 85 w 93"/>
                  <a:gd name="T9" fmla="*/ 9 h 89"/>
                  <a:gd name="T10" fmla="*/ 85 w 93"/>
                  <a:gd name="T11" fmla="*/ 0 h 89"/>
                  <a:gd name="T12" fmla="*/ 8 w 93"/>
                  <a:gd name="T13" fmla="*/ 0 h 89"/>
                  <a:gd name="T14" fmla="*/ 0 w 93"/>
                  <a:gd name="T15" fmla="*/ 9 h 89"/>
                  <a:gd name="T16" fmla="*/ 0 w 93"/>
                  <a:gd name="T17" fmla="*/ 80 h 89"/>
                  <a:gd name="T18" fmla="*/ 8 w 93"/>
                  <a:gd name="T19" fmla="*/ 89 h 89"/>
                  <a:gd name="T20" fmla="*/ 85 w 93"/>
                  <a:gd name="T21" fmla="*/ 89 h 89"/>
                  <a:gd name="T22" fmla="*/ 93 w 93"/>
                  <a:gd name="T23" fmla="*/ 80 h 89"/>
                  <a:gd name="T24" fmla="*/ 93 w 93"/>
                  <a:gd name="T25" fmla="*/ 9 h 89"/>
                  <a:gd name="T26" fmla="*/ 85 w 93"/>
                  <a:gd name="T2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3" h="89">
                    <a:moveTo>
                      <a:pt x="85" y="9"/>
                    </a:moveTo>
                    <a:cubicBezTo>
                      <a:pt x="85" y="80"/>
                      <a:pt x="85" y="80"/>
                      <a:pt x="85" y="80"/>
                    </a:cubicBezTo>
                    <a:cubicBezTo>
                      <a:pt x="8" y="80"/>
                      <a:pt x="8" y="80"/>
                      <a:pt x="8" y="80"/>
                    </a:cubicBezTo>
                    <a:cubicBezTo>
                      <a:pt x="8" y="9"/>
                      <a:pt x="8" y="9"/>
                      <a:pt x="8" y="9"/>
                    </a:cubicBezTo>
                    <a:cubicBezTo>
                      <a:pt x="85" y="9"/>
                      <a:pt x="85" y="9"/>
                      <a:pt x="85" y="9"/>
                    </a:cubicBezTo>
                    <a:moveTo>
                      <a:pt x="85" y="0"/>
                    </a:moveTo>
                    <a:cubicBezTo>
                      <a:pt x="8" y="0"/>
                      <a:pt x="8" y="0"/>
                      <a:pt x="8" y="0"/>
                    </a:cubicBezTo>
                    <a:cubicBezTo>
                      <a:pt x="4" y="0"/>
                      <a:pt x="0" y="4"/>
                      <a:pt x="0" y="9"/>
                    </a:cubicBezTo>
                    <a:cubicBezTo>
                      <a:pt x="0" y="80"/>
                      <a:pt x="0" y="80"/>
                      <a:pt x="0" y="80"/>
                    </a:cubicBezTo>
                    <a:cubicBezTo>
                      <a:pt x="0" y="85"/>
                      <a:pt x="4" y="89"/>
                      <a:pt x="8" y="89"/>
                    </a:cubicBezTo>
                    <a:cubicBezTo>
                      <a:pt x="85" y="89"/>
                      <a:pt x="85" y="89"/>
                      <a:pt x="85" y="89"/>
                    </a:cubicBezTo>
                    <a:cubicBezTo>
                      <a:pt x="90" y="89"/>
                      <a:pt x="93" y="85"/>
                      <a:pt x="93" y="80"/>
                    </a:cubicBezTo>
                    <a:cubicBezTo>
                      <a:pt x="93" y="9"/>
                      <a:pt x="93" y="9"/>
                      <a:pt x="93" y="9"/>
                    </a:cubicBezTo>
                    <a:cubicBezTo>
                      <a:pt x="93" y="4"/>
                      <a:pt x="90" y="0"/>
                      <a:pt x="85" y="0"/>
                    </a:cubicBez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3" name="Freeform 594">
                <a:extLst>
                  <a:ext uri="{FF2B5EF4-FFF2-40B4-BE49-F238E27FC236}">
                    <a16:creationId xmlns:a16="http://schemas.microsoft.com/office/drawing/2014/main" id="{D8677E74-4804-46B3-9BDB-B71CF3378475}"/>
                  </a:ext>
                </a:extLst>
              </p:cNvPr>
              <p:cNvSpPr>
                <a:spLocks noEditPoints="1"/>
              </p:cNvSpPr>
              <p:nvPr/>
            </p:nvSpPr>
            <p:spPr bwMode="auto">
              <a:xfrm>
                <a:off x="17941925" y="22920325"/>
                <a:ext cx="617538" cy="585787"/>
              </a:xfrm>
              <a:custGeom>
                <a:avLst/>
                <a:gdLst>
                  <a:gd name="T0" fmla="*/ 85 w 94"/>
                  <a:gd name="T1" fmla="*/ 9 h 89"/>
                  <a:gd name="T2" fmla="*/ 85 w 94"/>
                  <a:gd name="T3" fmla="*/ 80 h 89"/>
                  <a:gd name="T4" fmla="*/ 9 w 94"/>
                  <a:gd name="T5" fmla="*/ 80 h 89"/>
                  <a:gd name="T6" fmla="*/ 9 w 94"/>
                  <a:gd name="T7" fmla="*/ 9 h 89"/>
                  <a:gd name="T8" fmla="*/ 85 w 94"/>
                  <a:gd name="T9" fmla="*/ 9 h 89"/>
                  <a:gd name="T10" fmla="*/ 85 w 94"/>
                  <a:gd name="T11" fmla="*/ 0 h 89"/>
                  <a:gd name="T12" fmla="*/ 9 w 94"/>
                  <a:gd name="T13" fmla="*/ 0 h 89"/>
                  <a:gd name="T14" fmla="*/ 0 w 94"/>
                  <a:gd name="T15" fmla="*/ 9 h 89"/>
                  <a:gd name="T16" fmla="*/ 0 w 94"/>
                  <a:gd name="T17" fmla="*/ 80 h 89"/>
                  <a:gd name="T18" fmla="*/ 9 w 94"/>
                  <a:gd name="T19" fmla="*/ 89 h 89"/>
                  <a:gd name="T20" fmla="*/ 85 w 94"/>
                  <a:gd name="T21" fmla="*/ 89 h 89"/>
                  <a:gd name="T22" fmla="*/ 94 w 94"/>
                  <a:gd name="T23" fmla="*/ 80 h 89"/>
                  <a:gd name="T24" fmla="*/ 94 w 94"/>
                  <a:gd name="T25" fmla="*/ 9 h 89"/>
                  <a:gd name="T26" fmla="*/ 85 w 94"/>
                  <a:gd name="T2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 h="89">
                    <a:moveTo>
                      <a:pt x="85" y="9"/>
                    </a:moveTo>
                    <a:cubicBezTo>
                      <a:pt x="85" y="80"/>
                      <a:pt x="85" y="80"/>
                      <a:pt x="85" y="80"/>
                    </a:cubicBezTo>
                    <a:cubicBezTo>
                      <a:pt x="9" y="80"/>
                      <a:pt x="9" y="80"/>
                      <a:pt x="9" y="80"/>
                    </a:cubicBezTo>
                    <a:cubicBezTo>
                      <a:pt x="9" y="9"/>
                      <a:pt x="9" y="9"/>
                      <a:pt x="9" y="9"/>
                    </a:cubicBezTo>
                    <a:cubicBezTo>
                      <a:pt x="85" y="9"/>
                      <a:pt x="85" y="9"/>
                      <a:pt x="85" y="9"/>
                    </a:cubicBezTo>
                    <a:moveTo>
                      <a:pt x="85" y="0"/>
                    </a:moveTo>
                    <a:cubicBezTo>
                      <a:pt x="9" y="0"/>
                      <a:pt x="9" y="0"/>
                      <a:pt x="9" y="0"/>
                    </a:cubicBezTo>
                    <a:cubicBezTo>
                      <a:pt x="4" y="0"/>
                      <a:pt x="0" y="4"/>
                      <a:pt x="0" y="9"/>
                    </a:cubicBezTo>
                    <a:cubicBezTo>
                      <a:pt x="0" y="80"/>
                      <a:pt x="0" y="80"/>
                      <a:pt x="0" y="80"/>
                    </a:cubicBezTo>
                    <a:cubicBezTo>
                      <a:pt x="0" y="85"/>
                      <a:pt x="4" y="89"/>
                      <a:pt x="9" y="89"/>
                    </a:cubicBezTo>
                    <a:cubicBezTo>
                      <a:pt x="85" y="89"/>
                      <a:pt x="85" y="89"/>
                      <a:pt x="85" y="89"/>
                    </a:cubicBezTo>
                    <a:cubicBezTo>
                      <a:pt x="90" y="89"/>
                      <a:pt x="94" y="85"/>
                      <a:pt x="94" y="80"/>
                    </a:cubicBezTo>
                    <a:cubicBezTo>
                      <a:pt x="94" y="9"/>
                      <a:pt x="94" y="9"/>
                      <a:pt x="94" y="9"/>
                    </a:cubicBezTo>
                    <a:cubicBezTo>
                      <a:pt x="94" y="4"/>
                      <a:pt x="90" y="0"/>
                      <a:pt x="85" y="0"/>
                    </a:cubicBez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118" name="Group 117">
            <a:extLst>
              <a:ext uri="{FF2B5EF4-FFF2-40B4-BE49-F238E27FC236}">
                <a16:creationId xmlns:a16="http://schemas.microsoft.com/office/drawing/2014/main" id="{19D2C9E6-008C-4ED6-B767-22F3D54B2D9D}"/>
              </a:ext>
            </a:extLst>
          </p:cNvPr>
          <p:cNvGrpSpPr/>
          <p:nvPr/>
        </p:nvGrpSpPr>
        <p:grpSpPr>
          <a:xfrm>
            <a:off x="6049686" y="2015151"/>
            <a:ext cx="685800" cy="685800"/>
            <a:chOff x="2039519" y="2747393"/>
            <a:chExt cx="685800" cy="685800"/>
          </a:xfrm>
        </p:grpSpPr>
        <p:sp>
          <p:nvSpPr>
            <p:cNvPr id="119" name="Oval 118">
              <a:extLst>
                <a:ext uri="{FF2B5EF4-FFF2-40B4-BE49-F238E27FC236}">
                  <a16:creationId xmlns:a16="http://schemas.microsoft.com/office/drawing/2014/main" id="{B4D5BB17-2369-4A99-B8E4-63FC07EC751B}"/>
                </a:ext>
              </a:extLst>
            </p:cNvPr>
            <p:cNvSpPr>
              <a:spLocks noChangeAspect="1"/>
            </p:cNvSpPr>
            <p:nvPr/>
          </p:nvSpPr>
          <p:spPr>
            <a:xfrm>
              <a:off x="2039519" y="2747393"/>
              <a:ext cx="685800" cy="685800"/>
            </a:xfrm>
            <a:prstGeom prst="ellipse">
              <a:avLst/>
            </a:prstGeom>
            <a:solidFill>
              <a:srgbClr val="70A000"/>
            </a:solidFill>
            <a:ln w="12700" cap="flat" cmpd="sng" algn="ctr">
              <a:noFill/>
              <a:prstDash val="solid"/>
            </a:ln>
            <a:effectLst/>
            <a:extLst>
              <a:ext uri="{91240B29-F687-4F45-9708-019B960494DF}">
                <a14:hiddenLine xmlns:a14="http://schemas.microsoft.com/office/drawing/2010/main" w="12700" cap="flat" cmpd="sng" algn="ctr">
                  <a:solidFill>
                    <a:schemeClr val="tx1"/>
                  </a:solidFill>
                  <a:prstDash val="solid"/>
                </a14:hiddenLine>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dirty="0">
                <a:solidFill>
                  <a:schemeClr val="bg1"/>
                </a:solidFill>
              </a:endParaRPr>
            </a:p>
          </p:txBody>
        </p:sp>
        <p:grpSp>
          <p:nvGrpSpPr>
            <p:cNvPr id="120" name="Group 119">
              <a:extLst>
                <a:ext uri="{FF2B5EF4-FFF2-40B4-BE49-F238E27FC236}">
                  <a16:creationId xmlns:a16="http://schemas.microsoft.com/office/drawing/2014/main" id="{784FD41C-5971-4A25-81F2-BE445699A12F}"/>
                </a:ext>
              </a:extLst>
            </p:cNvPr>
            <p:cNvGrpSpPr/>
            <p:nvPr/>
          </p:nvGrpSpPr>
          <p:grpSpPr>
            <a:xfrm>
              <a:off x="2157720" y="2829873"/>
              <a:ext cx="449399" cy="433778"/>
              <a:chOff x="912813" y="16022638"/>
              <a:chExt cx="3408363" cy="3290887"/>
            </a:xfrm>
          </p:grpSpPr>
          <p:sp>
            <p:nvSpPr>
              <p:cNvPr id="121" name="Freeform 545">
                <a:extLst>
                  <a:ext uri="{FF2B5EF4-FFF2-40B4-BE49-F238E27FC236}">
                    <a16:creationId xmlns:a16="http://schemas.microsoft.com/office/drawing/2014/main" id="{77B65ABC-D965-42C7-A650-BEA4E9DD4B72}"/>
                  </a:ext>
                </a:extLst>
              </p:cNvPr>
              <p:cNvSpPr>
                <a:spLocks/>
              </p:cNvSpPr>
              <p:nvPr/>
            </p:nvSpPr>
            <p:spPr bwMode="auto">
              <a:xfrm>
                <a:off x="2593975" y="16022638"/>
                <a:ext cx="498475" cy="479425"/>
              </a:xfrm>
              <a:custGeom>
                <a:avLst/>
                <a:gdLst>
                  <a:gd name="T0" fmla="*/ 37 w 314"/>
                  <a:gd name="T1" fmla="*/ 0 h 302"/>
                  <a:gd name="T2" fmla="*/ 0 w 314"/>
                  <a:gd name="T3" fmla="*/ 0 h 302"/>
                  <a:gd name="T4" fmla="*/ 0 w 314"/>
                  <a:gd name="T5" fmla="*/ 211 h 302"/>
                  <a:gd name="T6" fmla="*/ 0 w 314"/>
                  <a:gd name="T7" fmla="*/ 302 h 302"/>
                  <a:gd name="T8" fmla="*/ 37 w 314"/>
                  <a:gd name="T9" fmla="*/ 302 h 302"/>
                  <a:gd name="T10" fmla="*/ 37 w 314"/>
                  <a:gd name="T11" fmla="*/ 211 h 302"/>
                  <a:gd name="T12" fmla="*/ 314 w 314"/>
                  <a:gd name="T13" fmla="*/ 99 h 302"/>
                  <a:gd name="T14" fmla="*/ 37 w 314"/>
                  <a:gd name="T15" fmla="*/ 0 h 3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4" h="302">
                    <a:moveTo>
                      <a:pt x="37" y="0"/>
                    </a:moveTo>
                    <a:lnTo>
                      <a:pt x="0" y="0"/>
                    </a:lnTo>
                    <a:lnTo>
                      <a:pt x="0" y="211"/>
                    </a:lnTo>
                    <a:lnTo>
                      <a:pt x="0" y="302"/>
                    </a:lnTo>
                    <a:lnTo>
                      <a:pt x="37" y="302"/>
                    </a:lnTo>
                    <a:lnTo>
                      <a:pt x="37" y="211"/>
                    </a:lnTo>
                    <a:lnTo>
                      <a:pt x="314" y="99"/>
                    </a:lnTo>
                    <a:lnTo>
                      <a:pt x="37" y="0"/>
                    </a:ln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2" name="Freeform 546">
                <a:extLst>
                  <a:ext uri="{FF2B5EF4-FFF2-40B4-BE49-F238E27FC236}">
                    <a16:creationId xmlns:a16="http://schemas.microsoft.com/office/drawing/2014/main" id="{E121BFBF-8350-4A25-BC39-643360E62EC2}"/>
                  </a:ext>
                </a:extLst>
              </p:cNvPr>
              <p:cNvSpPr>
                <a:spLocks noEditPoints="1"/>
              </p:cNvSpPr>
              <p:nvPr/>
            </p:nvSpPr>
            <p:spPr bwMode="auto">
              <a:xfrm>
                <a:off x="912813" y="16483013"/>
                <a:ext cx="3408363" cy="2830512"/>
              </a:xfrm>
              <a:custGeom>
                <a:avLst/>
                <a:gdLst>
                  <a:gd name="T0" fmla="*/ 260 w 519"/>
                  <a:gd name="T1" fmla="*/ 17 h 431"/>
                  <a:gd name="T2" fmla="*/ 486 w 519"/>
                  <a:gd name="T3" fmla="*/ 98 h 431"/>
                  <a:gd name="T4" fmla="*/ 503 w 519"/>
                  <a:gd name="T5" fmla="*/ 123 h 431"/>
                  <a:gd name="T6" fmla="*/ 503 w 519"/>
                  <a:gd name="T7" fmla="*/ 153 h 431"/>
                  <a:gd name="T8" fmla="*/ 467 w 519"/>
                  <a:gd name="T9" fmla="*/ 153 h 431"/>
                  <a:gd name="T10" fmla="*/ 467 w 519"/>
                  <a:gd name="T11" fmla="*/ 368 h 431"/>
                  <a:gd name="T12" fmla="*/ 501 w 519"/>
                  <a:gd name="T13" fmla="*/ 368 h 431"/>
                  <a:gd name="T14" fmla="*/ 501 w 519"/>
                  <a:gd name="T15" fmla="*/ 414 h 431"/>
                  <a:gd name="T16" fmla="*/ 18 w 519"/>
                  <a:gd name="T17" fmla="*/ 414 h 431"/>
                  <a:gd name="T18" fmla="*/ 18 w 519"/>
                  <a:gd name="T19" fmla="*/ 368 h 431"/>
                  <a:gd name="T20" fmla="*/ 53 w 519"/>
                  <a:gd name="T21" fmla="*/ 368 h 431"/>
                  <a:gd name="T22" fmla="*/ 53 w 519"/>
                  <a:gd name="T23" fmla="*/ 153 h 431"/>
                  <a:gd name="T24" fmla="*/ 16 w 519"/>
                  <a:gd name="T25" fmla="*/ 153 h 431"/>
                  <a:gd name="T26" fmla="*/ 16 w 519"/>
                  <a:gd name="T27" fmla="*/ 123 h 431"/>
                  <a:gd name="T28" fmla="*/ 34 w 519"/>
                  <a:gd name="T29" fmla="*/ 98 h 431"/>
                  <a:gd name="T30" fmla="*/ 260 w 519"/>
                  <a:gd name="T31" fmla="*/ 17 h 431"/>
                  <a:gd name="T32" fmla="*/ 260 w 519"/>
                  <a:gd name="T33" fmla="*/ 17 h 431"/>
                  <a:gd name="T34" fmla="*/ 260 w 519"/>
                  <a:gd name="T35" fmla="*/ 0 h 431"/>
                  <a:gd name="T36" fmla="*/ 254 w 519"/>
                  <a:gd name="T37" fmla="*/ 2 h 431"/>
                  <a:gd name="T38" fmla="*/ 29 w 519"/>
                  <a:gd name="T39" fmla="*/ 82 h 431"/>
                  <a:gd name="T40" fmla="*/ 0 w 519"/>
                  <a:gd name="T41" fmla="*/ 123 h 431"/>
                  <a:gd name="T42" fmla="*/ 0 w 519"/>
                  <a:gd name="T43" fmla="*/ 153 h 431"/>
                  <a:gd name="T44" fmla="*/ 0 w 519"/>
                  <a:gd name="T45" fmla="*/ 170 h 431"/>
                  <a:gd name="T46" fmla="*/ 16 w 519"/>
                  <a:gd name="T47" fmla="*/ 170 h 431"/>
                  <a:gd name="T48" fmla="*/ 36 w 519"/>
                  <a:gd name="T49" fmla="*/ 170 h 431"/>
                  <a:gd name="T50" fmla="*/ 36 w 519"/>
                  <a:gd name="T51" fmla="*/ 351 h 431"/>
                  <a:gd name="T52" fmla="*/ 18 w 519"/>
                  <a:gd name="T53" fmla="*/ 351 h 431"/>
                  <a:gd name="T54" fmla="*/ 1 w 519"/>
                  <a:gd name="T55" fmla="*/ 351 h 431"/>
                  <a:gd name="T56" fmla="*/ 1 w 519"/>
                  <a:gd name="T57" fmla="*/ 368 h 431"/>
                  <a:gd name="T58" fmla="*/ 1 w 519"/>
                  <a:gd name="T59" fmla="*/ 414 h 431"/>
                  <a:gd name="T60" fmla="*/ 1 w 519"/>
                  <a:gd name="T61" fmla="*/ 431 h 431"/>
                  <a:gd name="T62" fmla="*/ 18 w 519"/>
                  <a:gd name="T63" fmla="*/ 431 h 431"/>
                  <a:gd name="T64" fmla="*/ 501 w 519"/>
                  <a:gd name="T65" fmla="*/ 431 h 431"/>
                  <a:gd name="T66" fmla="*/ 518 w 519"/>
                  <a:gd name="T67" fmla="*/ 431 h 431"/>
                  <a:gd name="T68" fmla="*/ 518 w 519"/>
                  <a:gd name="T69" fmla="*/ 414 h 431"/>
                  <a:gd name="T70" fmla="*/ 518 w 519"/>
                  <a:gd name="T71" fmla="*/ 368 h 431"/>
                  <a:gd name="T72" fmla="*/ 518 w 519"/>
                  <a:gd name="T73" fmla="*/ 351 h 431"/>
                  <a:gd name="T74" fmla="*/ 501 w 519"/>
                  <a:gd name="T75" fmla="*/ 351 h 431"/>
                  <a:gd name="T76" fmla="*/ 483 w 519"/>
                  <a:gd name="T77" fmla="*/ 351 h 431"/>
                  <a:gd name="T78" fmla="*/ 483 w 519"/>
                  <a:gd name="T79" fmla="*/ 170 h 431"/>
                  <a:gd name="T80" fmla="*/ 503 w 519"/>
                  <a:gd name="T81" fmla="*/ 170 h 431"/>
                  <a:gd name="T82" fmla="*/ 519 w 519"/>
                  <a:gd name="T83" fmla="*/ 170 h 431"/>
                  <a:gd name="T84" fmla="*/ 519 w 519"/>
                  <a:gd name="T85" fmla="*/ 153 h 431"/>
                  <a:gd name="T86" fmla="*/ 519 w 519"/>
                  <a:gd name="T87" fmla="*/ 123 h 431"/>
                  <a:gd name="T88" fmla="*/ 491 w 519"/>
                  <a:gd name="T89" fmla="*/ 82 h 431"/>
                  <a:gd name="T90" fmla="*/ 265 w 519"/>
                  <a:gd name="T91" fmla="*/ 2 h 431"/>
                  <a:gd name="T92" fmla="*/ 260 w 519"/>
                  <a:gd name="T93" fmla="*/ 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9" h="431">
                    <a:moveTo>
                      <a:pt x="260" y="17"/>
                    </a:moveTo>
                    <a:cubicBezTo>
                      <a:pt x="486" y="98"/>
                      <a:pt x="486" y="98"/>
                      <a:pt x="486" y="98"/>
                    </a:cubicBezTo>
                    <a:cubicBezTo>
                      <a:pt x="496" y="102"/>
                      <a:pt x="503" y="112"/>
                      <a:pt x="503" y="123"/>
                    </a:cubicBezTo>
                    <a:cubicBezTo>
                      <a:pt x="503" y="153"/>
                      <a:pt x="503" y="153"/>
                      <a:pt x="503" y="153"/>
                    </a:cubicBezTo>
                    <a:cubicBezTo>
                      <a:pt x="467" y="153"/>
                      <a:pt x="467" y="153"/>
                      <a:pt x="467" y="153"/>
                    </a:cubicBezTo>
                    <a:cubicBezTo>
                      <a:pt x="467" y="368"/>
                      <a:pt x="467" y="368"/>
                      <a:pt x="467" y="368"/>
                    </a:cubicBezTo>
                    <a:cubicBezTo>
                      <a:pt x="501" y="368"/>
                      <a:pt x="501" y="368"/>
                      <a:pt x="501" y="368"/>
                    </a:cubicBezTo>
                    <a:cubicBezTo>
                      <a:pt x="501" y="414"/>
                      <a:pt x="501" y="414"/>
                      <a:pt x="501" y="414"/>
                    </a:cubicBezTo>
                    <a:cubicBezTo>
                      <a:pt x="18" y="414"/>
                      <a:pt x="18" y="414"/>
                      <a:pt x="18" y="414"/>
                    </a:cubicBezTo>
                    <a:cubicBezTo>
                      <a:pt x="18" y="368"/>
                      <a:pt x="18" y="368"/>
                      <a:pt x="18" y="368"/>
                    </a:cubicBezTo>
                    <a:cubicBezTo>
                      <a:pt x="53" y="368"/>
                      <a:pt x="53" y="368"/>
                      <a:pt x="53" y="368"/>
                    </a:cubicBezTo>
                    <a:cubicBezTo>
                      <a:pt x="53" y="153"/>
                      <a:pt x="53" y="153"/>
                      <a:pt x="53" y="153"/>
                    </a:cubicBezTo>
                    <a:cubicBezTo>
                      <a:pt x="16" y="153"/>
                      <a:pt x="16" y="153"/>
                      <a:pt x="16" y="153"/>
                    </a:cubicBezTo>
                    <a:cubicBezTo>
                      <a:pt x="16" y="123"/>
                      <a:pt x="16" y="123"/>
                      <a:pt x="16" y="123"/>
                    </a:cubicBezTo>
                    <a:cubicBezTo>
                      <a:pt x="16" y="112"/>
                      <a:pt x="23" y="102"/>
                      <a:pt x="34" y="98"/>
                    </a:cubicBezTo>
                    <a:cubicBezTo>
                      <a:pt x="260" y="17"/>
                      <a:pt x="260" y="17"/>
                      <a:pt x="260" y="17"/>
                    </a:cubicBezTo>
                    <a:cubicBezTo>
                      <a:pt x="260" y="17"/>
                      <a:pt x="260" y="17"/>
                      <a:pt x="260" y="17"/>
                    </a:cubicBezTo>
                    <a:moveTo>
                      <a:pt x="260" y="0"/>
                    </a:moveTo>
                    <a:cubicBezTo>
                      <a:pt x="254" y="2"/>
                      <a:pt x="254" y="2"/>
                      <a:pt x="254" y="2"/>
                    </a:cubicBezTo>
                    <a:cubicBezTo>
                      <a:pt x="29" y="82"/>
                      <a:pt x="29" y="82"/>
                      <a:pt x="29" y="82"/>
                    </a:cubicBezTo>
                    <a:cubicBezTo>
                      <a:pt x="11" y="88"/>
                      <a:pt x="0" y="105"/>
                      <a:pt x="0" y="123"/>
                    </a:cubicBezTo>
                    <a:cubicBezTo>
                      <a:pt x="0" y="153"/>
                      <a:pt x="0" y="153"/>
                      <a:pt x="0" y="153"/>
                    </a:cubicBezTo>
                    <a:cubicBezTo>
                      <a:pt x="0" y="170"/>
                      <a:pt x="0" y="170"/>
                      <a:pt x="0" y="170"/>
                    </a:cubicBezTo>
                    <a:cubicBezTo>
                      <a:pt x="16" y="170"/>
                      <a:pt x="16" y="170"/>
                      <a:pt x="16" y="170"/>
                    </a:cubicBezTo>
                    <a:cubicBezTo>
                      <a:pt x="36" y="170"/>
                      <a:pt x="36" y="170"/>
                      <a:pt x="36" y="170"/>
                    </a:cubicBezTo>
                    <a:cubicBezTo>
                      <a:pt x="36" y="351"/>
                      <a:pt x="36" y="351"/>
                      <a:pt x="36" y="351"/>
                    </a:cubicBezTo>
                    <a:cubicBezTo>
                      <a:pt x="18" y="351"/>
                      <a:pt x="18" y="351"/>
                      <a:pt x="18" y="351"/>
                    </a:cubicBezTo>
                    <a:cubicBezTo>
                      <a:pt x="1" y="351"/>
                      <a:pt x="1" y="351"/>
                      <a:pt x="1" y="351"/>
                    </a:cubicBezTo>
                    <a:cubicBezTo>
                      <a:pt x="1" y="368"/>
                      <a:pt x="1" y="368"/>
                      <a:pt x="1" y="368"/>
                    </a:cubicBezTo>
                    <a:cubicBezTo>
                      <a:pt x="1" y="414"/>
                      <a:pt x="1" y="414"/>
                      <a:pt x="1" y="414"/>
                    </a:cubicBezTo>
                    <a:cubicBezTo>
                      <a:pt x="1" y="431"/>
                      <a:pt x="1" y="431"/>
                      <a:pt x="1" y="431"/>
                    </a:cubicBezTo>
                    <a:cubicBezTo>
                      <a:pt x="18" y="431"/>
                      <a:pt x="18" y="431"/>
                      <a:pt x="18" y="431"/>
                    </a:cubicBezTo>
                    <a:cubicBezTo>
                      <a:pt x="501" y="431"/>
                      <a:pt x="501" y="431"/>
                      <a:pt x="501" y="431"/>
                    </a:cubicBezTo>
                    <a:cubicBezTo>
                      <a:pt x="518" y="431"/>
                      <a:pt x="518" y="431"/>
                      <a:pt x="518" y="431"/>
                    </a:cubicBezTo>
                    <a:cubicBezTo>
                      <a:pt x="518" y="414"/>
                      <a:pt x="518" y="414"/>
                      <a:pt x="518" y="414"/>
                    </a:cubicBezTo>
                    <a:cubicBezTo>
                      <a:pt x="518" y="368"/>
                      <a:pt x="518" y="368"/>
                      <a:pt x="518" y="368"/>
                    </a:cubicBezTo>
                    <a:cubicBezTo>
                      <a:pt x="518" y="351"/>
                      <a:pt x="518" y="351"/>
                      <a:pt x="518" y="351"/>
                    </a:cubicBezTo>
                    <a:cubicBezTo>
                      <a:pt x="501" y="351"/>
                      <a:pt x="501" y="351"/>
                      <a:pt x="501" y="351"/>
                    </a:cubicBezTo>
                    <a:cubicBezTo>
                      <a:pt x="483" y="351"/>
                      <a:pt x="483" y="351"/>
                      <a:pt x="483" y="351"/>
                    </a:cubicBezTo>
                    <a:cubicBezTo>
                      <a:pt x="483" y="170"/>
                      <a:pt x="483" y="170"/>
                      <a:pt x="483" y="170"/>
                    </a:cubicBezTo>
                    <a:cubicBezTo>
                      <a:pt x="503" y="170"/>
                      <a:pt x="503" y="170"/>
                      <a:pt x="503" y="170"/>
                    </a:cubicBezTo>
                    <a:cubicBezTo>
                      <a:pt x="519" y="170"/>
                      <a:pt x="519" y="170"/>
                      <a:pt x="519" y="170"/>
                    </a:cubicBezTo>
                    <a:cubicBezTo>
                      <a:pt x="519" y="153"/>
                      <a:pt x="519" y="153"/>
                      <a:pt x="519" y="153"/>
                    </a:cubicBezTo>
                    <a:cubicBezTo>
                      <a:pt x="519" y="123"/>
                      <a:pt x="519" y="123"/>
                      <a:pt x="519" y="123"/>
                    </a:cubicBezTo>
                    <a:cubicBezTo>
                      <a:pt x="519" y="105"/>
                      <a:pt x="508" y="88"/>
                      <a:pt x="491" y="82"/>
                    </a:cubicBezTo>
                    <a:cubicBezTo>
                      <a:pt x="265" y="2"/>
                      <a:pt x="265" y="2"/>
                      <a:pt x="265" y="2"/>
                    </a:cubicBezTo>
                    <a:cubicBezTo>
                      <a:pt x="260" y="0"/>
                      <a:pt x="260" y="0"/>
                      <a:pt x="260" y="0"/>
                    </a:cubicBez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3" name="Freeform 547">
                <a:extLst>
                  <a:ext uri="{FF2B5EF4-FFF2-40B4-BE49-F238E27FC236}">
                    <a16:creationId xmlns:a16="http://schemas.microsoft.com/office/drawing/2014/main" id="{2CC624B7-C333-4710-8739-45697A4DE1BA}"/>
                  </a:ext>
                </a:extLst>
              </p:cNvPr>
              <p:cNvSpPr>
                <a:spLocks noEditPoints="1"/>
              </p:cNvSpPr>
              <p:nvPr/>
            </p:nvSpPr>
            <p:spPr bwMode="auto">
              <a:xfrm>
                <a:off x="1549400" y="17487900"/>
                <a:ext cx="558800" cy="1419225"/>
              </a:xfrm>
              <a:custGeom>
                <a:avLst/>
                <a:gdLst>
                  <a:gd name="T0" fmla="*/ 319 w 352"/>
                  <a:gd name="T1" fmla="*/ 37 h 894"/>
                  <a:gd name="T2" fmla="*/ 319 w 352"/>
                  <a:gd name="T3" fmla="*/ 856 h 894"/>
                  <a:gd name="T4" fmla="*/ 37 w 352"/>
                  <a:gd name="T5" fmla="*/ 856 h 894"/>
                  <a:gd name="T6" fmla="*/ 37 w 352"/>
                  <a:gd name="T7" fmla="*/ 37 h 894"/>
                  <a:gd name="T8" fmla="*/ 319 w 352"/>
                  <a:gd name="T9" fmla="*/ 37 h 894"/>
                  <a:gd name="T10" fmla="*/ 352 w 352"/>
                  <a:gd name="T11" fmla="*/ 0 h 894"/>
                  <a:gd name="T12" fmla="*/ 319 w 352"/>
                  <a:gd name="T13" fmla="*/ 0 h 894"/>
                  <a:gd name="T14" fmla="*/ 37 w 352"/>
                  <a:gd name="T15" fmla="*/ 0 h 894"/>
                  <a:gd name="T16" fmla="*/ 0 w 352"/>
                  <a:gd name="T17" fmla="*/ 0 h 894"/>
                  <a:gd name="T18" fmla="*/ 0 w 352"/>
                  <a:gd name="T19" fmla="*/ 37 h 894"/>
                  <a:gd name="T20" fmla="*/ 0 w 352"/>
                  <a:gd name="T21" fmla="*/ 856 h 894"/>
                  <a:gd name="T22" fmla="*/ 0 w 352"/>
                  <a:gd name="T23" fmla="*/ 894 h 894"/>
                  <a:gd name="T24" fmla="*/ 37 w 352"/>
                  <a:gd name="T25" fmla="*/ 894 h 894"/>
                  <a:gd name="T26" fmla="*/ 319 w 352"/>
                  <a:gd name="T27" fmla="*/ 894 h 894"/>
                  <a:gd name="T28" fmla="*/ 352 w 352"/>
                  <a:gd name="T29" fmla="*/ 894 h 894"/>
                  <a:gd name="T30" fmla="*/ 352 w 352"/>
                  <a:gd name="T31" fmla="*/ 856 h 894"/>
                  <a:gd name="T32" fmla="*/ 352 w 352"/>
                  <a:gd name="T33" fmla="*/ 37 h 894"/>
                  <a:gd name="T34" fmla="*/ 352 w 352"/>
                  <a:gd name="T35" fmla="*/ 0 h 894"/>
                  <a:gd name="T36" fmla="*/ 352 w 352"/>
                  <a:gd name="T37" fmla="*/ 0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2" h="894">
                    <a:moveTo>
                      <a:pt x="319" y="37"/>
                    </a:moveTo>
                    <a:lnTo>
                      <a:pt x="319" y="856"/>
                    </a:lnTo>
                    <a:lnTo>
                      <a:pt x="37" y="856"/>
                    </a:lnTo>
                    <a:lnTo>
                      <a:pt x="37" y="37"/>
                    </a:lnTo>
                    <a:lnTo>
                      <a:pt x="319" y="37"/>
                    </a:lnTo>
                    <a:close/>
                    <a:moveTo>
                      <a:pt x="352" y="0"/>
                    </a:moveTo>
                    <a:lnTo>
                      <a:pt x="319" y="0"/>
                    </a:lnTo>
                    <a:lnTo>
                      <a:pt x="37" y="0"/>
                    </a:lnTo>
                    <a:lnTo>
                      <a:pt x="0" y="0"/>
                    </a:lnTo>
                    <a:lnTo>
                      <a:pt x="0" y="37"/>
                    </a:lnTo>
                    <a:lnTo>
                      <a:pt x="0" y="856"/>
                    </a:lnTo>
                    <a:lnTo>
                      <a:pt x="0" y="894"/>
                    </a:lnTo>
                    <a:lnTo>
                      <a:pt x="37" y="894"/>
                    </a:lnTo>
                    <a:lnTo>
                      <a:pt x="319" y="894"/>
                    </a:lnTo>
                    <a:lnTo>
                      <a:pt x="352" y="894"/>
                    </a:lnTo>
                    <a:lnTo>
                      <a:pt x="352" y="856"/>
                    </a:lnTo>
                    <a:lnTo>
                      <a:pt x="352" y="37"/>
                    </a:lnTo>
                    <a:lnTo>
                      <a:pt x="352" y="0"/>
                    </a:lnTo>
                    <a:lnTo>
                      <a:pt x="352" y="0"/>
                    </a:ln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4" name="Freeform 548">
                <a:extLst>
                  <a:ext uri="{FF2B5EF4-FFF2-40B4-BE49-F238E27FC236}">
                    <a16:creationId xmlns:a16="http://schemas.microsoft.com/office/drawing/2014/main" id="{DF7AE86B-7164-4AFB-9450-F06191863BDB}"/>
                  </a:ext>
                </a:extLst>
              </p:cNvPr>
              <p:cNvSpPr>
                <a:spLocks noEditPoints="1"/>
              </p:cNvSpPr>
              <p:nvPr/>
            </p:nvSpPr>
            <p:spPr bwMode="auto">
              <a:xfrm>
                <a:off x="1549400" y="17487900"/>
                <a:ext cx="558800" cy="1419225"/>
              </a:xfrm>
              <a:custGeom>
                <a:avLst/>
                <a:gdLst>
                  <a:gd name="T0" fmla="*/ 319 w 352"/>
                  <a:gd name="T1" fmla="*/ 37 h 894"/>
                  <a:gd name="T2" fmla="*/ 319 w 352"/>
                  <a:gd name="T3" fmla="*/ 856 h 894"/>
                  <a:gd name="T4" fmla="*/ 37 w 352"/>
                  <a:gd name="T5" fmla="*/ 856 h 894"/>
                  <a:gd name="T6" fmla="*/ 37 w 352"/>
                  <a:gd name="T7" fmla="*/ 37 h 894"/>
                  <a:gd name="T8" fmla="*/ 319 w 352"/>
                  <a:gd name="T9" fmla="*/ 37 h 894"/>
                  <a:gd name="T10" fmla="*/ 352 w 352"/>
                  <a:gd name="T11" fmla="*/ 0 h 894"/>
                  <a:gd name="T12" fmla="*/ 319 w 352"/>
                  <a:gd name="T13" fmla="*/ 0 h 894"/>
                  <a:gd name="T14" fmla="*/ 37 w 352"/>
                  <a:gd name="T15" fmla="*/ 0 h 894"/>
                  <a:gd name="T16" fmla="*/ 0 w 352"/>
                  <a:gd name="T17" fmla="*/ 0 h 894"/>
                  <a:gd name="T18" fmla="*/ 0 w 352"/>
                  <a:gd name="T19" fmla="*/ 37 h 894"/>
                  <a:gd name="T20" fmla="*/ 0 w 352"/>
                  <a:gd name="T21" fmla="*/ 856 h 894"/>
                  <a:gd name="T22" fmla="*/ 0 w 352"/>
                  <a:gd name="T23" fmla="*/ 894 h 894"/>
                  <a:gd name="T24" fmla="*/ 37 w 352"/>
                  <a:gd name="T25" fmla="*/ 894 h 894"/>
                  <a:gd name="T26" fmla="*/ 319 w 352"/>
                  <a:gd name="T27" fmla="*/ 894 h 894"/>
                  <a:gd name="T28" fmla="*/ 352 w 352"/>
                  <a:gd name="T29" fmla="*/ 894 h 894"/>
                  <a:gd name="T30" fmla="*/ 352 w 352"/>
                  <a:gd name="T31" fmla="*/ 856 h 894"/>
                  <a:gd name="T32" fmla="*/ 352 w 352"/>
                  <a:gd name="T33" fmla="*/ 37 h 894"/>
                  <a:gd name="T34" fmla="*/ 352 w 352"/>
                  <a:gd name="T35" fmla="*/ 0 h 894"/>
                  <a:gd name="T36" fmla="*/ 352 w 352"/>
                  <a:gd name="T37" fmla="*/ 0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2" h="894">
                    <a:moveTo>
                      <a:pt x="319" y="37"/>
                    </a:moveTo>
                    <a:lnTo>
                      <a:pt x="319" y="856"/>
                    </a:lnTo>
                    <a:lnTo>
                      <a:pt x="37" y="856"/>
                    </a:lnTo>
                    <a:lnTo>
                      <a:pt x="37" y="37"/>
                    </a:lnTo>
                    <a:lnTo>
                      <a:pt x="319" y="37"/>
                    </a:lnTo>
                    <a:moveTo>
                      <a:pt x="352" y="0"/>
                    </a:moveTo>
                    <a:lnTo>
                      <a:pt x="319" y="0"/>
                    </a:lnTo>
                    <a:lnTo>
                      <a:pt x="37" y="0"/>
                    </a:lnTo>
                    <a:lnTo>
                      <a:pt x="0" y="0"/>
                    </a:lnTo>
                    <a:lnTo>
                      <a:pt x="0" y="37"/>
                    </a:lnTo>
                    <a:lnTo>
                      <a:pt x="0" y="856"/>
                    </a:lnTo>
                    <a:lnTo>
                      <a:pt x="0" y="894"/>
                    </a:lnTo>
                    <a:lnTo>
                      <a:pt x="37" y="894"/>
                    </a:lnTo>
                    <a:lnTo>
                      <a:pt x="319" y="894"/>
                    </a:lnTo>
                    <a:lnTo>
                      <a:pt x="352" y="894"/>
                    </a:lnTo>
                    <a:lnTo>
                      <a:pt x="352" y="856"/>
                    </a:lnTo>
                    <a:lnTo>
                      <a:pt x="352" y="37"/>
                    </a:lnTo>
                    <a:lnTo>
                      <a:pt x="352" y="0"/>
                    </a:lnTo>
                    <a:lnTo>
                      <a:pt x="352" y="0"/>
                    </a:lnTo>
                  </a:path>
                </a:pathLst>
              </a:custGeom>
              <a:noFill/>
              <a:ln w="9525">
                <a:noFill/>
                <a:round/>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5" name="Freeform 549">
                <a:extLst>
                  <a:ext uri="{FF2B5EF4-FFF2-40B4-BE49-F238E27FC236}">
                    <a16:creationId xmlns:a16="http://schemas.microsoft.com/office/drawing/2014/main" id="{CF37017E-0EF5-47AA-891F-6926A3E7D27B}"/>
                  </a:ext>
                </a:extLst>
              </p:cNvPr>
              <p:cNvSpPr>
                <a:spLocks noEditPoints="1"/>
              </p:cNvSpPr>
              <p:nvPr/>
            </p:nvSpPr>
            <p:spPr bwMode="auto">
              <a:xfrm>
                <a:off x="2332038" y="17487900"/>
                <a:ext cx="557213" cy="1419225"/>
              </a:xfrm>
              <a:custGeom>
                <a:avLst/>
                <a:gdLst>
                  <a:gd name="T0" fmla="*/ 318 w 351"/>
                  <a:gd name="T1" fmla="*/ 37 h 894"/>
                  <a:gd name="T2" fmla="*/ 318 w 351"/>
                  <a:gd name="T3" fmla="*/ 856 h 894"/>
                  <a:gd name="T4" fmla="*/ 37 w 351"/>
                  <a:gd name="T5" fmla="*/ 856 h 894"/>
                  <a:gd name="T6" fmla="*/ 37 w 351"/>
                  <a:gd name="T7" fmla="*/ 37 h 894"/>
                  <a:gd name="T8" fmla="*/ 318 w 351"/>
                  <a:gd name="T9" fmla="*/ 37 h 894"/>
                  <a:gd name="T10" fmla="*/ 351 w 351"/>
                  <a:gd name="T11" fmla="*/ 0 h 894"/>
                  <a:gd name="T12" fmla="*/ 318 w 351"/>
                  <a:gd name="T13" fmla="*/ 0 h 894"/>
                  <a:gd name="T14" fmla="*/ 37 w 351"/>
                  <a:gd name="T15" fmla="*/ 0 h 894"/>
                  <a:gd name="T16" fmla="*/ 0 w 351"/>
                  <a:gd name="T17" fmla="*/ 0 h 894"/>
                  <a:gd name="T18" fmla="*/ 0 w 351"/>
                  <a:gd name="T19" fmla="*/ 37 h 894"/>
                  <a:gd name="T20" fmla="*/ 0 w 351"/>
                  <a:gd name="T21" fmla="*/ 856 h 894"/>
                  <a:gd name="T22" fmla="*/ 0 w 351"/>
                  <a:gd name="T23" fmla="*/ 894 h 894"/>
                  <a:gd name="T24" fmla="*/ 37 w 351"/>
                  <a:gd name="T25" fmla="*/ 894 h 894"/>
                  <a:gd name="T26" fmla="*/ 318 w 351"/>
                  <a:gd name="T27" fmla="*/ 894 h 894"/>
                  <a:gd name="T28" fmla="*/ 351 w 351"/>
                  <a:gd name="T29" fmla="*/ 894 h 894"/>
                  <a:gd name="T30" fmla="*/ 351 w 351"/>
                  <a:gd name="T31" fmla="*/ 856 h 894"/>
                  <a:gd name="T32" fmla="*/ 351 w 351"/>
                  <a:gd name="T33" fmla="*/ 37 h 894"/>
                  <a:gd name="T34" fmla="*/ 351 w 351"/>
                  <a:gd name="T35" fmla="*/ 0 h 894"/>
                  <a:gd name="T36" fmla="*/ 351 w 351"/>
                  <a:gd name="T37" fmla="*/ 0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1" h="894">
                    <a:moveTo>
                      <a:pt x="318" y="37"/>
                    </a:moveTo>
                    <a:lnTo>
                      <a:pt x="318" y="856"/>
                    </a:lnTo>
                    <a:lnTo>
                      <a:pt x="37" y="856"/>
                    </a:lnTo>
                    <a:lnTo>
                      <a:pt x="37" y="37"/>
                    </a:lnTo>
                    <a:lnTo>
                      <a:pt x="318" y="37"/>
                    </a:lnTo>
                    <a:close/>
                    <a:moveTo>
                      <a:pt x="351" y="0"/>
                    </a:moveTo>
                    <a:lnTo>
                      <a:pt x="318" y="0"/>
                    </a:lnTo>
                    <a:lnTo>
                      <a:pt x="37" y="0"/>
                    </a:lnTo>
                    <a:lnTo>
                      <a:pt x="0" y="0"/>
                    </a:lnTo>
                    <a:lnTo>
                      <a:pt x="0" y="37"/>
                    </a:lnTo>
                    <a:lnTo>
                      <a:pt x="0" y="856"/>
                    </a:lnTo>
                    <a:lnTo>
                      <a:pt x="0" y="894"/>
                    </a:lnTo>
                    <a:lnTo>
                      <a:pt x="37" y="894"/>
                    </a:lnTo>
                    <a:lnTo>
                      <a:pt x="318" y="894"/>
                    </a:lnTo>
                    <a:lnTo>
                      <a:pt x="351" y="894"/>
                    </a:lnTo>
                    <a:lnTo>
                      <a:pt x="351" y="856"/>
                    </a:lnTo>
                    <a:lnTo>
                      <a:pt x="351" y="37"/>
                    </a:lnTo>
                    <a:lnTo>
                      <a:pt x="351" y="0"/>
                    </a:lnTo>
                    <a:lnTo>
                      <a:pt x="351" y="0"/>
                    </a:ln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6" name="Freeform 550">
                <a:extLst>
                  <a:ext uri="{FF2B5EF4-FFF2-40B4-BE49-F238E27FC236}">
                    <a16:creationId xmlns:a16="http://schemas.microsoft.com/office/drawing/2014/main" id="{BA767FAE-7F30-4680-B771-E7C7243CD231}"/>
                  </a:ext>
                </a:extLst>
              </p:cNvPr>
              <p:cNvSpPr>
                <a:spLocks noEditPoints="1"/>
              </p:cNvSpPr>
              <p:nvPr/>
            </p:nvSpPr>
            <p:spPr bwMode="auto">
              <a:xfrm>
                <a:off x="2332038" y="17487900"/>
                <a:ext cx="557213" cy="1419225"/>
              </a:xfrm>
              <a:custGeom>
                <a:avLst/>
                <a:gdLst>
                  <a:gd name="T0" fmla="*/ 318 w 351"/>
                  <a:gd name="T1" fmla="*/ 37 h 894"/>
                  <a:gd name="T2" fmla="*/ 318 w 351"/>
                  <a:gd name="T3" fmla="*/ 856 h 894"/>
                  <a:gd name="T4" fmla="*/ 37 w 351"/>
                  <a:gd name="T5" fmla="*/ 856 h 894"/>
                  <a:gd name="T6" fmla="*/ 37 w 351"/>
                  <a:gd name="T7" fmla="*/ 37 h 894"/>
                  <a:gd name="T8" fmla="*/ 318 w 351"/>
                  <a:gd name="T9" fmla="*/ 37 h 894"/>
                  <a:gd name="T10" fmla="*/ 351 w 351"/>
                  <a:gd name="T11" fmla="*/ 0 h 894"/>
                  <a:gd name="T12" fmla="*/ 318 w 351"/>
                  <a:gd name="T13" fmla="*/ 0 h 894"/>
                  <a:gd name="T14" fmla="*/ 37 w 351"/>
                  <a:gd name="T15" fmla="*/ 0 h 894"/>
                  <a:gd name="T16" fmla="*/ 0 w 351"/>
                  <a:gd name="T17" fmla="*/ 0 h 894"/>
                  <a:gd name="T18" fmla="*/ 0 w 351"/>
                  <a:gd name="T19" fmla="*/ 37 h 894"/>
                  <a:gd name="T20" fmla="*/ 0 w 351"/>
                  <a:gd name="T21" fmla="*/ 856 h 894"/>
                  <a:gd name="T22" fmla="*/ 0 w 351"/>
                  <a:gd name="T23" fmla="*/ 894 h 894"/>
                  <a:gd name="T24" fmla="*/ 37 w 351"/>
                  <a:gd name="T25" fmla="*/ 894 h 894"/>
                  <a:gd name="T26" fmla="*/ 318 w 351"/>
                  <a:gd name="T27" fmla="*/ 894 h 894"/>
                  <a:gd name="T28" fmla="*/ 351 w 351"/>
                  <a:gd name="T29" fmla="*/ 894 h 894"/>
                  <a:gd name="T30" fmla="*/ 351 w 351"/>
                  <a:gd name="T31" fmla="*/ 856 h 894"/>
                  <a:gd name="T32" fmla="*/ 351 w 351"/>
                  <a:gd name="T33" fmla="*/ 37 h 894"/>
                  <a:gd name="T34" fmla="*/ 351 w 351"/>
                  <a:gd name="T35" fmla="*/ 0 h 894"/>
                  <a:gd name="T36" fmla="*/ 351 w 351"/>
                  <a:gd name="T37" fmla="*/ 0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1" h="894">
                    <a:moveTo>
                      <a:pt x="318" y="37"/>
                    </a:moveTo>
                    <a:lnTo>
                      <a:pt x="318" y="856"/>
                    </a:lnTo>
                    <a:lnTo>
                      <a:pt x="37" y="856"/>
                    </a:lnTo>
                    <a:lnTo>
                      <a:pt x="37" y="37"/>
                    </a:lnTo>
                    <a:lnTo>
                      <a:pt x="318" y="37"/>
                    </a:lnTo>
                    <a:moveTo>
                      <a:pt x="351" y="0"/>
                    </a:moveTo>
                    <a:lnTo>
                      <a:pt x="318" y="0"/>
                    </a:lnTo>
                    <a:lnTo>
                      <a:pt x="37" y="0"/>
                    </a:lnTo>
                    <a:lnTo>
                      <a:pt x="0" y="0"/>
                    </a:lnTo>
                    <a:lnTo>
                      <a:pt x="0" y="37"/>
                    </a:lnTo>
                    <a:lnTo>
                      <a:pt x="0" y="856"/>
                    </a:lnTo>
                    <a:lnTo>
                      <a:pt x="0" y="894"/>
                    </a:lnTo>
                    <a:lnTo>
                      <a:pt x="37" y="894"/>
                    </a:lnTo>
                    <a:lnTo>
                      <a:pt x="318" y="894"/>
                    </a:lnTo>
                    <a:lnTo>
                      <a:pt x="351" y="894"/>
                    </a:lnTo>
                    <a:lnTo>
                      <a:pt x="351" y="856"/>
                    </a:lnTo>
                    <a:lnTo>
                      <a:pt x="351" y="37"/>
                    </a:lnTo>
                    <a:lnTo>
                      <a:pt x="351" y="0"/>
                    </a:lnTo>
                    <a:lnTo>
                      <a:pt x="351" y="0"/>
                    </a:lnTo>
                  </a:path>
                </a:pathLst>
              </a:custGeom>
              <a:noFill/>
              <a:ln w="9525">
                <a:noFill/>
                <a:round/>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7" name="Freeform 551">
                <a:extLst>
                  <a:ext uri="{FF2B5EF4-FFF2-40B4-BE49-F238E27FC236}">
                    <a16:creationId xmlns:a16="http://schemas.microsoft.com/office/drawing/2014/main" id="{A116AD80-2C9F-4308-8A3B-3D828008A0C2}"/>
                  </a:ext>
                </a:extLst>
              </p:cNvPr>
              <p:cNvSpPr>
                <a:spLocks noEditPoints="1"/>
              </p:cNvSpPr>
              <p:nvPr/>
            </p:nvSpPr>
            <p:spPr bwMode="auto">
              <a:xfrm>
                <a:off x="3113088" y="17487900"/>
                <a:ext cx="557213" cy="1419225"/>
              </a:xfrm>
              <a:custGeom>
                <a:avLst/>
                <a:gdLst>
                  <a:gd name="T0" fmla="*/ 318 w 351"/>
                  <a:gd name="T1" fmla="*/ 37 h 894"/>
                  <a:gd name="T2" fmla="*/ 318 w 351"/>
                  <a:gd name="T3" fmla="*/ 856 h 894"/>
                  <a:gd name="T4" fmla="*/ 33 w 351"/>
                  <a:gd name="T5" fmla="*/ 856 h 894"/>
                  <a:gd name="T6" fmla="*/ 33 w 351"/>
                  <a:gd name="T7" fmla="*/ 37 h 894"/>
                  <a:gd name="T8" fmla="*/ 318 w 351"/>
                  <a:gd name="T9" fmla="*/ 37 h 894"/>
                  <a:gd name="T10" fmla="*/ 351 w 351"/>
                  <a:gd name="T11" fmla="*/ 0 h 894"/>
                  <a:gd name="T12" fmla="*/ 318 w 351"/>
                  <a:gd name="T13" fmla="*/ 0 h 894"/>
                  <a:gd name="T14" fmla="*/ 33 w 351"/>
                  <a:gd name="T15" fmla="*/ 0 h 894"/>
                  <a:gd name="T16" fmla="*/ 0 w 351"/>
                  <a:gd name="T17" fmla="*/ 0 h 894"/>
                  <a:gd name="T18" fmla="*/ 0 w 351"/>
                  <a:gd name="T19" fmla="*/ 37 h 894"/>
                  <a:gd name="T20" fmla="*/ 0 w 351"/>
                  <a:gd name="T21" fmla="*/ 856 h 894"/>
                  <a:gd name="T22" fmla="*/ 0 w 351"/>
                  <a:gd name="T23" fmla="*/ 894 h 894"/>
                  <a:gd name="T24" fmla="*/ 33 w 351"/>
                  <a:gd name="T25" fmla="*/ 894 h 894"/>
                  <a:gd name="T26" fmla="*/ 318 w 351"/>
                  <a:gd name="T27" fmla="*/ 894 h 894"/>
                  <a:gd name="T28" fmla="*/ 351 w 351"/>
                  <a:gd name="T29" fmla="*/ 894 h 894"/>
                  <a:gd name="T30" fmla="*/ 351 w 351"/>
                  <a:gd name="T31" fmla="*/ 856 h 894"/>
                  <a:gd name="T32" fmla="*/ 351 w 351"/>
                  <a:gd name="T33" fmla="*/ 37 h 894"/>
                  <a:gd name="T34" fmla="*/ 351 w 351"/>
                  <a:gd name="T35" fmla="*/ 0 h 894"/>
                  <a:gd name="T36" fmla="*/ 351 w 351"/>
                  <a:gd name="T37" fmla="*/ 0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1" h="894">
                    <a:moveTo>
                      <a:pt x="318" y="37"/>
                    </a:moveTo>
                    <a:lnTo>
                      <a:pt x="318" y="856"/>
                    </a:lnTo>
                    <a:lnTo>
                      <a:pt x="33" y="856"/>
                    </a:lnTo>
                    <a:lnTo>
                      <a:pt x="33" y="37"/>
                    </a:lnTo>
                    <a:lnTo>
                      <a:pt x="318" y="37"/>
                    </a:lnTo>
                    <a:close/>
                    <a:moveTo>
                      <a:pt x="351" y="0"/>
                    </a:moveTo>
                    <a:lnTo>
                      <a:pt x="318" y="0"/>
                    </a:lnTo>
                    <a:lnTo>
                      <a:pt x="33" y="0"/>
                    </a:lnTo>
                    <a:lnTo>
                      <a:pt x="0" y="0"/>
                    </a:lnTo>
                    <a:lnTo>
                      <a:pt x="0" y="37"/>
                    </a:lnTo>
                    <a:lnTo>
                      <a:pt x="0" y="856"/>
                    </a:lnTo>
                    <a:lnTo>
                      <a:pt x="0" y="894"/>
                    </a:lnTo>
                    <a:lnTo>
                      <a:pt x="33" y="894"/>
                    </a:lnTo>
                    <a:lnTo>
                      <a:pt x="318" y="894"/>
                    </a:lnTo>
                    <a:lnTo>
                      <a:pt x="351" y="894"/>
                    </a:lnTo>
                    <a:lnTo>
                      <a:pt x="351" y="856"/>
                    </a:lnTo>
                    <a:lnTo>
                      <a:pt x="351" y="37"/>
                    </a:lnTo>
                    <a:lnTo>
                      <a:pt x="351" y="0"/>
                    </a:lnTo>
                    <a:lnTo>
                      <a:pt x="351" y="0"/>
                    </a:ln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8" name="Freeform 552">
                <a:extLst>
                  <a:ext uri="{FF2B5EF4-FFF2-40B4-BE49-F238E27FC236}">
                    <a16:creationId xmlns:a16="http://schemas.microsoft.com/office/drawing/2014/main" id="{9445F68C-54AF-4C48-8D36-C9F2742B799D}"/>
                  </a:ext>
                </a:extLst>
              </p:cNvPr>
              <p:cNvSpPr>
                <a:spLocks noEditPoints="1"/>
              </p:cNvSpPr>
              <p:nvPr/>
            </p:nvSpPr>
            <p:spPr bwMode="auto">
              <a:xfrm>
                <a:off x="3113088" y="17487900"/>
                <a:ext cx="557213" cy="1419225"/>
              </a:xfrm>
              <a:custGeom>
                <a:avLst/>
                <a:gdLst>
                  <a:gd name="T0" fmla="*/ 318 w 351"/>
                  <a:gd name="T1" fmla="*/ 37 h 894"/>
                  <a:gd name="T2" fmla="*/ 318 w 351"/>
                  <a:gd name="T3" fmla="*/ 856 h 894"/>
                  <a:gd name="T4" fmla="*/ 33 w 351"/>
                  <a:gd name="T5" fmla="*/ 856 h 894"/>
                  <a:gd name="T6" fmla="*/ 33 w 351"/>
                  <a:gd name="T7" fmla="*/ 37 h 894"/>
                  <a:gd name="T8" fmla="*/ 318 w 351"/>
                  <a:gd name="T9" fmla="*/ 37 h 894"/>
                  <a:gd name="T10" fmla="*/ 351 w 351"/>
                  <a:gd name="T11" fmla="*/ 0 h 894"/>
                  <a:gd name="T12" fmla="*/ 318 w 351"/>
                  <a:gd name="T13" fmla="*/ 0 h 894"/>
                  <a:gd name="T14" fmla="*/ 33 w 351"/>
                  <a:gd name="T15" fmla="*/ 0 h 894"/>
                  <a:gd name="T16" fmla="*/ 0 w 351"/>
                  <a:gd name="T17" fmla="*/ 0 h 894"/>
                  <a:gd name="T18" fmla="*/ 0 w 351"/>
                  <a:gd name="T19" fmla="*/ 37 h 894"/>
                  <a:gd name="T20" fmla="*/ 0 w 351"/>
                  <a:gd name="T21" fmla="*/ 856 h 894"/>
                  <a:gd name="T22" fmla="*/ 0 w 351"/>
                  <a:gd name="T23" fmla="*/ 894 h 894"/>
                  <a:gd name="T24" fmla="*/ 33 w 351"/>
                  <a:gd name="T25" fmla="*/ 894 h 894"/>
                  <a:gd name="T26" fmla="*/ 318 w 351"/>
                  <a:gd name="T27" fmla="*/ 894 h 894"/>
                  <a:gd name="T28" fmla="*/ 351 w 351"/>
                  <a:gd name="T29" fmla="*/ 894 h 894"/>
                  <a:gd name="T30" fmla="*/ 351 w 351"/>
                  <a:gd name="T31" fmla="*/ 856 h 894"/>
                  <a:gd name="T32" fmla="*/ 351 w 351"/>
                  <a:gd name="T33" fmla="*/ 37 h 894"/>
                  <a:gd name="T34" fmla="*/ 351 w 351"/>
                  <a:gd name="T35" fmla="*/ 0 h 894"/>
                  <a:gd name="T36" fmla="*/ 351 w 351"/>
                  <a:gd name="T37" fmla="*/ 0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1" h="894">
                    <a:moveTo>
                      <a:pt x="318" y="37"/>
                    </a:moveTo>
                    <a:lnTo>
                      <a:pt x="318" y="856"/>
                    </a:lnTo>
                    <a:lnTo>
                      <a:pt x="33" y="856"/>
                    </a:lnTo>
                    <a:lnTo>
                      <a:pt x="33" y="37"/>
                    </a:lnTo>
                    <a:lnTo>
                      <a:pt x="318" y="37"/>
                    </a:lnTo>
                    <a:moveTo>
                      <a:pt x="351" y="0"/>
                    </a:moveTo>
                    <a:lnTo>
                      <a:pt x="318" y="0"/>
                    </a:lnTo>
                    <a:lnTo>
                      <a:pt x="33" y="0"/>
                    </a:lnTo>
                    <a:lnTo>
                      <a:pt x="0" y="0"/>
                    </a:lnTo>
                    <a:lnTo>
                      <a:pt x="0" y="37"/>
                    </a:lnTo>
                    <a:lnTo>
                      <a:pt x="0" y="856"/>
                    </a:lnTo>
                    <a:lnTo>
                      <a:pt x="0" y="894"/>
                    </a:lnTo>
                    <a:lnTo>
                      <a:pt x="33" y="894"/>
                    </a:lnTo>
                    <a:lnTo>
                      <a:pt x="318" y="894"/>
                    </a:lnTo>
                    <a:lnTo>
                      <a:pt x="351" y="894"/>
                    </a:lnTo>
                    <a:lnTo>
                      <a:pt x="351" y="856"/>
                    </a:lnTo>
                    <a:lnTo>
                      <a:pt x="351" y="37"/>
                    </a:lnTo>
                    <a:lnTo>
                      <a:pt x="351" y="0"/>
                    </a:lnTo>
                    <a:lnTo>
                      <a:pt x="351" y="0"/>
                    </a:lnTo>
                  </a:path>
                </a:pathLst>
              </a:custGeom>
              <a:noFill/>
              <a:ln w="9525">
                <a:noFill/>
                <a:round/>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145" name="Group 144">
            <a:extLst>
              <a:ext uri="{FF2B5EF4-FFF2-40B4-BE49-F238E27FC236}">
                <a16:creationId xmlns:a16="http://schemas.microsoft.com/office/drawing/2014/main" id="{86B15BDD-7B99-40CD-84CC-8BD4174C5544}"/>
              </a:ext>
            </a:extLst>
          </p:cNvPr>
          <p:cNvGrpSpPr/>
          <p:nvPr/>
        </p:nvGrpSpPr>
        <p:grpSpPr>
          <a:xfrm>
            <a:off x="4006758" y="2041405"/>
            <a:ext cx="685800" cy="685800"/>
            <a:chOff x="3639600" y="1484784"/>
            <a:chExt cx="685800" cy="685800"/>
          </a:xfrm>
        </p:grpSpPr>
        <p:sp>
          <p:nvSpPr>
            <p:cNvPr id="146" name="Oval 145">
              <a:extLst>
                <a:ext uri="{FF2B5EF4-FFF2-40B4-BE49-F238E27FC236}">
                  <a16:creationId xmlns:a16="http://schemas.microsoft.com/office/drawing/2014/main" id="{974FB46A-028B-4B97-A963-3C28C0B3C8A2}"/>
                </a:ext>
              </a:extLst>
            </p:cNvPr>
            <p:cNvSpPr>
              <a:spLocks noChangeAspect="1"/>
            </p:cNvSpPr>
            <p:nvPr/>
          </p:nvSpPr>
          <p:spPr>
            <a:xfrm>
              <a:off x="3639600" y="1484784"/>
              <a:ext cx="685800" cy="685800"/>
            </a:xfrm>
            <a:prstGeom prst="ellipse">
              <a:avLst/>
            </a:prstGeom>
            <a:solidFill>
              <a:srgbClr val="1F355E"/>
            </a:solidFill>
            <a:ln w="12700" cap="flat" cmpd="sng" algn="ctr">
              <a:noFill/>
              <a:prstDash val="solid"/>
            </a:ln>
            <a:effectLst/>
            <a:extLst>
              <a:ext uri="{91240B29-F687-4F45-9708-019B960494DF}">
                <a14:hiddenLine xmlns:a14="http://schemas.microsoft.com/office/drawing/2010/main" w="12700" cap="flat" cmpd="sng" algn="ctr">
                  <a:solidFill>
                    <a:schemeClr val="tx1"/>
                  </a:solidFill>
                  <a:prstDash val="solid"/>
                </a14:hiddenLine>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dirty="0">
                <a:solidFill>
                  <a:schemeClr val="bg1"/>
                </a:solidFill>
              </a:endParaRPr>
            </a:p>
          </p:txBody>
        </p:sp>
        <p:grpSp>
          <p:nvGrpSpPr>
            <p:cNvPr id="147" name="Group 146">
              <a:extLst>
                <a:ext uri="{FF2B5EF4-FFF2-40B4-BE49-F238E27FC236}">
                  <a16:creationId xmlns:a16="http://schemas.microsoft.com/office/drawing/2014/main" id="{1FDA460C-B6A1-4945-A4D3-4507789D24BB}"/>
                </a:ext>
              </a:extLst>
            </p:cNvPr>
            <p:cNvGrpSpPr/>
            <p:nvPr/>
          </p:nvGrpSpPr>
          <p:grpSpPr>
            <a:xfrm>
              <a:off x="3742543" y="1606960"/>
              <a:ext cx="473564" cy="447798"/>
              <a:chOff x="11722100" y="5240338"/>
              <a:chExt cx="3586163" cy="3397250"/>
            </a:xfrm>
          </p:grpSpPr>
          <p:sp>
            <p:nvSpPr>
              <p:cNvPr id="148" name="Freeform 353">
                <a:extLst>
                  <a:ext uri="{FF2B5EF4-FFF2-40B4-BE49-F238E27FC236}">
                    <a16:creationId xmlns:a16="http://schemas.microsoft.com/office/drawing/2014/main" id="{83315B47-AA7A-4376-A07F-B9FAB171E1FA}"/>
                  </a:ext>
                </a:extLst>
              </p:cNvPr>
              <p:cNvSpPr>
                <a:spLocks noEditPoints="1"/>
              </p:cNvSpPr>
              <p:nvPr/>
            </p:nvSpPr>
            <p:spPr bwMode="auto">
              <a:xfrm>
                <a:off x="12785725" y="6318250"/>
                <a:ext cx="1498600" cy="1504950"/>
              </a:xfrm>
              <a:custGeom>
                <a:avLst/>
                <a:gdLst>
                  <a:gd name="T0" fmla="*/ 114 w 228"/>
                  <a:gd name="T1" fmla="*/ 17 h 229"/>
                  <a:gd name="T2" fmla="*/ 212 w 228"/>
                  <a:gd name="T3" fmla="*/ 115 h 229"/>
                  <a:gd name="T4" fmla="*/ 114 w 228"/>
                  <a:gd name="T5" fmla="*/ 213 h 229"/>
                  <a:gd name="T6" fmla="*/ 17 w 228"/>
                  <a:gd name="T7" fmla="*/ 115 h 229"/>
                  <a:gd name="T8" fmla="*/ 114 w 228"/>
                  <a:gd name="T9" fmla="*/ 17 h 229"/>
                  <a:gd name="T10" fmla="*/ 114 w 228"/>
                  <a:gd name="T11" fmla="*/ 0 h 229"/>
                  <a:gd name="T12" fmla="*/ 0 w 228"/>
                  <a:gd name="T13" fmla="*/ 115 h 229"/>
                  <a:gd name="T14" fmla="*/ 114 w 228"/>
                  <a:gd name="T15" fmla="*/ 229 h 229"/>
                  <a:gd name="T16" fmla="*/ 228 w 228"/>
                  <a:gd name="T17" fmla="*/ 115 h 229"/>
                  <a:gd name="T18" fmla="*/ 114 w 228"/>
                  <a:gd name="T19" fmla="*/ 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8" h="229">
                    <a:moveTo>
                      <a:pt x="114" y="17"/>
                    </a:moveTo>
                    <a:cubicBezTo>
                      <a:pt x="168" y="17"/>
                      <a:pt x="212" y="61"/>
                      <a:pt x="212" y="115"/>
                    </a:cubicBezTo>
                    <a:cubicBezTo>
                      <a:pt x="212" y="169"/>
                      <a:pt x="168" y="213"/>
                      <a:pt x="114" y="213"/>
                    </a:cubicBezTo>
                    <a:cubicBezTo>
                      <a:pt x="61" y="213"/>
                      <a:pt x="17" y="169"/>
                      <a:pt x="17" y="115"/>
                    </a:cubicBezTo>
                    <a:cubicBezTo>
                      <a:pt x="17" y="61"/>
                      <a:pt x="61" y="17"/>
                      <a:pt x="114" y="17"/>
                    </a:cubicBezTo>
                    <a:moveTo>
                      <a:pt x="114" y="0"/>
                    </a:moveTo>
                    <a:cubicBezTo>
                      <a:pt x="52" y="0"/>
                      <a:pt x="0" y="52"/>
                      <a:pt x="0" y="115"/>
                    </a:cubicBezTo>
                    <a:cubicBezTo>
                      <a:pt x="0" y="178"/>
                      <a:pt x="52" y="229"/>
                      <a:pt x="114" y="229"/>
                    </a:cubicBezTo>
                    <a:cubicBezTo>
                      <a:pt x="177" y="229"/>
                      <a:pt x="228" y="178"/>
                      <a:pt x="228" y="115"/>
                    </a:cubicBezTo>
                    <a:cubicBezTo>
                      <a:pt x="228" y="52"/>
                      <a:pt x="177" y="0"/>
                      <a:pt x="114" y="0"/>
                    </a:cubicBez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9" name="Freeform 354">
                <a:extLst>
                  <a:ext uri="{FF2B5EF4-FFF2-40B4-BE49-F238E27FC236}">
                    <a16:creationId xmlns:a16="http://schemas.microsoft.com/office/drawing/2014/main" id="{99754659-1F47-4E2C-AE54-034737A452A0}"/>
                  </a:ext>
                </a:extLst>
              </p:cNvPr>
              <p:cNvSpPr>
                <a:spLocks noEditPoints="1"/>
              </p:cNvSpPr>
              <p:nvPr/>
            </p:nvSpPr>
            <p:spPr bwMode="auto">
              <a:xfrm>
                <a:off x="13107988" y="5240338"/>
                <a:ext cx="854075" cy="862012"/>
              </a:xfrm>
              <a:custGeom>
                <a:avLst/>
                <a:gdLst>
                  <a:gd name="T0" fmla="*/ 65 w 130"/>
                  <a:gd name="T1" fmla="*/ 8 h 131"/>
                  <a:gd name="T2" fmla="*/ 122 w 130"/>
                  <a:gd name="T3" fmla="*/ 65 h 131"/>
                  <a:gd name="T4" fmla="*/ 65 w 130"/>
                  <a:gd name="T5" fmla="*/ 122 h 131"/>
                  <a:gd name="T6" fmla="*/ 9 w 130"/>
                  <a:gd name="T7" fmla="*/ 65 h 131"/>
                  <a:gd name="T8" fmla="*/ 65 w 130"/>
                  <a:gd name="T9" fmla="*/ 8 h 131"/>
                  <a:gd name="T10" fmla="*/ 65 w 130"/>
                  <a:gd name="T11" fmla="*/ 0 h 131"/>
                  <a:gd name="T12" fmla="*/ 0 w 130"/>
                  <a:gd name="T13" fmla="*/ 65 h 131"/>
                  <a:gd name="T14" fmla="*/ 65 w 130"/>
                  <a:gd name="T15" fmla="*/ 131 h 131"/>
                  <a:gd name="T16" fmla="*/ 130 w 130"/>
                  <a:gd name="T17" fmla="*/ 65 h 131"/>
                  <a:gd name="T18" fmla="*/ 65 w 130"/>
                  <a:gd name="T1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31">
                    <a:moveTo>
                      <a:pt x="65" y="8"/>
                    </a:moveTo>
                    <a:cubicBezTo>
                      <a:pt x="97" y="8"/>
                      <a:pt x="122" y="34"/>
                      <a:pt x="122" y="65"/>
                    </a:cubicBezTo>
                    <a:cubicBezTo>
                      <a:pt x="122" y="97"/>
                      <a:pt x="97" y="122"/>
                      <a:pt x="65" y="122"/>
                    </a:cubicBezTo>
                    <a:cubicBezTo>
                      <a:pt x="34" y="122"/>
                      <a:pt x="9" y="97"/>
                      <a:pt x="9" y="65"/>
                    </a:cubicBezTo>
                    <a:cubicBezTo>
                      <a:pt x="9" y="34"/>
                      <a:pt x="34" y="8"/>
                      <a:pt x="65" y="8"/>
                    </a:cubicBezTo>
                    <a:moveTo>
                      <a:pt x="65" y="0"/>
                    </a:moveTo>
                    <a:cubicBezTo>
                      <a:pt x="30" y="0"/>
                      <a:pt x="0" y="29"/>
                      <a:pt x="0" y="65"/>
                    </a:cubicBezTo>
                    <a:cubicBezTo>
                      <a:pt x="0" y="101"/>
                      <a:pt x="30" y="131"/>
                      <a:pt x="65" y="131"/>
                    </a:cubicBezTo>
                    <a:cubicBezTo>
                      <a:pt x="101" y="131"/>
                      <a:pt x="130" y="101"/>
                      <a:pt x="130" y="65"/>
                    </a:cubicBezTo>
                    <a:cubicBezTo>
                      <a:pt x="130" y="29"/>
                      <a:pt x="101" y="0"/>
                      <a:pt x="65" y="0"/>
                    </a:cubicBez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0" name="Rectangle 355">
                <a:extLst>
                  <a:ext uri="{FF2B5EF4-FFF2-40B4-BE49-F238E27FC236}">
                    <a16:creationId xmlns:a16="http://schemas.microsoft.com/office/drawing/2014/main" id="{454B3464-D07D-4BE4-B2B8-3BCC921A0434}"/>
                  </a:ext>
                </a:extLst>
              </p:cNvPr>
              <p:cNvSpPr>
                <a:spLocks noChangeArrowheads="1"/>
              </p:cNvSpPr>
              <p:nvPr/>
            </p:nvSpPr>
            <p:spPr bwMode="auto">
              <a:xfrm>
                <a:off x="13501688" y="6056313"/>
                <a:ext cx="60325" cy="347662"/>
              </a:xfrm>
              <a:prstGeom prst="rect">
                <a:avLst/>
              </a:prstGeom>
              <a:solidFill>
                <a:srgbClr val="FFFFFF"/>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1" name="Freeform 356">
                <a:extLst>
                  <a:ext uri="{FF2B5EF4-FFF2-40B4-BE49-F238E27FC236}">
                    <a16:creationId xmlns:a16="http://schemas.microsoft.com/office/drawing/2014/main" id="{7A61A7E6-6421-425B-B040-847D6C5C4192}"/>
                  </a:ext>
                </a:extLst>
              </p:cNvPr>
              <p:cNvSpPr>
                <a:spLocks noEditPoints="1"/>
              </p:cNvSpPr>
              <p:nvPr/>
            </p:nvSpPr>
            <p:spPr bwMode="auto">
              <a:xfrm>
                <a:off x="11722100" y="6207125"/>
                <a:ext cx="958850" cy="854075"/>
              </a:xfrm>
              <a:custGeom>
                <a:avLst/>
                <a:gdLst>
                  <a:gd name="T0" fmla="*/ 73 w 146"/>
                  <a:gd name="T1" fmla="*/ 8 h 130"/>
                  <a:gd name="T2" fmla="*/ 90 w 146"/>
                  <a:gd name="T3" fmla="*/ 11 h 130"/>
                  <a:gd name="T4" fmla="*/ 127 w 146"/>
                  <a:gd name="T5" fmla="*/ 83 h 130"/>
                  <a:gd name="T6" fmla="*/ 73 w 146"/>
                  <a:gd name="T7" fmla="*/ 122 h 130"/>
                  <a:gd name="T8" fmla="*/ 55 w 146"/>
                  <a:gd name="T9" fmla="*/ 119 h 130"/>
                  <a:gd name="T10" fmla="*/ 19 w 146"/>
                  <a:gd name="T11" fmla="*/ 47 h 130"/>
                  <a:gd name="T12" fmla="*/ 73 w 146"/>
                  <a:gd name="T13" fmla="*/ 8 h 130"/>
                  <a:gd name="T14" fmla="*/ 73 w 146"/>
                  <a:gd name="T15" fmla="*/ 0 h 130"/>
                  <a:gd name="T16" fmla="*/ 73 w 146"/>
                  <a:gd name="T17" fmla="*/ 0 h 130"/>
                  <a:gd name="T18" fmla="*/ 11 w 146"/>
                  <a:gd name="T19" fmla="*/ 45 h 130"/>
                  <a:gd name="T20" fmla="*/ 53 w 146"/>
                  <a:gd name="T21" fmla="*/ 127 h 130"/>
                  <a:gd name="T22" fmla="*/ 73 w 146"/>
                  <a:gd name="T23" fmla="*/ 130 h 130"/>
                  <a:gd name="T24" fmla="*/ 135 w 146"/>
                  <a:gd name="T25" fmla="*/ 85 h 130"/>
                  <a:gd name="T26" fmla="*/ 93 w 146"/>
                  <a:gd name="T27" fmla="*/ 3 h 130"/>
                  <a:gd name="T28" fmla="*/ 73 w 146"/>
                  <a:gd name="T29"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6" h="130">
                    <a:moveTo>
                      <a:pt x="73" y="8"/>
                    </a:moveTo>
                    <a:cubicBezTo>
                      <a:pt x="78" y="8"/>
                      <a:pt x="84" y="9"/>
                      <a:pt x="90" y="11"/>
                    </a:cubicBezTo>
                    <a:cubicBezTo>
                      <a:pt x="120" y="21"/>
                      <a:pt x="137" y="53"/>
                      <a:pt x="127" y="83"/>
                    </a:cubicBezTo>
                    <a:cubicBezTo>
                      <a:pt x="119" y="106"/>
                      <a:pt x="97" y="122"/>
                      <a:pt x="73" y="122"/>
                    </a:cubicBezTo>
                    <a:cubicBezTo>
                      <a:pt x="67" y="122"/>
                      <a:pt x="61" y="121"/>
                      <a:pt x="55" y="119"/>
                    </a:cubicBezTo>
                    <a:cubicBezTo>
                      <a:pt x="25" y="109"/>
                      <a:pt x="9" y="77"/>
                      <a:pt x="19" y="47"/>
                    </a:cubicBezTo>
                    <a:cubicBezTo>
                      <a:pt x="26" y="23"/>
                      <a:pt x="49" y="8"/>
                      <a:pt x="73" y="8"/>
                    </a:cubicBezTo>
                    <a:moveTo>
                      <a:pt x="73" y="0"/>
                    </a:moveTo>
                    <a:cubicBezTo>
                      <a:pt x="73" y="0"/>
                      <a:pt x="73" y="0"/>
                      <a:pt x="73" y="0"/>
                    </a:cubicBezTo>
                    <a:cubicBezTo>
                      <a:pt x="44" y="0"/>
                      <a:pt x="19" y="18"/>
                      <a:pt x="11" y="45"/>
                    </a:cubicBezTo>
                    <a:cubicBezTo>
                      <a:pt x="0" y="79"/>
                      <a:pt x="18" y="116"/>
                      <a:pt x="53" y="127"/>
                    </a:cubicBezTo>
                    <a:cubicBezTo>
                      <a:pt x="59" y="129"/>
                      <a:pt x="66" y="130"/>
                      <a:pt x="73" y="130"/>
                    </a:cubicBezTo>
                    <a:cubicBezTo>
                      <a:pt x="101" y="130"/>
                      <a:pt x="126" y="112"/>
                      <a:pt x="135" y="85"/>
                    </a:cubicBezTo>
                    <a:cubicBezTo>
                      <a:pt x="146" y="51"/>
                      <a:pt x="127" y="14"/>
                      <a:pt x="93" y="3"/>
                    </a:cubicBezTo>
                    <a:cubicBezTo>
                      <a:pt x="86" y="1"/>
                      <a:pt x="79" y="0"/>
                      <a:pt x="73" y="0"/>
                    </a:cubicBez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2" name="Freeform 357">
                <a:extLst>
                  <a:ext uri="{FF2B5EF4-FFF2-40B4-BE49-F238E27FC236}">
                    <a16:creationId xmlns:a16="http://schemas.microsoft.com/office/drawing/2014/main" id="{4A767754-0491-4AE7-98A8-CB6EAC932E94}"/>
                  </a:ext>
                </a:extLst>
              </p:cNvPr>
              <p:cNvSpPr>
                <a:spLocks/>
              </p:cNvSpPr>
              <p:nvPr/>
            </p:nvSpPr>
            <p:spPr bwMode="auto">
              <a:xfrm>
                <a:off x="12557125" y="6732588"/>
                <a:ext cx="347663" cy="157162"/>
              </a:xfrm>
              <a:custGeom>
                <a:avLst/>
                <a:gdLst>
                  <a:gd name="T0" fmla="*/ 206 w 219"/>
                  <a:gd name="T1" fmla="*/ 99 h 99"/>
                  <a:gd name="T2" fmla="*/ 0 w 219"/>
                  <a:gd name="T3" fmla="*/ 33 h 99"/>
                  <a:gd name="T4" fmla="*/ 8 w 219"/>
                  <a:gd name="T5" fmla="*/ 0 h 99"/>
                  <a:gd name="T6" fmla="*/ 219 w 219"/>
                  <a:gd name="T7" fmla="*/ 66 h 99"/>
                  <a:gd name="T8" fmla="*/ 206 w 219"/>
                  <a:gd name="T9" fmla="*/ 99 h 99"/>
                </a:gdLst>
                <a:ahLst/>
                <a:cxnLst>
                  <a:cxn ang="0">
                    <a:pos x="T0" y="T1"/>
                  </a:cxn>
                  <a:cxn ang="0">
                    <a:pos x="T2" y="T3"/>
                  </a:cxn>
                  <a:cxn ang="0">
                    <a:pos x="T4" y="T5"/>
                  </a:cxn>
                  <a:cxn ang="0">
                    <a:pos x="T6" y="T7"/>
                  </a:cxn>
                  <a:cxn ang="0">
                    <a:pos x="T8" y="T9"/>
                  </a:cxn>
                </a:cxnLst>
                <a:rect l="0" t="0" r="r" b="b"/>
                <a:pathLst>
                  <a:path w="219" h="99">
                    <a:moveTo>
                      <a:pt x="206" y="99"/>
                    </a:moveTo>
                    <a:lnTo>
                      <a:pt x="0" y="33"/>
                    </a:lnTo>
                    <a:lnTo>
                      <a:pt x="8" y="0"/>
                    </a:lnTo>
                    <a:lnTo>
                      <a:pt x="219" y="66"/>
                    </a:lnTo>
                    <a:lnTo>
                      <a:pt x="206" y="99"/>
                    </a:ln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3" name="Freeform 358">
                <a:extLst>
                  <a:ext uri="{FF2B5EF4-FFF2-40B4-BE49-F238E27FC236}">
                    <a16:creationId xmlns:a16="http://schemas.microsoft.com/office/drawing/2014/main" id="{457CA162-894F-4A91-AB30-2F3E22D9F072}"/>
                  </a:ext>
                </a:extLst>
              </p:cNvPr>
              <p:cNvSpPr>
                <a:spLocks noEditPoints="1"/>
              </p:cNvSpPr>
              <p:nvPr/>
            </p:nvSpPr>
            <p:spPr bwMode="auto">
              <a:xfrm>
                <a:off x="12214225" y="7777163"/>
                <a:ext cx="973138" cy="854075"/>
              </a:xfrm>
              <a:custGeom>
                <a:avLst/>
                <a:gdLst>
                  <a:gd name="T0" fmla="*/ 74 w 148"/>
                  <a:gd name="T1" fmla="*/ 8 h 130"/>
                  <a:gd name="T2" fmla="*/ 108 w 148"/>
                  <a:gd name="T3" fmla="*/ 19 h 130"/>
                  <a:gd name="T4" fmla="*/ 120 w 148"/>
                  <a:gd name="T5" fmla="*/ 98 h 130"/>
                  <a:gd name="T6" fmla="*/ 74 w 148"/>
                  <a:gd name="T7" fmla="*/ 122 h 130"/>
                  <a:gd name="T8" fmla="*/ 41 w 148"/>
                  <a:gd name="T9" fmla="*/ 111 h 130"/>
                  <a:gd name="T10" fmla="*/ 28 w 148"/>
                  <a:gd name="T11" fmla="*/ 32 h 130"/>
                  <a:gd name="T12" fmla="*/ 74 w 148"/>
                  <a:gd name="T13" fmla="*/ 8 h 130"/>
                  <a:gd name="T14" fmla="*/ 74 w 148"/>
                  <a:gd name="T15" fmla="*/ 0 h 130"/>
                  <a:gd name="T16" fmla="*/ 74 w 148"/>
                  <a:gd name="T17" fmla="*/ 0 h 130"/>
                  <a:gd name="T18" fmla="*/ 22 w 148"/>
                  <a:gd name="T19" fmla="*/ 27 h 130"/>
                  <a:gd name="T20" fmla="*/ 36 w 148"/>
                  <a:gd name="T21" fmla="*/ 118 h 130"/>
                  <a:gd name="T22" fmla="*/ 74 w 148"/>
                  <a:gd name="T23" fmla="*/ 130 h 130"/>
                  <a:gd name="T24" fmla="*/ 127 w 148"/>
                  <a:gd name="T25" fmla="*/ 103 h 130"/>
                  <a:gd name="T26" fmla="*/ 112 w 148"/>
                  <a:gd name="T27" fmla="*/ 12 h 130"/>
                  <a:gd name="T28" fmla="*/ 74 w 148"/>
                  <a:gd name="T29"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30">
                    <a:moveTo>
                      <a:pt x="74" y="8"/>
                    </a:moveTo>
                    <a:cubicBezTo>
                      <a:pt x="86" y="8"/>
                      <a:pt x="98" y="11"/>
                      <a:pt x="108" y="19"/>
                    </a:cubicBezTo>
                    <a:cubicBezTo>
                      <a:pt x="133" y="37"/>
                      <a:pt x="138" y="73"/>
                      <a:pt x="120" y="98"/>
                    </a:cubicBezTo>
                    <a:cubicBezTo>
                      <a:pt x="109" y="114"/>
                      <a:pt x="91" y="122"/>
                      <a:pt x="74" y="122"/>
                    </a:cubicBezTo>
                    <a:cubicBezTo>
                      <a:pt x="62" y="122"/>
                      <a:pt x="51" y="118"/>
                      <a:pt x="41" y="111"/>
                    </a:cubicBezTo>
                    <a:cubicBezTo>
                      <a:pt x="15" y="93"/>
                      <a:pt x="10" y="57"/>
                      <a:pt x="28" y="32"/>
                    </a:cubicBezTo>
                    <a:cubicBezTo>
                      <a:pt x="39" y="16"/>
                      <a:pt x="57" y="8"/>
                      <a:pt x="74" y="8"/>
                    </a:cubicBezTo>
                    <a:moveTo>
                      <a:pt x="74" y="0"/>
                    </a:moveTo>
                    <a:cubicBezTo>
                      <a:pt x="74" y="0"/>
                      <a:pt x="74" y="0"/>
                      <a:pt x="74" y="0"/>
                    </a:cubicBezTo>
                    <a:cubicBezTo>
                      <a:pt x="54" y="0"/>
                      <a:pt x="34" y="10"/>
                      <a:pt x="22" y="27"/>
                    </a:cubicBezTo>
                    <a:cubicBezTo>
                      <a:pt x="0" y="56"/>
                      <a:pt x="7" y="97"/>
                      <a:pt x="36" y="118"/>
                    </a:cubicBezTo>
                    <a:cubicBezTo>
                      <a:pt x="47" y="126"/>
                      <a:pt x="60" y="130"/>
                      <a:pt x="74" y="130"/>
                    </a:cubicBezTo>
                    <a:cubicBezTo>
                      <a:pt x="95" y="130"/>
                      <a:pt x="114" y="120"/>
                      <a:pt x="127" y="103"/>
                    </a:cubicBezTo>
                    <a:cubicBezTo>
                      <a:pt x="148" y="74"/>
                      <a:pt x="141" y="33"/>
                      <a:pt x="112" y="12"/>
                    </a:cubicBezTo>
                    <a:cubicBezTo>
                      <a:pt x="101" y="4"/>
                      <a:pt x="88" y="0"/>
                      <a:pt x="74" y="0"/>
                    </a:cubicBez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4" name="Freeform 359">
                <a:extLst>
                  <a:ext uri="{FF2B5EF4-FFF2-40B4-BE49-F238E27FC236}">
                    <a16:creationId xmlns:a16="http://schemas.microsoft.com/office/drawing/2014/main" id="{2CB69DDB-1A55-401E-9C40-FAF60FEB6BC8}"/>
                  </a:ext>
                </a:extLst>
              </p:cNvPr>
              <p:cNvSpPr>
                <a:spLocks/>
              </p:cNvSpPr>
              <p:nvPr/>
            </p:nvSpPr>
            <p:spPr bwMode="auto">
              <a:xfrm>
                <a:off x="12911138" y="7599363"/>
                <a:ext cx="249238" cy="315912"/>
              </a:xfrm>
              <a:custGeom>
                <a:avLst/>
                <a:gdLst>
                  <a:gd name="T0" fmla="*/ 29 w 157"/>
                  <a:gd name="T1" fmla="*/ 199 h 199"/>
                  <a:gd name="T2" fmla="*/ 0 w 157"/>
                  <a:gd name="T3" fmla="*/ 178 h 199"/>
                  <a:gd name="T4" fmla="*/ 128 w 157"/>
                  <a:gd name="T5" fmla="*/ 0 h 199"/>
                  <a:gd name="T6" fmla="*/ 157 w 157"/>
                  <a:gd name="T7" fmla="*/ 21 h 199"/>
                  <a:gd name="T8" fmla="*/ 29 w 157"/>
                  <a:gd name="T9" fmla="*/ 199 h 199"/>
                </a:gdLst>
                <a:ahLst/>
                <a:cxnLst>
                  <a:cxn ang="0">
                    <a:pos x="T0" y="T1"/>
                  </a:cxn>
                  <a:cxn ang="0">
                    <a:pos x="T2" y="T3"/>
                  </a:cxn>
                  <a:cxn ang="0">
                    <a:pos x="T4" y="T5"/>
                  </a:cxn>
                  <a:cxn ang="0">
                    <a:pos x="T6" y="T7"/>
                  </a:cxn>
                  <a:cxn ang="0">
                    <a:pos x="T8" y="T9"/>
                  </a:cxn>
                </a:cxnLst>
                <a:rect l="0" t="0" r="r" b="b"/>
                <a:pathLst>
                  <a:path w="157" h="199">
                    <a:moveTo>
                      <a:pt x="29" y="199"/>
                    </a:moveTo>
                    <a:lnTo>
                      <a:pt x="0" y="178"/>
                    </a:lnTo>
                    <a:lnTo>
                      <a:pt x="128" y="0"/>
                    </a:lnTo>
                    <a:lnTo>
                      <a:pt x="157" y="21"/>
                    </a:lnTo>
                    <a:lnTo>
                      <a:pt x="29" y="199"/>
                    </a:ln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5" name="Freeform 360">
                <a:extLst>
                  <a:ext uri="{FF2B5EF4-FFF2-40B4-BE49-F238E27FC236}">
                    <a16:creationId xmlns:a16="http://schemas.microsoft.com/office/drawing/2014/main" id="{52CA21C7-F2ED-4488-9E11-ED5CC41C7F09}"/>
                  </a:ext>
                </a:extLst>
              </p:cNvPr>
              <p:cNvSpPr>
                <a:spLocks noEditPoints="1"/>
              </p:cNvSpPr>
              <p:nvPr/>
            </p:nvSpPr>
            <p:spPr bwMode="auto">
              <a:xfrm>
                <a:off x="13863638" y="7783513"/>
                <a:ext cx="971550" cy="854075"/>
              </a:xfrm>
              <a:custGeom>
                <a:avLst/>
                <a:gdLst>
                  <a:gd name="T0" fmla="*/ 74 w 148"/>
                  <a:gd name="T1" fmla="*/ 8 h 130"/>
                  <a:gd name="T2" fmla="*/ 120 w 148"/>
                  <a:gd name="T3" fmla="*/ 32 h 130"/>
                  <a:gd name="T4" fmla="*/ 107 w 148"/>
                  <a:gd name="T5" fmla="*/ 111 h 130"/>
                  <a:gd name="T6" fmla="*/ 74 w 148"/>
                  <a:gd name="T7" fmla="*/ 122 h 130"/>
                  <a:gd name="T8" fmla="*/ 28 w 148"/>
                  <a:gd name="T9" fmla="*/ 98 h 130"/>
                  <a:gd name="T10" fmla="*/ 40 w 148"/>
                  <a:gd name="T11" fmla="*/ 19 h 130"/>
                  <a:gd name="T12" fmla="*/ 74 w 148"/>
                  <a:gd name="T13" fmla="*/ 8 h 130"/>
                  <a:gd name="T14" fmla="*/ 74 w 148"/>
                  <a:gd name="T15" fmla="*/ 0 h 130"/>
                  <a:gd name="T16" fmla="*/ 74 w 148"/>
                  <a:gd name="T17" fmla="*/ 0 h 130"/>
                  <a:gd name="T18" fmla="*/ 36 w 148"/>
                  <a:gd name="T19" fmla="*/ 12 h 130"/>
                  <a:gd name="T20" fmla="*/ 21 w 148"/>
                  <a:gd name="T21" fmla="*/ 103 h 130"/>
                  <a:gd name="T22" fmla="*/ 74 w 148"/>
                  <a:gd name="T23" fmla="*/ 130 h 130"/>
                  <a:gd name="T24" fmla="*/ 112 w 148"/>
                  <a:gd name="T25" fmla="*/ 118 h 130"/>
                  <a:gd name="T26" fmla="*/ 126 w 148"/>
                  <a:gd name="T27" fmla="*/ 27 h 130"/>
                  <a:gd name="T28" fmla="*/ 74 w 148"/>
                  <a:gd name="T29"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30">
                    <a:moveTo>
                      <a:pt x="74" y="8"/>
                    </a:moveTo>
                    <a:cubicBezTo>
                      <a:pt x="91" y="8"/>
                      <a:pt x="109" y="16"/>
                      <a:pt x="120" y="32"/>
                    </a:cubicBezTo>
                    <a:cubicBezTo>
                      <a:pt x="138" y="57"/>
                      <a:pt x="133" y="93"/>
                      <a:pt x="107" y="111"/>
                    </a:cubicBezTo>
                    <a:cubicBezTo>
                      <a:pt x="97" y="118"/>
                      <a:pt x="86" y="122"/>
                      <a:pt x="74" y="122"/>
                    </a:cubicBezTo>
                    <a:cubicBezTo>
                      <a:pt x="57" y="122"/>
                      <a:pt x="39" y="114"/>
                      <a:pt x="28" y="98"/>
                    </a:cubicBezTo>
                    <a:cubicBezTo>
                      <a:pt x="10" y="73"/>
                      <a:pt x="15" y="37"/>
                      <a:pt x="40" y="19"/>
                    </a:cubicBezTo>
                    <a:cubicBezTo>
                      <a:pt x="50" y="12"/>
                      <a:pt x="62" y="8"/>
                      <a:pt x="74" y="8"/>
                    </a:cubicBezTo>
                    <a:moveTo>
                      <a:pt x="74" y="0"/>
                    </a:moveTo>
                    <a:cubicBezTo>
                      <a:pt x="74" y="0"/>
                      <a:pt x="74" y="0"/>
                      <a:pt x="74" y="0"/>
                    </a:cubicBezTo>
                    <a:cubicBezTo>
                      <a:pt x="60" y="0"/>
                      <a:pt x="47" y="4"/>
                      <a:pt x="36" y="12"/>
                    </a:cubicBezTo>
                    <a:cubicBezTo>
                      <a:pt x="7" y="33"/>
                      <a:pt x="0" y="74"/>
                      <a:pt x="21" y="103"/>
                    </a:cubicBezTo>
                    <a:cubicBezTo>
                      <a:pt x="34" y="120"/>
                      <a:pt x="53" y="130"/>
                      <a:pt x="74" y="130"/>
                    </a:cubicBezTo>
                    <a:cubicBezTo>
                      <a:pt x="88" y="130"/>
                      <a:pt x="101" y="126"/>
                      <a:pt x="112" y="118"/>
                    </a:cubicBezTo>
                    <a:cubicBezTo>
                      <a:pt x="141" y="97"/>
                      <a:pt x="148" y="56"/>
                      <a:pt x="126" y="27"/>
                    </a:cubicBezTo>
                    <a:cubicBezTo>
                      <a:pt x="114" y="10"/>
                      <a:pt x="94" y="0"/>
                      <a:pt x="74" y="0"/>
                    </a:cubicBez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6" name="Freeform 361">
                <a:extLst>
                  <a:ext uri="{FF2B5EF4-FFF2-40B4-BE49-F238E27FC236}">
                    <a16:creationId xmlns:a16="http://schemas.microsoft.com/office/drawing/2014/main" id="{8CE272F3-60CA-4A58-9763-87EFA2E24605}"/>
                  </a:ext>
                </a:extLst>
              </p:cNvPr>
              <p:cNvSpPr>
                <a:spLocks/>
              </p:cNvSpPr>
              <p:nvPr/>
            </p:nvSpPr>
            <p:spPr bwMode="auto">
              <a:xfrm>
                <a:off x="13903325" y="7599363"/>
                <a:ext cx="249238" cy="309562"/>
              </a:xfrm>
              <a:custGeom>
                <a:avLst/>
                <a:gdLst>
                  <a:gd name="T0" fmla="*/ 128 w 157"/>
                  <a:gd name="T1" fmla="*/ 195 h 195"/>
                  <a:gd name="T2" fmla="*/ 0 w 157"/>
                  <a:gd name="T3" fmla="*/ 21 h 195"/>
                  <a:gd name="T4" fmla="*/ 29 w 157"/>
                  <a:gd name="T5" fmla="*/ 0 h 195"/>
                  <a:gd name="T6" fmla="*/ 157 w 157"/>
                  <a:gd name="T7" fmla="*/ 178 h 195"/>
                  <a:gd name="T8" fmla="*/ 128 w 157"/>
                  <a:gd name="T9" fmla="*/ 195 h 195"/>
                </a:gdLst>
                <a:ahLst/>
                <a:cxnLst>
                  <a:cxn ang="0">
                    <a:pos x="T0" y="T1"/>
                  </a:cxn>
                  <a:cxn ang="0">
                    <a:pos x="T2" y="T3"/>
                  </a:cxn>
                  <a:cxn ang="0">
                    <a:pos x="T4" y="T5"/>
                  </a:cxn>
                  <a:cxn ang="0">
                    <a:pos x="T6" y="T7"/>
                  </a:cxn>
                  <a:cxn ang="0">
                    <a:pos x="T8" y="T9"/>
                  </a:cxn>
                </a:cxnLst>
                <a:rect l="0" t="0" r="r" b="b"/>
                <a:pathLst>
                  <a:path w="157" h="195">
                    <a:moveTo>
                      <a:pt x="128" y="195"/>
                    </a:moveTo>
                    <a:lnTo>
                      <a:pt x="0" y="21"/>
                    </a:lnTo>
                    <a:lnTo>
                      <a:pt x="29" y="0"/>
                    </a:lnTo>
                    <a:lnTo>
                      <a:pt x="157" y="178"/>
                    </a:lnTo>
                    <a:lnTo>
                      <a:pt x="128" y="195"/>
                    </a:ln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7" name="Freeform 362">
                <a:extLst>
                  <a:ext uri="{FF2B5EF4-FFF2-40B4-BE49-F238E27FC236}">
                    <a16:creationId xmlns:a16="http://schemas.microsoft.com/office/drawing/2014/main" id="{B6C865FD-CB33-4C72-B6E4-DACA556D894A}"/>
                  </a:ext>
                </a:extLst>
              </p:cNvPr>
              <p:cNvSpPr>
                <a:spLocks noEditPoints="1"/>
              </p:cNvSpPr>
              <p:nvPr/>
            </p:nvSpPr>
            <p:spPr bwMode="auto">
              <a:xfrm>
                <a:off x="14420850" y="6219825"/>
                <a:ext cx="887413" cy="854075"/>
              </a:xfrm>
              <a:custGeom>
                <a:avLst/>
                <a:gdLst>
                  <a:gd name="T0" fmla="*/ 68 w 135"/>
                  <a:gd name="T1" fmla="*/ 8 h 130"/>
                  <a:gd name="T2" fmla="*/ 122 w 135"/>
                  <a:gd name="T3" fmla="*/ 47 h 130"/>
                  <a:gd name="T4" fmla="*/ 85 w 135"/>
                  <a:gd name="T5" fmla="*/ 119 h 130"/>
                  <a:gd name="T6" fmla="*/ 67 w 135"/>
                  <a:gd name="T7" fmla="*/ 122 h 130"/>
                  <a:gd name="T8" fmla="*/ 13 w 135"/>
                  <a:gd name="T9" fmla="*/ 83 h 130"/>
                  <a:gd name="T10" fmla="*/ 50 w 135"/>
                  <a:gd name="T11" fmla="*/ 11 h 130"/>
                  <a:gd name="T12" fmla="*/ 68 w 135"/>
                  <a:gd name="T13" fmla="*/ 8 h 130"/>
                  <a:gd name="T14" fmla="*/ 68 w 135"/>
                  <a:gd name="T15" fmla="*/ 0 h 130"/>
                  <a:gd name="T16" fmla="*/ 68 w 135"/>
                  <a:gd name="T17" fmla="*/ 0 h 130"/>
                  <a:gd name="T18" fmla="*/ 48 w 135"/>
                  <a:gd name="T19" fmla="*/ 3 h 130"/>
                  <a:gd name="T20" fmla="*/ 9 w 135"/>
                  <a:gd name="T21" fmla="*/ 35 h 130"/>
                  <a:gd name="T22" fmla="*/ 5 w 135"/>
                  <a:gd name="T23" fmla="*/ 85 h 130"/>
                  <a:gd name="T24" fmla="*/ 67 w 135"/>
                  <a:gd name="T25" fmla="*/ 130 h 130"/>
                  <a:gd name="T26" fmla="*/ 88 w 135"/>
                  <a:gd name="T27" fmla="*/ 127 h 130"/>
                  <a:gd name="T28" fmla="*/ 126 w 135"/>
                  <a:gd name="T29" fmla="*/ 94 h 130"/>
                  <a:gd name="T30" fmla="*/ 130 w 135"/>
                  <a:gd name="T31" fmla="*/ 45 h 130"/>
                  <a:gd name="T32" fmla="*/ 68 w 135"/>
                  <a:gd name="T3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5" h="130">
                    <a:moveTo>
                      <a:pt x="68" y="8"/>
                    </a:moveTo>
                    <a:cubicBezTo>
                      <a:pt x="92" y="8"/>
                      <a:pt x="114" y="23"/>
                      <a:pt x="122" y="47"/>
                    </a:cubicBezTo>
                    <a:cubicBezTo>
                      <a:pt x="131" y="77"/>
                      <a:pt x="115" y="109"/>
                      <a:pt x="85" y="119"/>
                    </a:cubicBezTo>
                    <a:cubicBezTo>
                      <a:pt x="79" y="121"/>
                      <a:pt x="73" y="122"/>
                      <a:pt x="67" y="122"/>
                    </a:cubicBezTo>
                    <a:cubicBezTo>
                      <a:pt x="43" y="122"/>
                      <a:pt x="21" y="106"/>
                      <a:pt x="13" y="83"/>
                    </a:cubicBezTo>
                    <a:cubicBezTo>
                      <a:pt x="4" y="53"/>
                      <a:pt x="20" y="21"/>
                      <a:pt x="50" y="11"/>
                    </a:cubicBezTo>
                    <a:cubicBezTo>
                      <a:pt x="56" y="9"/>
                      <a:pt x="62" y="8"/>
                      <a:pt x="68" y="8"/>
                    </a:cubicBezTo>
                    <a:moveTo>
                      <a:pt x="68" y="0"/>
                    </a:moveTo>
                    <a:cubicBezTo>
                      <a:pt x="68" y="0"/>
                      <a:pt x="68" y="0"/>
                      <a:pt x="68" y="0"/>
                    </a:cubicBezTo>
                    <a:cubicBezTo>
                      <a:pt x="61" y="0"/>
                      <a:pt x="54" y="1"/>
                      <a:pt x="48" y="3"/>
                    </a:cubicBezTo>
                    <a:cubicBezTo>
                      <a:pt x="31" y="8"/>
                      <a:pt x="17" y="20"/>
                      <a:pt x="9" y="35"/>
                    </a:cubicBezTo>
                    <a:cubicBezTo>
                      <a:pt x="2" y="51"/>
                      <a:pt x="0" y="69"/>
                      <a:pt x="5" y="85"/>
                    </a:cubicBezTo>
                    <a:cubicBezTo>
                      <a:pt x="14" y="112"/>
                      <a:pt x="39" y="130"/>
                      <a:pt x="67" y="130"/>
                    </a:cubicBezTo>
                    <a:cubicBezTo>
                      <a:pt x="74" y="130"/>
                      <a:pt x="81" y="129"/>
                      <a:pt x="88" y="127"/>
                    </a:cubicBezTo>
                    <a:cubicBezTo>
                      <a:pt x="104" y="121"/>
                      <a:pt x="118" y="110"/>
                      <a:pt x="126" y="94"/>
                    </a:cubicBezTo>
                    <a:cubicBezTo>
                      <a:pt x="134" y="79"/>
                      <a:pt x="135" y="61"/>
                      <a:pt x="130" y="45"/>
                    </a:cubicBezTo>
                    <a:cubicBezTo>
                      <a:pt x="121" y="18"/>
                      <a:pt x="96" y="0"/>
                      <a:pt x="68" y="0"/>
                    </a:cubicBez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8" name="Freeform 363">
                <a:extLst>
                  <a:ext uri="{FF2B5EF4-FFF2-40B4-BE49-F238E27FC236}">
                    <a16:creationId xmlns:a16="http://schemas.microsoft.com/office/drawing/2014/main" id="{096379FB-03D4-45D2-8BDC-D2B82709CC74}"/>
                  </a:ext>
                </a:extLst>
              </p:cNvPr>
              <p:cNvSpPr>
                <a:spLocks/>
              </p:cNvSpPr>
              <p:nvPr/>
            </p:nvSpPr>
            <p:spPr bwMode="auto">
              <a:xfrm>
                <a:off x="14158913" y="6732588"/>
                <a:ext cx="347663" cy="157162"/>
              </a:xfrm>
              <a:custGeom>
                <a:avLst/>
                <a:gdLst>
                  <a:gd name="T0" fmla="*/ 8 w 219"/>
                  <a:gd name="T1" fmla="*/ 99 h 99"/>
                  <a:gd name="T2" fmla="*/ 0 w 219"/>
                  <a:gd name="T3" fmla="*/ 66 h 99"/>
                  <a:gd name="T4" fmla="*/ 207 w 219"/>
                  <a:gd name="T5" fmla="*/ 0 h 99"/>
                  <a:gd name="T6" fmla="*/ 219 w 219"/>
                  <a:gd name="T7" fmla="*/ 33 h 99"/>
                  <a:gd name="T8" fmla="*/ 8 w 219"/>
                  <a:gd name="T9" fmla="*/ 99 h 99"/>
                </a:gdLst>
                <a:ahLst/>
                <a:cxnLst>
                  <a:cxn ang="0">
                    <a:pos x="T0" y="T1"/>
                  </a:cxn>
                  <a:cxn ang="0">
                    <a:pos x="T2" y="T3"/>
                  </a:cxn>
                  <a:cxn ang="0">
                    <a:pos x="T4" y="T5"/>
                  </a:cxn>
                  <a:cxn ang="0">
                    <a:pos x="T6" y="T7"/>
                  </a:cxn>
                  <a:cxn ang="0">
                    <a:pos x="T8" y="T9"/>
                  </a:cxn>
                </a:cxnLst>
                <a:rect l="0" t="0" r="r" b="b"/>
                <a:pathLst>
                  <a:path w="219" h="99">
                    <a:moveTo>
                      <a:pt x="8" y="99"/>
                    </a:moveTo>
                    <a:lnTo>
                      <a:pt x="0" y="66"/>
                    </a:lnTo>
                    <a:lnTo>
                      <a:pt x="207" y="0"/>
                    </a:lnTo>
                    <a:lnTo>
                      <a:pt x="219" y="33"/>
                    </a:lnTo>
                    <a:lnTo>
                      <a:pt x="8" y="99"/>
                    </a:ln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pic>
        <p:nvPicPr>
          <p:cNvPr id="129" name="Picture 128" descr="Set_Top_Box.png">
            <a:extLst>
              <a:ext uri="{FF2B5EF4-FFF2-40B4-BE49-F238E27FC236}">
                <a16:creationId xmlns:a16="http://schemas.microsoft.com/office/drawing/2014/main" id="{671637C9-BDB6-4188-9588-593F442380BA}"/>
              </a:ext>
            </a:extLst>
          </p:cNvPr>
          <p:cNvPicPr>
            <a:picLocks noChangeAspect="1"/>
          </p:cNvPicPr>
          <p:nvPr/>
        </p:nvPicPr>
        <p:blipFill>
          <a:blip r:embed="rId3"/>
          <a:stretch>
            <a:fillRect/>
          </a:stretch>
        </p:blipFill>
        <p:spPr>
          <a:xfrm>
            <a:off x="76291" y="1676556"/>
            <a:ext cx="993650" cy="651632"/>
          </a:xfrm>
          <a:prstGeom prst="rect">
            <a:avLst/>
          </a:prstGeom>
        </p:spPr>
      </p:pic>
      <p:pic>
        <p:nvPicPr>
          <p:cNvPr id="130" name="Picture 129" descr="Phone_IP_Video.png">
            <a:extLst>
              <a:ext uri="{FF2B5EF4-FFF2-40B4-BE49-F238E27FC236}">
                <a16:creationId xmlns:a16="http://schemas.microsoft.com/office/drawing/2014/main" id="{03048119-F04C-42D3-A603-E13B90BC29D8}"/>
              </a:ext>
            </a:extLst>
          </p:cNvPr>
          <p:cNvPicPr>
            <a:picLocks noChangeAspect="1"/>
          </p:cNvPicPr>
          <p:nvPr/>
        </p:nvPicPr>
        <p:blipFill>
          <a:blip r:embed="rId4" cstate="print"/>
          <a:stretch>
            <a:fillRect/>
          </a:stretch>
        </p:blipFill>
        <p:spPr>
          <a:xfrm>
            <a:off x="211429" y="3226698"/>
            <a:ext cx="722377" cy="493777"/>
          </a:xfrm>
          <a:prstGeom prst="rect">
            <a:avLst/>
          </a:prstGeom>
        </p:spPr>
      </p:pic>
      <p:pic>
        <p:nvPicPr>
          <p:cNvPr id="131" name="Picture 130" descr="Telepresence_Suite.png">
            <a:extLst>
              <a:ext uri="{FF2B5EF4-FFF2-40B4-BE49-F238E27FC236}">
                <a16:creationId xmlns:a16="http://schemas.microsoft.com/office/drawing/2014/main" id="{344B9C2D-4225-4A1A-840B-B48ED7429B73}"/>
              </a:ext>
            </a:extLst>
          </p:cNvPr>
          <p:cNvPicPr>
            <a:picLocks noChangeAspect="1"/>
          </p:cNvPicPr>
          <p:nvPr/>
        </p:nvPicPr>
        <p:blipFill>
          <a:blip r:embed="rId5" cstate="print"/>
          <a:stretch>
            <a:fillRect/>
          </a:stretch>
        </p:blipFill>
        <p:spPr>
          <a:xfrm>
            <a:off x="189968" y="2384472"/>
            <a:ext cx="763341" cy="651632"/>
          </a:xfrm>
          <a:prstGeom prst="rect">
            <a:avLst/>
          </a:prstGeom>
        </p:spPr>
      </p:pic>
      <p:sp>
        <p:nvSpPr>
          <p:cNvPr id="4" name="TextBox 3">
            <a:extLst>
              <a:ext uri="{FF2B5EF4-FFF2-40B4-BE49-F238E27FC236}">
                <a16:creationId xmlns:a16="http://schemas.microsoft.com/office/drawing/2014/main" id="{4407B72F-8E0C-4120-A73E-08AEF2CF0D21}"/>
              </a:ext>
            </a:extLst>
          </p:cNvPr>
          <p:cNvSpPr txBox="1"/>
          <p:nvPr/>
        </p:nvSpPr>
        <p:spPr>
          <a:xfrm>
            <a:off x="10040544" y="4087397"/>
            <a:ext cx="594214" cy="276999"/>
          </a:xfrm>
          <a:prstGeom prst="rect">
            <a:avLst/>
          </a:prstGeom>
          <a:noFill/>
        </p:spPr>
        <p:txBody>
          <a:bodyPr wrap="square" rtlCol="0">
            <a:spAutoFit/>
          </a:bodyPr>
          <a:lstStyle/>
          <a:p>
            <a:pPr algn="ctr"/>
            <a:r>
              <a:rPr lang="en-US" sz="1200" dirty="0">
                <a:solidFill>
                  <a:schemeClr val="bg1"/>
                </a:solidFill>
                <a:latin typeface="Calibri" panose="020F0502020204030204" pitchFamily="34" charset="0"/>
                <a:cs typeface="Calibri" panose="020F0502020204030204" pitchFamily="34" charset="0"/>
              </a:rPr>
              <a:t>www</a:t>
            </a:r>
          </a:p>
        </p:txBody>
      </p:sp>
      <p:grpSp>
        <p:nvGrpSpPr>
          <p:cNvPr id="134" name="Group 133">
            <a:extLst>
              <a:ext uri="{FF2B5EF4-FFF2-40B4-BE49-F238E27FC236}">
                <a16:creationId xmlns:a16="http://schemas.microsoft.com/office/drawing/2014/main" id="{BE5A8008-1D7D-47F4-B23B-AB9764B08E4A}"/>
              </a:ext>
            </a:extLst>
          </p:cNvPr>
          <p:cNvGrpSpPr/>
          <p:nvPr/>
        </p:nvGrpSpPr>
        <p:grpSpPr>
          <a:xfrm>
            <a:off x="10058400" y="4828784"/>
            <a:ext cx="685800" cy="685800"/>
            <a:chOff x="2041200" y="1484784"/>
            <a:chExt cx="685800" cy="685800"/>
          </a:xfrm>
        </p:grpSpPr>
        <p:sp>
          <p:nvSpPr>
            <p:cNvPr id="135" name="Oval 134">
              <a:extLst>
                <a:ext uri="{FF2B5EF4-FFF2-40B4-BE49-F238E27FC236}">
                  <a16:creationId xmlns:a16="http://schemas.microsoft.com/office/drawing/2014/main" id="{065E7C77-ACB6-4F3A-BDFF-D71347378CAE}"/>
                </a:ext>
              </a:extLst>
            </p:cNvPr>
            <p:cNvSpPr>
              <a:spLocks noChangeAspect="1"/>
            </p:cNvSpPr>
            <p:nvPr/>
          </p:nvSpPr>
          <p:spPr>
            <a:xfrm>
              <a:off x="2041200" y="1484784"/>
              <a:ext cx="685800" cy="685800"/>
            </a:xfrm>
            <a:prstGeom prst="ellipse">
              <a:avLst/>
            </a:prstGeom>
            <a:solidFill>
              <a:srgbClr val="005F68"/>
            </a:solidFill>
            <a:ln w="12700" cap="flat" cmpd="sng" algn="ctr">
              <a:noFill/>
              <a:prstDash val="solid"/>
            </a:ln>
            <a:effectLst/>
            <a:extLst>
              <a:ext uri="{91240B29-F687-4F45-9708-019B960494DF}">
                <a14:hiddenLine xmlns:a14="http://schemas.microsoft.com/office/drawing/2010/main" w="12700" cap="flat" cmpd="sng" algn="ctr">
                  <a:solidFill>
                    <a:schemeClr val="tx1"/>
                  </a:solidFill>
                  <a:prstDash val="solid"/>
                </a14:hiddenLine>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dirty="0">
                <a:solidFill>
                  <a:schemeClr val="bg1"/>
                </a:solidFill>
              </a:endParaRPr>
            </a:p>
          </p:txBody>
        </p:sp>
        <p:grpSp>
          <p:nvGrpSpPr>
            <p:cNvPr id="136" name="Group 135">
              <a:extLst>
                <a:ext uri="{FF2B5EF4-FFF2-40B4-BE49-F238E27FC236}">
                  <a16:creationId xmlns:a16="http://schemas.microsoft.com/office/drawing/2014/main" id="{549C9653-87EB-4E59-80D9-9B8284D9EE57}"/>
                </a:ext>
              </a:extLst>
            </p:cNvPr>
            <p:cNvGrpSpPr/>
            <p:nvPr/>
          </p:nvGrpSpPr>
          <p:grpSpPr>
            <a:xfrm>
              <a:off x="2132347" y="1734850"/>
              <a:ext cx="496891" cy="270061"/>
              <a:chOff x="6326188" y="6373813"/>
              <a:chExt cx="3763963" cy="2049462"/>
            </a:xfrm>
          </p:grpSpPr>
          <p:sp>
            <p:nvSpPr>
              <p:cNvPr id="137" name="Freeform 632">
                <a:extLst>
                  <a:ext uri="{FF2B5EF4-FFF2-40B4-BE49-F238E27FC236}">
                    <a16:creationId xmlns:a16="http://schemas.microsoft.com/office/drawing/2014/main" id="{4137E5F7-F16D-4788-9754-3002A0326E40}"/>
                  </a:ext>
                </a:extLst>
              </p:cNvPr>
              <p:cNvSpPr>
                <a:spLocks/>
              </p:cNvSpPr>
              <p:nvPr/>
            </p:nvSpPr>
            <p:spPr bwMode="auto">
              <a:xfrm>
                <a:off x="6891338" y="6373813"/>
                <a:ext cx="749300" cy="1136650"/>
              </a:xfrm>
              <a:custGeom>
                <a:avLst/>
                <a:gdLst>
                  <a:gd name="T0" fmla="*/ 29 w 472"/>
                  <a:gd name="T1" fmla="*/ 716 h 716"/>
                  <a:gd name="T2" fmla="*/ 0 w 472"/>
                  <a:gd name="T3" fmla="*/ 695 h 716"/>
                  <a:gd name="T4" fmla="*/ 443 w 472"/>
                  <a:gd name="T5" fmla="*/ 0 h 716"/>
                  <a:gd name="T6" fmla="*/ 472 w 472"/>
                  <a:gd name="T7" fmla="*/ 16 h 716"/>
                  <a:gd name="T8" fmla="*/ 29 w 472"/>
                  <a:gd name="T9" fmla="*/ 716 h 716"/>
                </a:gdLst>
                <a:ahLst/>
                <a:cxnLst>
                  <a:cxn ang="0">
                    <a:pos x="T0" y="T1"/>
                  </a:cxn>
                  <a:cxn ang="0">
                    <a:pos x="T2" y="T3"/>
                  </a:cxn>
                  <a:cxn ang="0">
                    <a:pos x="T4" y="T5"/>
                  </a:cxn>
                  <a:cxn ang="0">
                    <a:pos x="T6" y="T7"/>
                  </a:cxn>
                  <a:cxn ang="0">
                    <a:pos x="T8" y="T9"/>
                  </a:cxn>
                </a:cxnLst>
                <a:rect l="0" t="0" r="r" b="b"/>
                <a:pathLst>
                  <a:path w="472" h="716">
                    <a:moveTo>
                      <a:pt x="29" y="716"/>
                    </a:moveTo>
                    <a:lnTo>
                      <a:pt x="0" y="695"/>
                    </a:lnTo>
                    <a:lnTo>
                      <a:pt x="443" y="0"/>
                    </a:lnTo>
                    <a:lnTo>
                      <a:pt x="472" y="16"/>
                    </a:lnTo>
                    <a:lnTo>
                      <a:pt x="29" y="716"/>
                    </a:ln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8" name="Freeform 633">
                <a:extLst>
                  <a:ext uri="{FF2B5EF4-FFF2-40B4-BE49-F238E27FC236}">
                    <a16:creationId xmlns:a16="http://schemas.microsoft.com/office/drawing/2014/main" id="{9AA8BDAA-877E-44BD-80DD-84126445032E}"/>
                  </a:ext>
                </a:extLst>
              </p:cNvPr>
              <p:cNvSpPr>
                <a:spLocks/>
              </p:cNvSpPr>
              <p:nvPr/>
            </p:nvSpPr>
            <p:spPr bwMode="auto">
              <a:xfrm>
                <a:off x="7127875" y="7740650"/>
                <a:ext cx="1220788" cy="98425"/>
              </a:xfrm>
              <a:custGeom>
                <a:avLst/>
                <a:gdLst>
                  <a:gd name="T0" fmla="*/ 769 w 769"/>
                  <a:gd name="T1" fmla="*/ 62 h 62"/>
                  <a:gd name="T2" fmla="*/ 0 w 769"/>
                  <a:gd name="T3" fmla="*/ 37 h 62"/>
                  <a:gd name="T4" fmla="*/ 0 w 769"/>
                  <a:gd name="T5" fmla="*/ 0 h 62"/>
                  <a:gd name="T6" fmla="*/ 769 w 769"/>
                  <a:gd name="T7" fmla="*/ 29 h 62"/>
                  <a:gd name="T8" fmla="*/ 769 w 769"/>
                  <a:gd name="T9" fmla="*/ 62 h 62"/>
                </a:gdLst>
                <a:ahLst/>
                <a:cxnLst>
                  <a:cxn ang="0">
                    <a:pos x="T0" y="T1"/>
                  </a:cxn>
                  <a:cxn ang="0">
                    <a:pos x="T2" y="T3"/>
                  </a:cxn>
                  <a:cxn ang="0">
                    <a:pos x="T4" y="T5"/>
                  </a:cxn>
                  <a:cxn ang="0">
                    <a:pos x="T6" y="T7"/>
                  </a:cxn>
                  <a:cxn ang="0">
                    <a:pos x="T8" y="T9"/>
                  </a:cxn>
                </a:cxnLst>
                <a:rect l="0" t="0" r="r" b="b"/>
                <a:pathLst>
                  <a:path w="769" h="62">
                    <a:moveTo>
                      <a:pt x="769" y="62"/>
                    </a:moveTo>
                    <a:lnTo>
                      <a:pt x="0" y="37"/>
                    </a:lnTo>
                    <a:lnTo>
                      <a:pt x="0" y="0"/>
                    </a:lnTo>
                    <a:lnTo>
                      <a:pt x="769" y="29"/>
                    </a:lnTo>
                    <a:lnTo>
                      <a:pt x="769" y="62"/>
                    </a:ln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1" name="Freeform 636">
                <a:extLst>
                  <a:ext uri="{FF2B5EF4-FFF2-40B4-BE49-F238E27FC236}">
                    <a16:creationId xmlns:a16="http://schemas.microsoft.com/office/drawing/2014/main" id="{63338F24-CDE4-4E1E-97BB-7843AA26F6CF}"/>
                  </a:ext>
                </a:extLst>
              </p:cNvPr>
              <p:cNvSpPr>
                <a:spLocks noEditPoints="1"/>
              </p:cNvSpPr>
              <p:nvPr/>
            </p:nvSpPr>
            <p:spPr bwMode="auto">
              <a:xfrm>
                <a:off x="6326188" y="7392988"/>
                <a:ext cx="866775" cy="814388"/>
              </a:xfrm>
              <a:custGeom>
                <a:avLst/>
                <a:gdLst>
                  <a:gd name="T0" fmla="*/ 69 w 132"/>
                  <a:gd name="T1" fmla="*/ 17 h 124"/>
                  <a:gd name="T2" fmla="*/ 97 w 132"/>
                  <a:gd name="T3" fmla="*/ 27 h 124"/>
                  <a:gd name="T4" fmla="*/ 104 w 132"/>
                  <a:gd name="T5" fmla="*/ 90 h 124"/>
                  <a:gd name="T6" fmla="*/ 69 w 132"/>
                  <a:gd name="T7" fmla="*/ 107 h 124"/>
                  <a:gd name="T8" fmla="*/ 41 w 132"/>
                  <a:gd name="T9" fmla="*/ 97 h 124"/>
                  <a:gd name="T10" fmla="*/ 34 w 132"/>
                  <a:gd name="T11" fmla="*/ 34 h 124"/>
                  <a:gd name="T12" fmla="*/ 69 w 132"/>
                  <a:gd name="T13" fmla="*/ 17 h 124"/>
                  <a:gd name="T14" fmla="*/ 69 w 132"/>
                  <a:gd name="T15" fmla="*/ 0 h 124"/>
                  <a:gd name="T16" fmla="*/ 69 w 132"/>
                  <a:gd name="T17" fmla="*/ 0 h 124"/>
                  <a:gd name="T18" fmla="*/ 21 w 132"/>
                  <a:gd name="T19" fmla="*/ 24 h 124"/>
                  <a:gd name="T20" fmla="*/ 31 w 132"/>
                  <a:gd name="T21" fmla="*/ 110 h 124"/>
                  <a:gd name="T22" fmla="*/ 69 w 132"/>
                  <a:gd name="T23" fmla="*/ 124 h 124"/>
                  <a:gd name="T24" fmla="*/ 117 w 132"/>
                  <a:gd name="T25" fmla="*/ 100 h 124"/>
                  <a:gd name="T26" fmla="*/ 130 w 132"/>
                  <a:gd name="T27" fmla="*/ 55 h 124"/>
                  <a:gd name="T28" fmla="*/ 108 w 132"/>
                  <a:gd name="T29" fmla="*/ 14 h 124"/>
                  <a:gd name="T30" fmla="*/ 69 w 132"/>
                  <a:gd name="T3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2" h="124">
                    <a:moveTo>
                      <a:pt x="69" y="17"/>
                    </a:moveTo>
                    <a:cubicBezTo>
                      <a:pt x="79" y="17"/>
                      <a:pt x="89" y="20"/>
                      <a:pt x="97" y="27"/>
                    </a:cubicBezTo>
                    <a:cubicBezTo>
                      <a:pt x="117" y="42"/>
                      <a:pt x="120" y="70"/>
                      <a:pt x="104" y="90"/>
                    </a:cubicBezTo>
                    <a:cubicBezTo>
                      <a:pt x="96" y="101"/>
                      <a:pt x="82" y="107"/>
                      <a:pt x="69" y="107"/>
                    </a:cubicBezTo>
                    <a:cubicBezTo>
                      <a:pt x="59" y="107"/>
                      <a:pt x="49" y="104"/>
                      <a:pt x="41" y="97"/>
                    </a:cubicBezTo>
                    <a:cubicBezTo>
                      <a:pt x="22" y="82"/>
                      <a:pt x="18" y="53"/>
                      <a:pt x="34" y="34"/>
                    </a:cubicBezTo>
                    <a:cubicBezTo>
                      <a:pt x="43" y="23"/>
                      <a:pt x="56" y="17"/>
                      <a:pt x="69" y="17"/>
                    </a:cubicBezTo>
                    <a:moveTo>
                      <a:pt x="69" y="0"/>
                    </a:moveTo>
                    <a:cubicBezTo>
                      <a:pt x="69" y="0"/>
                      <a:pt x="69" y="0"/>
                      <a:pt x="69" y="0"/>
                    </a:cubicBezTo>
                    <a:cubicBezTo>
                      <a:pt x="50" y="0"/>
                      <a:pt x="33" y="9"/>
                      <a:pt x="21" y="24"/>
                    </a:cubicBezTo>
                    <a:cubicBezTo>
                      <a:pt x="0" y="50"/>
                      <a:pt x="4" y="89"/>
                      <a:pt x="31" y="110"/>
                    </a:cubicBezTo>
                    <a:cubicBezTo>
                      <a:pt x="42" y="119"/>
                      <a:pt x="55" y="124"/>
                      <a:pt x="69" y="124"/>
                    </a:cubicBezTo>
                    <a:cubicBezTo>
                      <a:pt x="88" y="124"/>
                      <a:pt x="106" y="115"/>
                      <a:pt x="117" y="100"/>
                    </a:cubicBezTo>
                    <a:cubicBezTo>
                      <a:pt x="128" y="87"/>
                      <a:pt x="132" y="71"/>
                      <a:pt x="130" y="55"/>
                    </a:cubicBezTo>
                    <a:cubicBezTo>
                      <a:pt x="129" y="39"/>
                      <a:pt x="120" y="24"/>
                      <a:pt x="108" y="14"/>
                    </a:cubicBezTo>
                    <a:cubicBezTo>
                      <a:pt x="97" y="5"/>
                      <a:pt x="83" y="0"/>
                      <a:pt x="69" y="0"/>
                    </a:cubicBez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2" name="Freeform 637">
                <a:extLst>
                  <a:ext uri="{FF2B5EF4-FFF2-40B4-BE49-F238E27FC236}">
                    <a16:creationId xmlns:a16="http://schemas.microsoft.com/office/drawing/2014/main" id="{11E60F86-DE2B-42B9-8A6A-63B71B1E22C4}"/>
                  </a:ext>
                </a:extLst>
              </p:cNvPr>
              <p:cNvSpPr>
                <a:spLocks noEditPoints="1"/>
              </p:cNvSpPr>
              <p:nvPr/>
            </p:nvSpPr>
            <p:spPr bwMode="auto">
              <a:xfrm>
                <a:off x="8158163" y="6629400"/>
                <a:ext cx="1931988" cy="1793875"/>
              </a:xfrm>
              <a:custGeom>
                <a:avLst/>
                <a:gdLst>
                  <a:gd name="T0" fmla="*/ 154 w 294"/>
                  <a:gd name="T1" fmla="*/ 17 h 273"/>
                  <a:gd name="T2" fmla="*/ 229 w 294"/>
                  <a:gd name="T3" fmla="*/ 43 h 273"/>
                  <a:gd name="T4" fmla="*/ 248 w 294"/>
                  <a:gd name="T5" fmla="*/ 211 h 273"/>
                  <a:gd name="T6" fmla="*/ 154 w 294"/>
                  <a:gd name="T7" fmla="*/ 257 h 273"/>
                  <a:gd name="T8" fmla="*/ 79 w 294"/>
                  <a:gd name="T9" fmla="*/ 231 h 273"/>
                  <a:gd name="T10" fmla="*/ 60 w 294"/>
                  <a:gd name="T11" fmla="*/ 62 h 273"/>
                  <a:gd name="T12" fmla="*/ 154 w 294"/>
                  <a:gd name="T13" fmla="*/ 17 h 273"/>
                  <a:gd name="T14" fmla="*/ 154 w 294"/>
                  <a:gd name="T15" fmla="*/ 0 h 273"/>
                  <a:gd name="T16" fmla="*/ 154 w 294"/>
                  <a:gd name="T17" fmla="*/ 0 h 273"/>
                  <a:gd name="T18" fmla="*/ 47 w 294"/>
                  <a:gd name="T19" fmla="*/ 52 h 273"/>
                  <a:gd name="T20" fmla="*/ 69 w 294"/>
                  <a:gd name="T21" fmla="*/ 244 h 273"/>
                  <a:gd name="T22" fmla="*/ 154 w 294"/>
                  <a:gd name="T23" fmla="*/ 273 h 273"/>
                  <a:gd name="T24" fmla="*/ 261 w 294"/>
                  <a:gd name="T25" fmla="*/ 222 h 273"/>
                  <a:gd name="T26" fmla="*/ 290 w 294"/>
                  <a:gd name="T27" fmla="*/ 121 h 273"/>
                  <a:gd name="T28" fmla="*/ 239 w 294"/>
                  <a:gd name="T29" fmla="*/ 30 h 273"/>
                  <a:gd name="T30" fmla="*/ 154 w 294"/>
                  <a:gd name="T31"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4" h="273">
                    <a:moveTo>
                      <a:pt x="154" y="17"/>
                    </a:moveTo>
                    <a:cubicBezTo>
                      <a:pt x="180" y="17"/>
                      <a:pt x="207" y="25"/>
                      <a:pt x="229" y="43"/>
                    </a:cubicBezTo>
                    <a:cubicBezTo>
                      <a:pt x="280" y="84"/>
                      <a:pt x="289" y="159"/>
                      <a:pt x="248" y="211"/>
                    </a:cubicBezTo>
                    <a:cubicBezTo>
                      <a:pt x="224" y="241"/>
                      <a:pt x="189" y="257"/>
                      <a:pt x="154" y="257"/>
                    </a:cubicBezTo>
                    <a:cubicBezTo>
                      <a:pt x="128" y="257"/>
                      <a:pt x="101" y="248"/>
                      <a:pt x="79" y="231"/>
                    </a:cubicBezTo>
                    <a:cubicBezTo>
                      <a:pt x="28" y="189"/>
                      <a:pt x="19" y="114"/>
                      <a:pt x="60" y="62"/>
                    </a:cubicBezTo>
                    <a:cubicBezTo>
                      <a:pt x="84" y="32"/>
                      <a:pt x="119" y="17"/>
                      <a:pt x="154" y="17"/>
                    </a:cubicBezTo>
                    <a:moveTo>
                      <a:pt x="154" y="0"/>
                    </a:moveTo>
                    <a:cubicBezTo>
                      <a:pt x="154" y="0"/>
                      <a:pt x="154" y="0"/>
                      <a:pt x="154" y="0"/>
                    </a:cubicBezTo>
                    <a:cubicBezTo>
                      <a:pt x="112" y="0"/>
                      <a:pt x="73" y="19"/>
                      <a:pt x="47" y="52"/>
                    </a:cubicBezTo>
                    <a:cubicBezTo>
                      <a:pt x="0" y="111"/>
                      <a:pt x="10" y="197"/>
                      <a:pt x="69" y="244"/>
                    </a:cubicBezTo>
                    <a:cubicBezTo>
                      <a:pt x="93" y="263"/>
                      <a:pt x="123" y="273"/>
                      <a:pt x="154" y="273"/>
                    </a:cubicBezTo>
                    <a:cubicBezTo>
                      <a:pt x="196" y="273"/>
                      <a:pt x="235" y="254"/>
                      <a:pt x="261" y="222"/>
                    </a:cubicBezTo>
                    <a:cubicBezTo>
                      <a:pt x="284" y="193"/>
                      <a:pt x="294" y="157"/>
                      <a:pt x="290" y="121"/>
                    </a:cubicBezTo>
                    <a:cubicBezTo>
                      <a:pt x="286" y="85"/>
                      <a:pt x="268" y="52"/>
                      <a:pt x="239" y="30"/>
                    </a:cubicBezTo>
                    <a:cubicBezTo>
                      <a:pt x="215" y="10"/>
                      <a:pt x="185" y="0"/>
                      <a:pt x="154" y="0"/>
                    </a:cubicBez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3" name="Freeform 638">
                <a:extLst>
                  <a:ext uri="{FF2B5EF4-FFF2-40B4-BE49-F238E27FC236}">
                    <a16:creationId xmlns:a16="http://schemas.microsoft.com/office/drawing/2014/main" id="{928EF122-7D6D-4883-BB0A-FAD11F187154}"/>
                  </a:ext>
                </a:extLst>
              </p:cNvPr>
              <p:cNvSpPr>
                <a:spLocks noEditPoints="1"/>
              </p:cNvSpPr>
              <p:nvPr/>
            </p:nvSpPr>
            <p:spPr bwMode="auto">
              <a:xfrm>
                <a:off x="8716963" y="7070725"/>
                <a:ext cx="906463" cy="906463"/>
              </a:xfrm>
              <a:custGeom>
                <a:avLst/>
                <a:gdLst>
                  <a:gd name="T0" fmla="*/ 0 w 138"/>
                  <a:gd name="T1" fmla="*/ 0 h 138"/>
                  <a:gd name="T2" fmla="*/ 0 w 138"/>
                  <a:gd name="T3" fmla="*/ 138 h 138"/>
                  <a:gd name="T4" fmla="*/ 138 w 138"/>
                  <a:gd name="T5" fmla="*/ 138 h 138"/>
                  <a:gd name="T6" fmla="*/ 138 w 138"/>
                  <a:gd name="T7" fmla="*/ 0 h 138"/>
                  <a:gd name="T8" fmla="*/ 0 w 138"/>
                  <a:gd name="T9" fmla="*/ 0 h 138"/>
                  <a:gd name="T10" fmla="*/ 32 w 138"/>
                  <a:gd name="T11" fmla="*/ 129 h 138"/>
                  <a:gd name="T12" fmla="*/ 10 w 138"/>
                  <a:gd name="T13" fmla="*/ 129 h 138"/>
                  <a:gd name="T14" fmla="*/ 10 w 138"/>
                  <a:gd name="T15" fmla="*/ 107 h 138"/>
                  <a:gd name="T16" fmla="*/ 32 w 138"/>
                  <a:gd name="T17" fmla="*/ 107 h 138"/>
                  <a:gd name="T18" fmla="*/ 32 w 138"/>
                  <a:gd name="T19" fmla="*/ 129 h 138"/>
                  <a:gd name="T20" fmla="*/ 32 w 138"/>
                  <a:gd name="T21" fmla="*/ 97 h 138"/>
                  <a:gd name="T22" fmla="*/ 10 w 138"/>
                  <a:gd name="T23" fmla="*/ 97 h 138"/>
                  <a:gd name="T24" fmla="*/ 10 w 138"/>
                  <a:gd name="T25" fmla="*/ 75 h 138"/>
                  <a:gd name="T26" fmla="*/ 32 w 138"/>
                  <a:gd name="T27" fmla="*/ 75 h 138"/>
                  <a:gd name="T28" fmla="*/ 32 w 138"/>
                  <a:gd name="T29" fmla="*/ 97 h 138"/>
                  <a:gd name="T30" fmla="*/ 32 w 138"/>
                  <a:gd name="T31" fmla="*/ 65 h 138"/>
                  <a:gd name="T32" fmla="*/ 10 w 138"/>
                  <a:gd name="T33" fmla="*/ 65 h 138"/>
                  <a:gd name="T34" fmla="*/ 10 w 138"/>
                  <a:gd name="T35" fmla="*/ 43 h 138"/>
                  <a:gd name="T36" fmla="*/ 32 w 138"/>
                  <a:gd name="T37" fmla="*/ 43 h 138"/>
                  <a:gd name="T38" fmla="*/ 32 w 138"/>
                  <a:gd name="T39" fmla="*/ 65 h 138"/>
                  <a:gd name="T40" fmla="*/ 32 w 138"/>
                  <a:gd name="T41" fmla="*/ 33 h 138"/>
                  <a:gd name="T42" fmla="*/ 10 w 138"/>
                  <a:gd name="T43" fmla="*/ 33 h 138"/>
                  <a:gd name="T44" fmla="*/ 10 w 138"/>
                  <a:gd name="T45" fmla="*/ 11 h 138"/>
                  <a:gd name="T46" fmla="*/ 32 w 138"/>
                  <a:gd name="T47" fmla="*/ 11 h 138"/>
                  <a:gd name="T48" fmla="*/ 32 w 138"/>
                  <a:gd name="T49" fmla="*/ 33 h 138"/>
                  <a:gd name="T50" fmla="*/ 93 w 138"/>
                  <a:gd name="T51" fmla="*/ 47 h 138"/>
                  <a:gd name="T52" fmla="*/ 85 w 138"/>
                  <a:gd name="T53" fmla="*/ 41 h 138"/>
                  <a:gd name="T54" fmla="*/ 85 w 138"/>
                  <a:gd name="T55" fmla="*/ 89 h 138"/>
                  <a:gd name="T56" fmla="*/ 85 w 138"/>
                  <a:gd name="T57" fmla="*/ 89 h 138"/>
                  <a:gd name="T58" fmla="*/ 85 w 138"/>
                  <a:gd name="T59" fmla="*/ 89 h 138"/>
                  <a:gd name="T60" fmla="*/ 66 w 138"/>
                  <a:gd name="T61" fmla="*/ 103 h 138"/>
                  <a:gd name="T62" fmla="*/ 47 w 138"/>
                  <a:gd name="T63" fmla="*/ 89 h 138"/>
                  <a:gd name="T64" fmla="*/ 66 w 138"/>
                  <a:gd name="T65" fmla="*/ 75 h 138"/>
                  <a:gd name="T66" fmla="*/ 77 w 138"/>
                  <a:gd name="T67" fmla="*/ 78 h 138"/>
                  <a:gd name="T68" fmla="*/ 77 w 138"/>
                  <a:gd name="T69" fmla="*/ 25 h 138"/>
                  <a:gd name="T70" fmla="*/ 98 w 138"/>
                  <a:gd name="T71" fmla="*/ 40 h 138"/>
                  <a:gd name="T72" fmla="*/ 93 w 138"/>
                  <a:gd name="T73" fmla="*/ 47 h 138"/>
                  <a:gd name="T74" fmla="*/ 128 w 138"/>
                  <a:gd name="T75" fmla="*/ 129 h 138"/>
                  <a:gd name="T76" fmla="*/ 106 w 138"/>
                  <a:gd name="T77" fmla="*/ 129 h 138"/>
                  <a:gd name="T78" fmla="*/ 106 w 138"/>
                  <a:gd name="T79" fmla="*/ 107 h 138"/>
                  <a:gd name="T80" fmla="*/ 128 w 138"/>
                  <a:gd name="T81" fmla="*/ 107 h 138"/>
                  <a:gd name="T82" fmla="*/ 128 w 138"/>
                  <a:gd name="T83" fmla="*/ 129 h 138"/>
                  <a:gd name="T84" fmla="*/ 128 w 138"/>
                  <a:gd name="T85" fmla="*/ 97 h 138"/>
                  <a:gd name="T86" fmla="*/ 106 w 138"/>
                  <a:gd name="T87" fmla="*/ 97 h 138"/>
                  <a:gd name="T88" fmla="*/ 106 w 138"/>
                  <a:gd name="T89" fmla="*/ 75 h 138"/>
                  <a:gd name="T90" fmla="*/ 128 w 138"/>
                  <a:gd name="T91" fmla="*/ 75 h 138"/>
                  <a:gd name="T92" fmla="*/ 128 w 138"/>
                  <a:gd name="T93" fmla="*/ 97 h 138"/>
                  <a:gd name="T94" fmla="*/ 128 w 138"/>
                  <a:gd name="T95" fmla="*/ 65 h 138"/>
                  <a:gd name="T96" fmla="*/ 106 w 138"/>
                  <a:gd name="T97" fmla="*/ 65 h 138"/>
                  <a:gd name="T98" fmla="*/ 106 w 138"/>
                  <a:gd name="T99" fmla="*/ 43 h 138"/>
                  <a:gd name="T100" fmla="*/ 128 w 138"/>
                  <a:gd name="T101" fmla="*/ 43 h 138"/>
                  <a:gd name="T102" fmla="*/ 128 w 138"/>
                  <a:gd name="T103" fmla="*/ 65 h 138"/>
                  <a:gd name="T104" fmla="*/ 128 w 138"/>
                  <a:gd name="T105" fmla="*/ 33 h 138"/>
                  <a:gd name="T106" fmla="*/ 106 w 138"/>
                  <a:gd name="T107" fmla="*/ 33 h 138"/>
                  <a:gd name="T108" fmla="*/ 106 w 138"/>
                  <a:gd name="T109" fmla="*/ 11 h 138"/>
                  <a:gd name="T110" fmla="*/ 128 w 138"/>
                  <a:gd name="T111" fmla="*/ 11 h 138"/>
                  <a:gd name="T112" fmla="*/ 128 w 138"/>
                  <a:gd name="T113" fmla="*/ 33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8" h="138">
                    <a:moveTo>
                      <a:pt x="0" y="0"/>
                    </a:moveTo>
                    <a:cubicBezTo>
                      <a:pt x="0" y="138"/>
                      <a:pt x="0" y="138"/>
                      <a:pt x="0" y="138"/>
                    </a:cubicBezTo>
                    <a:cubicBezTo>
                      <a:pt x="138" y="138"/>
                      <a:pt x="138" y="138"/>
                      <a:pt x="138" y="138"/>
                    </a:cubicBezTo>
                    <a:cubicBezTo>
                      <a:pt x="138" y="0"/>
                      <a:pt x="138" y="0"/>
                      <a:pt x="138" y="0"/>
                    </a:cubicBezTo>
                    <a:lnTo>
                      <a:pt x="0" y="0"/>
                    </a:lnTo>
                    <a:close/>
                    <a:moveTo>
                      <a:pt x="32" y="129"/>
                    </a:moveTo>
                    <a:cubicBezTo>
                      <a:pt x="10" y="129"/>
                      <a:pt x="10" y="129"/>
                      <a:pt x="10" y="129"/>
                    </a:cubicBezTo>
                    <a:cubicBezTo>
                      <a:pt x="10" y="107"/>
                      <a:pt x="10" y="107"/>
                      <a:pt x="10" y="107"/>
                    </a:cubicBezTo>
                    <a:cubicBezTo>
                      <a:pt x="32" y="107"/>
                      <a:pt x="32" y="107"/>
                      <a:pt x="32" y="107"/>
                    </a:cubicBezTo>
                    <a:lnTo>
                      <a:pt x="32" y="129"/>
                    </a:lnTo>
                    <a:close/>
                    <a:moveTo>
                      <a:pt x="32" y="97"/>
                    </a:moveTo>
                    <a:cubicBezTo>
                      <a:pt x="10" y="97"/>
                      <a:pt x="10" y="97"/>
                      <a:pt x="10" y="97"/>
                    </a:cubicBezTo>
                    <a:cubicBezTo>
                      <a:pt x="10" y="75"/>
                      <a:pt x="10" y="75"/>
                      <a:pt x="10" y="75"/>
                    </a:cubicBezTo>
                    <a:cubicBezTo>
                      <a:pt x="32" y="75"/>
                      <a:pt x="32" y="75"/>
                      <a:pt x="32" y="75"/>
                    </a:cubicBezTo>
                    <a:lnTo>
                      <a:pt x="32" y="97"/>
                    </a:lnTo>
                    <a:close/>
                    <a:moveTo>
                      <a:pt x="32" y="65"/>
                    </a:moveTo>
                    <a:cubicBezTo>
                      <a:pt x="10" y="65"/>
                      <a:pt x="10" y="65"/>
                      <a:pt x="10" y="65"/>
                    </a:cubicBezTo>
                    <a:cubicBezTo>
                      <a:pt x="10" y="43"/>
                      <a:pt x="10" y="43"/>
                      <a:pt x="10" y="43"/>
                    </a:cubicBezTo>
                    <a:cubicBezTo>
                      <a:pt x="32" y="43"/>
                      <a:pt x="32" y="43"/>
                      <a:pt x="32" y="43"/>
                    </a:cubicBezTo>
                    <a:lnTo>
                      <a:pt x="32" y="65"/>
                    </a:lnTo>
                    <a:close/>
                    <a:moveTo>
                      <a:pt x="32" y="33"/>
                    </a:moveTo>
                    <a:cubicBezTo>
                      <a:pt x="10" y="33"/>
                      <a:pt x="10" y="33"/>
                      <a:pt x="10" y="33"/>
                    </a:cubicBezTo>
                    <a:cubicBezTo>
                      <a:pt x="10" y="11"/>
                      <a:pt x="10" y="11"/>
                      <a:pt x="10" y="11"/>
                    </a:cubicBezTo>
                    <a:cubicBezTo>
                      <a:pt x="32" y="11"/>
                      <a:pt x="32" y="11"/>
                      <a:pt x="32" y="11"/>
                    </a:cubicBezTo>
                    <a:lnTo>
                      <a:pt x="32" y="33"/>
                    </a:lnTo>
                    <a:close/>
                    <a:moveTo>
                      <a:pt x="93" y="47"/>
                    </a:moveTo>
                    <a:cubicBezTo>
                      <a:pt x="85" y="41"/>
                      <a:pt x="85" y="41"/>
                      <a:pt x="85" y="41"/>
                    </a:cubicBezTo>
                    <a:cubicBezTo>
                      <a:pt x="85" y="89"/>
                      <a:pt x="85" y="89"/>
                      <a:pt x="85" y="89"/>
                    </a:cubicBezTo>
                    <a:cubicBezTo>
                      <a:pt x="85" y="89"/>
                      <a:pt x="85" y="89"/>
                      <a:pt x="85" y="89"/>
                    </a:cubicBezTo>
                    <a:cubicBezTo>
                      <a:pt x="85" y="89"/>
                      <a:pt x="85" y="89"/>
                      <a:pt x="85" y="89"/>
                    </a:cubicBezTo>
                    <a:cubicBezTo>
                      <a:pt x="85" y="97"/>
                      <a:pt x="77" y="103"/>
                      <a:pt x="66" y="103"/>
                    </a:cubicBezTo>
                    <a:cubicBezTo>
                      <a:pt x="55" y="103"/>
                      <a:pt x="47" y="97"/>
                      <a:pt x="47" y="89"/>
                    </a:cubicBezTo>
                    <a:cubicBezTo>
                      <a:pt x="47" y="82"/>
                      <a:pt x="55" y="75"/>
                      <a:pt x="66" y="75"/>
                    </a:cubicBezTo>
                    <a:cubicBezTo>
                      <a:pt x="70" y="75"/>
                      <a:pt x="74" y="76"/>
                      <a:pt x="77" y="78"/>
                    </a:cubicBezTo>
                    <a:cubicBezTo>
                      <a:pt x="77" y="25"/>
                      <a:pt x="77" y="25"/>
                      <a:pt x="77" y="25"/>
                    </a:cubicBezTo>
                    <a:cubicBezTo>
                      <a:pt x="98" y="40"/>
                      <a:pt x="98" y="40"/>
                      <a:pt x="98" y="40"/>
                    </a:cubicBezTo>
                    <a:lnTo>
                      <a:pt x="93" y="47"/>
                    </a:lnTo>
                    <a:close/>
                    <a:moveTo>
                      <a:pt x="128" y="129"/>
                    </a:moveTo>
                    <a:cubicBezTo>
                      <a:pt x="106" y="129"/>
                      <a:pt x="106" y="129"/>
                      <a:pt x="106" y="129"/>
                    </a:cubicBezTo>
                    <a:cubicBezTo>
                      <a:pt x="106" y="107"/>
                      <a:pt x="106" y="107"/>
                      <a:pt x="106" y="107"/>
                    </a:cubicBezTo>
                    <a:cubicBezTo>
                      <a:pt x="128" y="107"/>
                      <a:pt x="128" y="107"/>
                      <a:pt x="128" y="107"/>
                    </a:cubicBezTo>
                    <a:lnTo>
                      <a:pt x="128" y="129"/>
                    </a:lnTo>
                    <a:close/>
                    <a:moveTo>
                      <a:pt x="128" y="97"/>
                    </a:moveTo>
                    <a:cubicBezTo>
                      <a:pt x="106" y="97"/>
                      <a:pt x="106" y="97"/>
                      <a:pt x="106" y="97"/>
                    </a:cubicBezTo>
                    <a:cubicBezTo>
                      <a:pt x="106" y="75"/>
                      <a:pt x="106" y="75"/>
                      <a:pt x="106" y="75"/>
                    </a:cubicBezTo>
                    <a:cubicBezTo>
                      <a:pt x="128" y="75"/>
                      <a:pt x="128" y="75"/>
                      <a:pt x="128" y="75"/>
                    </a:cubicBezTo>
                    <a:lnTo>
                      <a:pt x="128" y="97"/>
                    </a:lnTo>
                    <a:close/>
                    <a:moveTo>
                      <a:pt x="128" y="65"/>
                    </a:moveTo>
                    <a:cubicBezTo>
                      <a:pt x="106" y="65"/>
                      <a:pt x="106" y="65"/>
                      <a:pt x="106" y="65"/>
                    </a:cubicBezTo>
                    <a:cubicBezTo>
                      <a:pt x="106" y="43"/>
                      <a:pt x="106" y="43"/>
                      <a:pt x="106" y="43"/>
                    </a:cubicBezTo>
                    <a:cubicBezTo>
                      <a:pt x="128" y="43"/>
                      <a:pt x="128" y="43"/>
                      <a:pt x="128" y="43"/>
                    </a:cubicBezTo>
                    <a:lnTo>
                      <a:pt x="128" y="65"/>
                    </a:lnTo>
                    <a:close/>
                    <a:moveTo>
                      <a:pt x="128" y="33"/>
                    </a:moveTo>
                    <a:cubicBezTo>
                      <a:pt x="106" y="33"/>
                      <a:pt x="106" y="33"/>
                      <a:pt x="106" y="33"/>
                    </a:cubicBezTo>
                    <a:cubicBezTo>
                      <a:pt x="106" y="11"/>
                      <a:pt x="106" y="11"/>
                      <a:pt x="106" y="11"/>
                    </a:cubicBezTo>
                    <a:cubicBezTo>
                      <a:pt x="128" y="11"/>
                      <a:pt x="128" y="11"/>
                      <a:pt x="128" y="11"/>
                    </a:cubicBezTo>
                    <a:lnTo>
                      <a:pt x="128" y="33"/>
                    </a:ln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sp>
        <p:nvSpPr>
          <p:cNvPr id="12" name="TextBox 11">
            <a:extLst>
              <a:ext uri="{FF2B5EF4-FFF2-40B4-BE49-F238E27FC236}">
                <a16:creationId xmlns:a16="http://schemas.microsoft.com/office/drawing/2014/main" id="{F1560DA6-C982-4AD6-A81E-CB4C7AC635D5}"/>
              </a:ext>
            </a:extLst>
          </p:cNvPr>
          <p:cNvSpPr txBox="1"/>
          <p:nvPr/>
        </p:nvSpPr>
        <p:spPr>
          <a:xfrm>
            <a:off x="9916570" y="4877510"/>
            <a:ext cx="994886" cy="307777"/>
          </a:xfrm>
          <a:prstGeom prst="rect">
            <a:avLst/>
          </a:prstGeom>
          <a:noFill/>
        </p:spPr>
        <p:txBody>
          <a:bodyPr wrap="square" rtlCol="0">
            <a:spAutoFit/>
          </a:bodyPr>
          <a:lstStyle/>
          <a:p>
            <a:pPr algn="ctr"/>
            <a:r>
              <a:rPr lang="en-US" sz="1400" dirty="0">
                <a:solidFill>
                  <a:srgbClr val="002060"/>
                </a:solidFill>
              </a:rPr>
              <a:t>CDN</a:t>
            </a:r>
          </a:p>
        </p:txBody>
      </p:sp>
      <p:grpSp>
        <p:nvGrpSpPr>
          <p:cNvPr id="164" name="Group 163">
            <a:extLst>
              <a:ext uri="{FF2B5EF4-FFF2-40B4-BE49-F238E27FC236}">
                <a16:creationId xmlns:a16="http://schemas.microsoft.com/office/drawing/2014/main" id="{F3D4F741-D793-42C6-A15F-8CE1E70A7936}"/>
              </a:ext>
            </a:extLst>
          </p:cNvPr>
          <p:cNvGrpSpPr>
            <a:grpSpLocks noChangeAspect="1"/>
          </p:cNvGrpSpPr>
          <p:nvPr/>
        </p:nvGrpSpPr>
        <p:grpSpPr>
          <a:xfrm>
            <a:off x="8203820" y="4116064"/>
            <a:ext cx="715725" cy="715725"/>
            <a:chOff x="5238427" y="3971529"/>
            <a:chExt cx="685800" cy="685800"/>
          </a:xfrm>
        </p:grpSpPr>
        <p:sp>
          <p:nvSpPr>
            <p:cNvPr id="165" name="Oval 164">
              <a:extLst>
                <a:ext uri="{FF2B5EF4-FFF2-40B4-BE49-F238E27FC236}">
                  <a16:creationId xmlns:a16="http://schemas.microsoft.com/office/drawing/2014/main" id="{D061FFBA-B508-4EA2-A7B1-452F7A785C37}"/>
                </a:ext>
              </a:extLst>
            </p:cNvPr>
            <p:cNvSpPr>
              <a:spLocks noChangeAspect="1"/>
            </p:cNvSpPr>
            <p:nvPr/>
          </p:nvSpPr>
          <p:spPr>
            <a:xfrm>
              <a:off x="5238427" y="3971529"/>
              <a:ext cx="685800" cy="685800"/>
            </a:xfrm>
            <a:prstGeom prst="ellipse">
              <a:avLst/>
            </a:prstGeom>
            <a:solidFill>
              <a:srgbClr val="0099A7"/>
            </a:solidFill>
            <a:ln w="12700" cap="flat" cmpd="sng" algn="ctr">
              <a:noFill/>
              <a:prstDash val="solid"/>
            </a:ln>
            <a:effectLst/>
            <a:extLst>
              <a:ext uri="{91240B29-F687-4F45-9708-019B960494DF}">
                <a14:hiddenLine xmlns:a14="http://schemas.microsoft.com/office/drawing/2010/main" w="12700" cap="flat" cmpd="sng" algn="ctr">
                  <a:solidFill>
                    <a:schemeClr val="tx1"/>
                  </a:solidFill>
                  <a:prstDash val="solid"/>
                </a14:hiddenLine>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dirty="0">
                <a:solidFill>
                  <a:schemeClr val="bg1"/>
                </a:solidFill>
              </a:endParaRPr>
            </a:p>
          </p:txBody>
        </p:sp>
        <p:grpSp>
          <p:nvGrpSpPr>
            <p:cNvPr id="166" name="Group 165">
              <a:extLst>
                <a:ext uri="{FF2B5EF4-FFF2-40B4-BE49-F238E27FC236}">
                  <a16:creationId xmlns:a16="http://schemas.microsoft.com/office/drawing/2014/main" id="{CA31D491-CD27-4EDC-A62B-5EFEE3E99ADF}"/>
                </a:ext>
              </a:extLst>
            </p:cNvPr>
            <p:cNvGrpSpPr/>
            <p:nvPr/>
          </p:nvGrpSpPr>
          <p:grpSpPr>
            <a:xfrm>
              <a:off x="5364830" y="4097854"/>
              <a:ext cx="432995" cy="433150"/>
              <a:chOff x="6435725" y="24549100"/>
              <a:chExt cx="3282950" cy="3286125"/>
            </a:xfrm>
          </p:grpSpPr>
          <p:sp>
            <p:nvSpPr>
              <p:cNvPr id="167" name="Freeform 1689">
                <a:extLst>
                  <a:ext uri="{FF2B5EF4-FFF2-40B4-BE49-F238E27FC236}">
                    <a16:creationId xmlns:a16="http://schemas.microsoft.com/office/drawing/2014/main" id="{61713DF0-2FBE-4E84-ACAC-C39DCAD13E42}"/>
                  </a:ext>
                </a:extLst>
              </p:cNvPr>
              <p:cNvSpPr>
                <a:spLocks noEditPoints="1"/>
              </p:cNvSpPr>
              <p:nvPr/>
            </p:nvSpPr>
            <p:spPr bwMode="auto">
              <a:xfrm>
                <a:off x="7145338" y="25252363"/>
                <a:ext cx="1865313" cy="1879600"/>
              </a:xfrm>
              <a:custGeom>
                <a:avLst/>
                <a:gdLst>
                  <a:gd name="T0" fmla="*/ 142 w 284"/>
                  <a:gd name="T1" fmla="*/ 9 h 286"/>
                  <a:gd name="T2" fmla="*/ 276 w 284"/>
                  <a:gd name="T3" fmla="*/ 143 h 286"/>
                  <a:gd name="T4" fmla="*/ 142 w 284"/>
                  <a:gd name="T5" fmla="*/ 278 h 286"/>
                  <a:gd name="T6" fmla="*/ 8 w 284"/>
                  <a:gd name="T7" fmla="*/ 143 h 286"/>
                  <a:gd name="T8" fmla="*/ 142 w 284"/>
                  <a:gd name="T9" fmla="*/ 9 h 286"/>
                  <a:gd name="T10" fmla="*/ 142 w 284"/>
                  <a:gd name="T11" fmla="*/ 0 h 286"/>
                  <a:gd name="T12" fmla="*/ 0 w 284"/>
                  <a:gd name="T13" fmla="*/ 143 h 286"/>
                  <a:gd name="T14" fmla="*/ 142 w 284"/>
                  <a:gd name="T15" fmla="*/ 286 h 286"/>
                  <a:gd name="T16" fmla="*/ 284 w 284"/>
                  <a:gd name="T17" fmla="*/ 143 h 286"/>
                  <a:gd name="T18" fmla="*/ 142 w 284"/>
                  <a:gd name="T19"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4" h="286">
                    <a:moveTo>
                      <a:pt x="142" y="9"/>
                    </a:moveTo>
                    <a:cubicBezTo>
                      <a:pt x="216" y="9"/>
                      <a:pt x="276" y="69"/>
                      <a:pt x="276" y="143"/>
                    </a:cubicBezTo>
                    <a:cubicBezTo>
                      <a:pt x="276" y="218"/>
                      <a:pt x="216" y="278"/>
                      <a:pt x="142" y="278"/>
                    </a:cubicBezTo>
                    <a:cubicBezTo>
                      <a:pt x="68" y="278"/>
                      <a:pt x="8" y="218"/>
                      <a:pt x="8" y="143"/>
                    </a:cubicBezTo>
                    <a:cubicBezTo>
                      <a:pt x="8" y="69"/>
                      <a:pt x="68" y="9"/>
                      <a:pt x="142" y="9"/>
                    </a:cubicBezTo>
                    <a:moveTo>
                      <a:pt x="142" y="0"/>
                    </a:moveTo>
                    <a:cubicBezTo>
                      <a:pt x="63" y="0"/>
                      <a:pt x="0" y="64"/>
                      <a:pt x="0" y="143"/>
                    </a:cubicBezTo>
                    <a:cubicBezTo>
                      <a:pt x="0" y="222"/>
                      <a:pt x="63" y="286"/>
                      <a:pt x="142" y="286"/>
                    </a:cubicBezTo>
                    <a:cubicBezTo>
                      <a:pt x="220" y="286"/>
                      <a:pt x="284" y="222"/>
                      <a:pt x="284" y="143"/>
                    </a:cubicBezTo>
                    <a:cubicBezTo>
                      <a:pt x="284" y="64"/>
                      <a:pt x="220" y="0"/>
                      <a:pt x="142" y="0"/>
                    </a:cubicBez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8" name="Freeform 1690">
                <a:extLst>
                  <a:ext uri="{FF2B5EF4-FFF2-40B4-BE49-F238E27FC236}">
                    <a16:creationId xmlns:a16="http://schemas.microsoft.com/office/drawing/2014/main" id="{86CFFC11-0C2B-4CE6-B40B-CA76DEBF034B}"/>
                  </a:ext>
                </a:extLst>
              </p:cNvPr>
              <p:cNvSpPr>
                <a:spLocks noEditPoints="1"/>
              </p:cNvSpPr>
              <p:nvPr/>
            </p:nvSpPr>
            <p:spPr bwMode="auto">
              <a:xfrm>
                <a:off x="6435725" y="24549100"/>
                <a:ext cx="3282950" cy="3286125"/>
              </a:xfrm>
              <a:custGeom>
                <a:avLst/>
                <a:gdLst>
                  <a:gd name="T0" fmla="*/ 293 w 500"/>
                  <a:gd name="T1" fmla="*/ 29 h 500"/>
                  <a:gd name="T2" fmla="*/ 341 w 500"/>
                  <a:gd name="T3" fmla="*/ 87 h 500"/>
                  <a:gd name="T4" fmla="*/ 375 w 500"/>
                  <a:gd name="T5" fmla="*/ 63 h 500"/>
                  <a:gd name="T6" fmla="*/ 435 w 500"/>
                  <a:gd name="T7" fmla="*/ 106 h 500"/>
                  <a:gd name="T8" fmla="*/ 413 w 500"/>
                  <a:gd name="T9" fmla="*/ 159 h 500"/>
                  <a:gd name="T10" fmla="*/ 471 w 500"/>
                  <a:gd name="T11" fmla="*/ 207 h 500"/>
                  <a:gd name="T12" fmla="*/ 471 w 500"/>
                  <a:gd name="T13" fmla="*/ 294 h 500"/>
                  <a:gd name="T14" fmla="*/ 413 w 500"/>
                  <a:gd name="T15" fmla="*/ 341 h 500"/>
                  <a:gd name="T16" fmla="*/ 440 w 500"/>
                  <a:gd name="T17" fmla="*/ 382 h 500"/>
                  <a:gd name="T18" fmla="*/ 384 w 500"/>
                  <a:gd name="T19" fmla="*/ 440 h 500"/>
                  <a:gd name="T20" fmla="*/ 343 w 500"/>
                  <a:gd name="T21" fmla="*/ 413 h 500"/>
                  <a:gd name="T22" fmla="*/ 298 w 500"/>
                  <a:gd name="T23" fmla="*/ 435 h 500"/>
                  <a:gd name="T24" fmla="*/ 216 w 500"/>
                  <a:gd name="T25" fmla="*/ 484 h 500"/>
                  <a:gd name="T26" fmla="*/ 198 w 500"/>
                  <a:gd name="T27" fmla="*/ 430 h 500"/>
                  <a:gd name="T28" fmla="*/ 155 w 500"/>
                  <a:gd name="T29" fmla="*/ 414 h 500"/>
                  <a:gd name="T30" fmla="*/ 106 w 500"/>
                  <a:gd name="T31" fmla="*/ 436 h 500"/>
                  <a:gd name="T32" fmla="*/ 87 w 500"/>
                  <a:gd name="T33" fmla="*/ 345 h 500"/>
                  <a:gd name="T34" fmla="*/ 66 w 500"/>
                  <a:gd name="T35" fmla="*/ 298 h 500"/>
                  <a:gd name="T36" fmla="*/ 16 w 500"/>
                  <a:gd name="T37" fmla="*/ 217 h 500"/>
                  <a:gd name="T38" fmla="*/ 71 w 500"/>
                  <a:gd name="T39" fmla="*/ 199 h 500"/>
                  <a:gd name="T40" fmla="*/ 63 w 500"/>
                  <a:gd name="T41" fmla="*/ 125 h 500"/>
                  <a:gd name="T42" fmla="*/ 116 w 500"/>
                  <a:gd name="T43" fmla="*/ 60 h 500"/>
                  <a:gd name="T44" fmla="*/ 157 w 500"/>
                  <a:gd name="T45" fmla="*/ 88 h 500"/>
                  <a:gd name="T46" fmla="*/ 202 w 500"/>
                  <a:gd name="T47" fmla="*/ 66 h 500"/>
                  <a:gd name="T48" fmla="*/ 250 w 500"/>
                  <a:gd name="T49" fmla="*/ 17 h 500"/>
                  <a:gd name="T50" fmla="*/ 190 w 500"/>
                  <a:gd name="T51" fmla="*/ 27 h 500"/>
                  <a:gd name="T52" fmla="*/ 150 w 500"/>
                  <a:gd name="T53" fmla="*/ 62 h 500"/>
                  <a:gd name="T54" fmla="*/ 94 w 500"/>
                  <a:gd name="T55" fmla="*/ 53 h 500"/>
                  <a:gd name="T56" fmla="*/ 57 w 500"/>
                  <a:gd name="T57" fmla="*/ 145 h 500"/>
                  <a:gd name="T58" fmla="*/ 52 w 500"/>
                  <a:gd name="T59" fmla="*/ 187 h 500"/>
                  <a:gd name="T60" fmla="*/ 0 w 500"/>
                  <a:gd name="T61" fmla="*/ 213 h 500"/>
                  <a:gd name="T62" fmla="*/ 0 w 500"/>
                  <a:gd name="T63" fmla="*/ 288 h 500"/>
                  <a:gd name="T64" fmla="*/ 51 w 500"/>
                  <a:gd name="T65" fmla="*/ 313 h 500"/>
                  <a:gd name="T66" fmla="*/ 50 w 500"/>
                  <a:gd name="T67" fmla="*/ 365 h 500"/>
                  <a:gd name="T68" fmla="*/ 94 w 500"/>
                  <a:gd name="T69" fmla="*/ 448 h 500"/>
                  <a:gd name="T70" fmla="*/ 146 w 500"/>
                  <a:gd name="T71" fmla="*/ 442 h 500"/>
                  <a:gd name="T72" fmla="*/ 187 w 500"/>
                  <a:gd name="T73" fmla="*/ 449 h 500"/>
                  <a:gd name="T74" fmla="*/ 213 w 500"/>
                  <a:gd name="T75" fmla="*/ 500 h 500"/>
                  <a:gd name="T76" fmla="*/ 287 w 500"/>
                  <a:gd name="T77" fmla="*/ 500 h 500"/>
                  <a:gd name="T78" fmla="*/ 313 w 500"/>
                  <a:gd name="T79" fmla="*/ 450 h 500"/>
                  <a:gd name="T80" fmla="*/ 363 w 500"/>
                  <a:gd name="T81" fmla="*/ 449 h 500"/>
                  <a:gd name="T82" fmla="*/ 444 w 500"/>
                  <a:gd name="T83" fmla="*/ 410 h 500"/>
                  <a:gd name="T84" fmla="*/ 438 w 500"/>
                  <a:gd name="T85" fmla="*/ 350 h 500"/>
                  <a:gd name="T86" fmla="*/ 473 w 500"/>
                  <a:gd name="T87" fmla="*/ 310 h 500"/>
                  <a:gd name="T88" fmla="*/ 473 w 500"/>
                  <a:gd name="T89" fmla="*/ 190 h 500"/>
                  <a:gd name="T90" fmla="*/ 439 w 500"/>
                  <a:gd name="T91" fmla="*/ 149 h 500"/>
                  <a:gd name="T92" fmla="*/ 405 w 500"/>
                  <a:gd name="T93" fmla="*/ 52 h 500"/>
                  <a:gd name="T94" fmla="*/ 355 w 500"/>
                  <a:gd name="T95" fmla="*/ 58 h 500"/>
                  <a:gd name="T96" fmla="*/ 310 w 500"/>
                  <a:gd name="T97" fmla="*/ 27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00" h="500">
                    <a:moveTo>
                      <a:pt x="250" y="17"/>
                    </a:moveTo>
                    <a:cubicBezTo>
                      <a:pt x="260" y="17"/>
                      <a:pt x="269" y="17"/>
                      <a:pt x="279" y="17"/>
                    </a:cubicBezTo>
                    <a:cubicBezTo>
                      <a:pt x="287" y="17"/>
                      <a:pt x="292" y="22"/>
                      <a:pt x="293" y="29"/>
                    </a:cubicBezTo>
                    <a:cubicBezTo>
                      <a:pt x="295" y="42"/>
                      <a:pt x="296" y="54"/>
                      <a:pt x="298" y="67"/>
                    </a:cubicBezTo>
                    <a:cubicBezTo>
                      <a:pt x="298" y="69"/>
                      <a:pt x="299" y="70"/>
                      <a:pt x="301" y="71"/>
                    </a:cubicBezTo>
                    <a:cubicBezTo>
                      <a:pt x="315" y="75"/>
                      <a:pt x="328" y="80"/>
                      <a:pt x="341" y="87"/>
                    </a:cubicBezTo>
                    <a:cubicBezTo>
                      <a:pt x="342" y="88"/>
                      <a:pt x="342" y="88"/>
                      <a:pt x="343" y="88"/>
                    </a:cubicBezTo>
                    <a:cubicBezTo>
                      <a:pt x="343" y="88"/>
                      <a:pt x="344" y="88"/>
                      <a:pt x="345" y="87"/>
                    </a:cubicBezTo>
                    <a:cubicBezTo>
                      <a:pt x="355" y="79"/>
                      <a:pt x="365" y="71"/>
                      <a:pt x="375" y="63"/>
                    </a:cubicBezTo>
                    <a:cubicBezTo>
                      <a:pt x="378" y="61"/>
                      <a:pt x="381" y="60"/>
                      <a:pt x="384" y="60"/>
                    </a:cubicBezTo>
                    <a:cubicBezTo>
                      <a:pt x="388" y="60"/>
                      <a:pt x="391" y="61"/>
                      <a:pt x="393" y="63"/>
                    </a:cubicBezTo>
                    <a:cubicBezTo>
                      <a:pt x="407" y="78"/>
                      <a:pt x="421" y="92"/>
                      <a:pt x="435" y="106"/>
                    </a:cubicBezTo>
                    <a:cubicBezTo>
                      <a:pt x="441" y="112"/>
                      <a:pt x="441" y="119"/>
                      <a:pt x="436" y="126"/>
                    </a:cubicBezTo>
                    <a:cubicBezTo>
                      <a:pt x="429" y="135"/>
                      <a:pt x="421" y="145"/>
                      <a:pt x="413" y="155"/>
                    </a:cubicBezTo>
                    <a:cubicBezTo>
                      <a:pt x="412" y="157"/>
                      <a:pt x="412" y="158"/>
                      <a:pt x="413" y="159"/>
                    </a:cubicBezTo>
                    <a:cubicBezTo>
                      <a:pt x="420" y="172"/>
                      <a:pt x="425" y="185"/>
                      <a:pt x="429" y="198"/>
                    </a:cubicBezTo>
                    <a:cubicBezTo>
                      <a:pt x="430" y="201"/>
                      <a:pt x="431" y="202"/>
                      <a:pt x="434" y="202"/>
                    </a:cubicBezTo>
                    <a:cubicBezTo>
                      <a:pt x="446" y="204"/>
                      <a:pt x="459" y="205"/>
                      <a:pt x="471" y="207"/>
                    </a:cubicBezTo>
                    <a:cubicBezTo>
                      <a:pt x="479" y="208"/>
                      <a:pt x="483" y="213"/>
                      <a:pt x="483" y="221"/>
                    </a:cubicBezTo>
                    <a:cubicBezTo>
                      <a:pt x="483" y="241"/>
                      <a:pt x="483" y="260"/>
                      <a:pt x="483" y="280"/>
                    </a:cubicBezTo>
                    <a:cubicBezTo>
                      <a:pt x="483" y="287"/>
                      <a:pt x="479" y="293"/>
                      <a:pt x="471" y="294"/>
                    </a:cubicBezTo>
                    <a:cubicBezTo>
                      <a:pt x="458" y="295"/>
                      <a:pt x="446" y="297"/>
                      <a:pt x="434" y="298"/>
                    </a:cubicBezTo>
                    <a:cubicBezTo>
                      <a:pt x="431" y="299"/>
                      <a:pt x="430" y="299"/>
                      <a:pt x="429" y="302"/>
                    </a:cubicBezTo>
                    <a:cubicBezTo>
                      <a:pt x="425" y="316"/>
                      <a:pt x="420" y="329"/>
                      <a:pt x="413" y="341"/>
                    </a:cubicBezTo>
                    <a:cubicBezTo>
                      <a:pt x="412" y="342"/>
                      <a:pt x="413" y="344"/>
                      <a:pt x="413" y="345"/>
                    </a:cubicBezTo>
                    <a:cubicBezTo>
                      <a:pt x="421" y="355"/>
                      <a:pt x="429" y="365"/>
                      <a:pt x="437" y="375"/>
                    </a:cubicBezTo>
                    <a:cubicBezTo>
                      <a:pt x="438" y="377"/>
                      <a:pt x="439" y="380"/>
                      <a:pt x="440" y="382"/>
                    </a:cubicBezTo>
                    <a:cubicBezTo>
                      <a:pt x="441" y="389"/>
                      <a:pt x="437" y="393"/>
                      <a:pt x="433" y="398"/>
                    </a:cubicBezTo>
                    <a:cubicBezTo>
                      <a:pt x="421" y="410"/>
                      <a:pt x="409" y="422"/>
                      <a:pt x="397" y="434"/>
                    </a:cubicBezTo>
                    <a:cubicBezTo>
                      <a:pt x="393" y="438"/>
                      <a:pt x="389" y="440"/>
                      <a:pt x="384" y="440"/>
                    </a:cubicBezTo>
                    <a:cubicBezTo>
                      <a:pt x="381" y="440"/>
                      <a:pt x="377" y="439"/>
                      <a:pt x="373" y="436"/>
                    </a:cubicBezTo>
                    <a:cubicBezTo>
                      <a:pt x="364" y="428"/>
                      <a:pt x="354" y="421"/>
                      <a:pt x="345" y="414"/>
                    </a:cubicBezTo>
                    <a:cubicBezTo>
                      <a:pt x="344" y="413"/>
                      <a:pt x="344" y="413"/>
                      <a:pt x="343" y="413"/>
                    </a:cubicBezTo>
                    <a:cubicBezTo>
                      <a:pt x="342" y="413"/>
                      <a:pt x="342" y="413"/>
                      <a:pt x="341" y="413"/>
                    </a:cubicBezTo>
                    <a:cubicBezTo>
                      <a:pt x="329" y="420"/>
                      <a:pt x="316" y="426"/>
                      <a:pt x="302" y="429"/>
                    </a:cubicBezTo>
                    <a:cubicBezTo>
                      <a:pt x="299" y="430"/>
                      <a:pt x="298" y="432"/>
                      <a:pt x="298" y="435"/>
                    </a:cubicBezTo>
                    <a:cubicBezTo>
                      <a:pt x="297" y="446"/>
                      <a:pt x="295" y="457"/>
                      <a:pt x="294" y="468"/>
                    </a:cubicBezTo>
                    <a:cubicBezTo>
                      <a:pt x="293" y="475"/>
                      <a:pt x="290" y="481"/>
                      <a:pt x="283" y="484"/>
                    </a:cubicBezTo>
                    <a:cubicBezTo>
                      <a:pt x="261" y="484"/>
                      <a:pt x="239" y="484"/>
                      <a:pt x="216" y="484"/>
                    </a:cubicBezTo>
                    <a:cubicBezTo>
                      <a:pt x="209" y="481"/>
                      <a:pt x="206" y="475"/>
                      <a:pt x="206" y="468"/>
                    </a:cubicBezTo>
                    <a:cubicBezTo>
                      <a:pt x="205" y="456"/>
                      <a:pt x="203" y="445"/>
                      <a:pt x="202" y="434"/>
                    </a:cubicBezTo>
                    <a:cubicBezTo>
                      <a:pt x="202" y="432"/>
                      <a:pt x="201" y="430"/>
                      <a:pt x="198" y="430"/>
                    </a:cubicBezTo>
                    <a:cubicBezTo>
                      <a:pt x="185" y="426"/>
                      <a:pt x="171" y="420"/>
                      <a:pt x="159" y="413"/>
                    </a:cubicBezTo>
                    <a:cubicBezTo>
                      <a:pt x="158" y="413"/>
                      <a:pt x="158" y="413"/>
                      <a:pt x="157" y="413"/>
                    </a:cubicBezTo>
                    <a:cubicBezTo>
                      <a:pt x="156" y="413"/>
                      <a:pt x="156" y="413"/>
                      <a:pt x="155" y="414"/>
                    </a:cubicBezTo>
                    <a:cubicBezTo>
                      <a:pt x="145" y="422"/>
                      <a:pt x="135" y="429"/>
                      <a:pt x="125" y="437"/>
                    </a:cubicBezTo>
                    <a:cubicBezTo>
                      <a:pt x="122" y="439"/>
                      <a:pt x="119" y="441"/>
                      <a:pt x="116" y="441"/>
                    </a:cubicBezTo>
                    <a:cubicBezTo>
                      <a:pt x="112" y="441"/>
                      <a:pt x="109" y="439"/>
                      <a:pt x="106" y="436"/>
                    </a:cubicBezTo>
                    <a:cubicBezTo>
                      <a:pt x="92" y="422"/>
                      <a:pt x="78" y="409"/>
                      <a:pt x="64" y="395"/>
                    </a:cubicBezTo>
                    <a:cubicBezTo>
                      <a:pt x="59" y="389"/>
                      <a:pt x="58" y="382"/>
                      <a:pt x="63" y="375"/>
                    </a:cubicBezTo>
                    <a:cubicBezTo>
                      <a:pt x="71" y="365"/>
                      <a:pt x="79" y="355"/>
                      <a:pt x="87" y="345"/>
                    </a:cubicBezTo>
                    <a:cubicBezTo>
                      <a:pt x="87" y="344"/>
                      <a:pt x="87" y="342"/>
                      <a:pt x="87" y="341"/>
                    </a:cubicBezTo>
                    <a:cubicBezTo>
                      <a:pt x="80" y="329"/>
                      <a:pt x="75" y="316"/>
                      <a:pt x="71" y="302"/>
                    </a:cubicBezTo>
                    <a:cubicBezTo>
                      <a:pt x="70" y="300"/>
                      <a:pt x="69" y="299"/>
                      <a:pt x="66" y="298"/>
                    </a:cubicBezTo>
                    <a:cubicBezTo>
                      <a:pt x="55" y="297"/>
                      <a:pt x="44" y="295"/>
                      <a:pt x="33" y="294"/>
                    </a:cubicBezTo>
                    <a:cubicBezTo>
                      <a:pt x="25" y="294"/>
                      <a:pt x="20" y="291"/>
                      <a:pt x="16" y="284"/>
                    </a:cubicBezTo>
                    <a:cubicBezTo>
                      <a:pt x="16" y="262"/>
                      <a:pt x="16" y="239"/>
                      <a:pt x="16" y="217"/>
                    </a:cubicBezTo>
                    <a:cubicBezTo>
                      <a:pt x="20" y="210"/>
                      <a:pt x="25" y="207"/>
                      <a:pt x="33" y="206"/>
                    </a:cubicBezTo>
                    <a:cubicBezTo>
                      <a:pt x="44" y="205"/>
                      <a:pt x="55" y="204"/>
                      <a:pt x="66" y="202"/>
                    </a:cubicBezTo>
                    <a:cubicBezTo>
                      <a:pt x="69" y="202"/>
                      <a:pt x="70" y="201"/>
                      <a:pt x="71" y="199"/>
                    </a:cubicBezTo>
                    <a:cubicBezTo>
                      <a:pt x="75" y="185"/>
                      <a:pt x="80" y="172"/>
                      <a:pt x="87" y="159"/>
                    </a:cubicBezTo>
                    <a:cubicBezTo>
                      <a:pt x="88" y="158"/>
                      <a:pt x="88" y="157"/>
                      <a:pt x="87" y="155"/>
                    </a:cubicBezTo>
                    <a:cubicBezTo>
                      <a:pt x="79" y="145"/>
                      <a:pt x="71" y="135"/>
                      <a:pt x="63" y="125"/>
                    </a:cubicBezTo>
                    <a:cubicBezTo>
                      <a:pt x="59" y="120"/>
                      <a:pt x="59" y="111"/>
                      <a:pt x="63" y="107"/>
                    </a:cubicBezTo>
                    <a:cubicBezTo>
                      <a:pt x="77" y="93"/>
                      <a:pt x="91" y="79"/>
                      <a:pt x="105" y="65"/>
                    </a:cubicBezTo>
                    <a:cubicBezTo>
                      <a:pt x="109" y="62"/>
                      <a:pt x="112" y="60"/>
                      <a:pt x="116" y="60"/>
                    </a:cubicBezTo>
                    <a:cubicBezTo>
                      <a:pt x="119" y="60"/>
                      <a:pt x="122" y="62"/>
                      <a:pt x="125" y="64"/>
                    </a:cubicBezTo>
                    <a:cubicBezTo>
                      <a:pt x="135" y="72"/>
                      <a:pt x="145" y="79"/>
                      <a:pt x="155" y="87"/>
                    </a:cubicBezTo>
                    <a:cubicBezTo>
                      <a:pt x="156" y="88"/>
                      <a:pt x="156" y="88"/>
                      <a:pt x="157" y="88"/>
                    </a:cubicBezTo>
                    <a:cubicBezTo>
                      <a:pt x="158" y="88"/>
                      <a:pt x="158" y="88"/>
                      <a:pt x="159" y="87"/>
                    </a:cubicBezTo>
                    <a:cubicBezTo>
                      <a:pt x="171" y="80"/>
                      <a:pt x="184" y="75"/>
                      <a:pt x="198" y="71"/>
                    </a:cubicBezTo>
                    <a:cubicBezTo>
                      <a:pt x="201" y="70"/>
                      <a:pt x="202" y="69"/>
                      <a:pt x="202" y="66"/>
                    </a:cubicBezTo>
                    <a:cubicBezTo>
                      <a:pt x="203" y="54"/>
                      <a:pt x="205" y="42"/>
                      <a:pt x="206" y="29"/>
                    </a:cubicBezTo>
                    <a:cubicBezTo>
                      <a:pt x="207" y="22"/>
                      <a:pt x="213" y="17"/>
                      <a:pt x="221" y="17"/>
                    </a:cubicBezTo>
                    <a:cubicBezTo>
                      <a:pt x="230" y="17"/>
                      <a:pt x="240" y="17"/>
                      <a:pt x="250" y="17"/>
                    </a:cubicBezTo>
                    <a:moveTo>
                      <a:pt x="250" y="0"/>
                    </a:moveTo>
                    <a:cubicBezTo>
                      <a:pt x="221" y="0"/>
                      <a:pt x="221" y="0"/>
                      <a:pt x="221" y="0"/>
                    </a:cubicBezTo>
                    <a:cubicBezTo>
                      <a:pt x="204" y="0"/>
                      <a:pt x="192" y="11"/>
                      <a:pt x="190" y="27"/>
                    </a:cubicBezTo>
                    <a:cubicBezTo>
                      <a:pt x="189" y="37"/>
                      <a:pt x="187" y="47"/>
                      <a:pt x="186" y="57"/>
                    </a:cubicBezTo>
                    <a:cubicBezTo>
                      <a:pt x="177" y="61"/>
                      <a:pt x="167" y="64"/>
                      <a:pt x="158" y="69"/>
                    </a:cubicBezTo>
                    <a:cubicBezTo>
                      <a:pt x="156" y="67"/>
                      <a:pt x="153" y="64"/>
                      <a:pt x="150" y="62"/>
                    </a:cubicBezTo>
                    <a:cubicBezTo>
                      <a:pt x="145" y="58"/>
                      <a:pt x="140" y="55"/>
                      <a:pt x="136" y="51"/>
                    </a:cubicBezTo>
                    <a:cubicBezTo>
                      <a:pt x="130" y="46"/>
                      <a:pt x="123" y="44"/>
                      <a:pt x="116" y="44"/>
                    </a:cubicBezTo>
                    <a:cubicBezTo>
                      <a:pt x="107" y="44"/>
                      <a:pt x="100" y="47"/>
                      <a:pt x="94" y="53"/>
                    </a:cubicBezTo>
                    <a:cubicBezTo>
                      <a:pt x="80" y="67"/>
                      <a:pt x="66" y="81"/>
                      <a:pt x="52" y="95"/>
                    </a:cubicBezTo>
                    <a:cubicBezTo>
                      <a:pt x="41" y="106"/>
                      <a:pt x="40" y="123"/>
                      <a:pt x="50" y="135"/>
                    </a:cubicBezTo>
                    <a:cubicBezTo>
                      <a:pt x="57" y="145"/>
                      <a:pt x="57" y="145"/>
                      <a:pt x="57" y="145"/>
                    </a:cubicBezTo>
                    <a:cubicBezTo>
                      <a:pt x="61" y="149"/>
                      <a:pt x="65" y="154"/>
                      <a:pt x="68" y="159"/>
                    </a:cubicBezTo>
                    <a:cubicBezTo>
                      <a:pt x="64" y="168"/>
                      <a:pt x="60" y="177"/>
                      <a:pt x="57" y="187"/>
                    </a:cubicBezTo>
                    <a:cubicBezTo>
                      <a:pt x="55" y="187"/>
                      <a:pt x="53" y="187"/>
                      <a:pt x="52" y="187"/>
                    </a:cubicBezTo>
                    <a:cubicBezTo>
                      <a:pt x="45" y="188"/>
                      <a:pt x="38" y="189"/>
                      <a:pt x="32" y="190"/>
                    </a:cubicBezTo>
                    <a:cubicBezTo>
                      <a:pt x="14" y="191"/>
                      <a:pt x="5" y="201"/>
                      <a:pt x="1" y="210"/>
                    </a:cubicBezTo>
                    <a:cubicBezTo>
                      <a:pt x="0" y="213"/>
                      <a:pt x="0" y="213"/>
                      <a:pt x="0" y="213"/>
                    </a:cubicBezTo>
                    <a:cubicBezTo>
                      <a:pt x="0" y="217"/>
                      <a:pt x="0" y="217"/>
                      <a:pt x="0" y="217"/>
                    </a:cubicBezTo>
                    <a:cubicBezTo>
                      <a:pt x="0" y="284"/>
                      <a:pt x="0" y="284"/>
                      <a:pt x="0" y="284"/>
                    </a:cubicBezTo>
                    <a:cubicBezTo>
                      <a:pt x="0" y="288"/>
                      <a:pt x="0" y="288"/>
                      <a:pt x="0" y="288"/>
                    </a:cubicBezTo>
                    <a:cubicBezTo>
                      <a:pt x="1" y="291"/>
                      <a:pt x="1" y="291"/>
                      <a:pt x="1" y="291"/>
                    </a:cubicBezTo>
                    <a:cubicBezTo>
                      <a:pt x="5" y="299"/>
                      <a:pt x="14" y="310"/>
                      <a:pt x="31" y="311"/>
                    </a:cubicBezTo>
                    <a:cubicBezTo>
                      <a:pt x="38" y="312"/>
                      <a:pt x="44" y="312"/>
                      <a:pt x="51" y="313"/>
                    </a:cubicBezTo>
                    <a:cubicBezTo>
                      <a:pt x="53" y="314"/>
                      <a:pt x="55" y="314"/>
                      <a:pt x="57" y="314"/>
                    </a:cubicBezTo>
                    <a:cubicBezTo>
                      <a:pt x="60" y="323"/>
                      <a:pt x="64" y="333"/>
                      <a:pt x="68" y="342"/>
                    </a:cubicBezTo>
                    <a:cubicBezTo>
                      <a:pt x="62" y="349"/>
                      <a:pt x="56" y="357"/>
                      <a:pt x="50" y="365"/>
                    </a:cubicBezTo>
                    <a:cubicBezTo>
                      <a:pt x="40" y="378"/>
                      <a:pt x="41" y="395"/>
                      <a:pt x="53" y="407"/>
                    </a:cubicBezTo>
                    <a:cubicBezTo>
                      <a:pt x="59" y="413"/>
                      <a:pt x="59" y="413"/>
                      <a:pt x="59" y="413"/>
                    </a:cubicBezTo>
                    <a:cubicBezTo>
                      <a:pt x="71" y="425"/>
                      <a:pt x="82" y="437"/>
                      <a:pt x="94" y="448"/>
                    </a:cubicBezTo>
                    <a:cubicBezTo>
                      <a:pt x="100" y="454"/>
                      <a:pt x="108" y="457"/>
                      <a:pt x="116" y="457"/>
                    </a:cubicBezTo>
                    <a:cubicBezTo>
                      <a:pt x="123" y="457"/>
                      <a:pt x="129" y="455"/>
                      <a:pt x="135" y="450"/>
                    </a:cubicBezTo>
                    <a:cubicBezTo>
                      <a:pt x="146" y="442"/>
                      <a:pt x="146" y="442"/>
                      <a:pt x="146" y="442"/>
                    </a:cubicBezTo>
                    <a:cubicBezTo>
                      <a:pt x="150" y="438"/>
                      <a:pt x="154" y="435"/>
                      <a:pt x="158" y="432"/>
                    </a:cubicBezTo>
                    <a:cubicBezTo>
                      <a:pt x="167" y="436"/>
                      <a:pt x="176" y="440"/>
                      <a:pt x="186" y="443"/>
                    </a:cubicBezTo>
                    <a:cubicBezTo>
                      <a:pt x="186" y="445"/>
                      <a:pt x="187" y="447"/>
                      <a:pt x="187" y="449"/>
                    </a:cubicBezTo>
                    <a:cubicBezTo>
                      <a:pt x="188" y="455"/>
                      <a:pt x="189" y="462"/>
                      <a:pt x="189" y="469"/>
                    </a:cubicBezTo>
                    <a:cubicBezTo>
                      <a:pt x="191" y="487"/>
                      <a:pt x="201" y="495"/>
                      <a:pt x="209" y="499"/>
                    </a:cubicBezTo>
                    <a:cubicBezTo>
                      <a:pt x="213" y="500"/>
                      <a:pt x="213" y="500"/>
                      <a:pt x="213" y="500"/>
                    </a:cubicBezTo>
                    <a:cubicBezTo>
                      <a:pt x="216" y="500"/>
                      <a:pt x="216" y="500"/>
                      <a:pt x="216" y="500"/>
                    </a:cubicBezTo>
                    <a:cubicBezTo>
                      <a:pt x="283" y="500"/>
                      <a:pt x="283" y="500"/>
                      <a:pt x="283" y="500"/>
                    </a:cubicBezTo>
                    <a:cubicBezTo>
                      <a:pt x="287" y="500"/>
                      <a:pt x="287" y="500"/>
                      <a:pt x="287" y="500"/>
                    </a:cubicBezTo>
                    <a:cubicBezTo>
                      <a:pt x="290" y="499"/>
                      <a:pt x="290" y="499"/>
                      <a:pt x="290" y="499"/>
                    </a:cubicBezTo>
                    <a:cubicBezTo>
                      <a:pt x="299" y="495"/>
                      <a:pt x="309" y="487"/>
                      <a:pt x="311" y="469"/>
                    </a:cubicBezTo>
                    <a:cubicBezTo>
                      <a:pt x="311" y="463"/>
                      <a:pt x="312" y="456"/>
                      <a:pt x="313" y="450"/>
                    </a:cubicBezTo>
                    <a:cubicBezTo>
                      <a:pt x="313" y="447"/>
                      <a:pt x="313" y="445"/>
                      <a:pt x="314" y="443"/>
                    </a:cubicBezTo>
                    <a:cubicBezTo>
                      <a:pt x="323" y="440"/>
                      <a:pt x="332" y="436"/>
                      <a:pt x="341" y="432"/>
                    </a:cubicBezTo>
                    <a:cubicBezTo>
                      <a:pt x="349" y="438"/>
                      <a:pt x="356" y="443"/>
                      <a:pt x="363" y="449"/>
                    </a:cubicBezTo>
                    <a:cubicBezTo>
                      <a:pt x="370" y="454"/>
                      <a:pt x="377" y="457"/>
                      <a:pt x="384" y="457"/>
                    </a:cubicBezTo>
                    <a:cubicBezTo>
                      <a:pt x="393" y="457"/>
                      <a:pt x="401" y="453"/>
                      <a:pt x="409" y="445"/>
                    </a:cubicBezTo>
                    <a:cubicBezTo>
                      <a:pt x="420" y="434"/>
                      <a:pt x="432" y="422"/>
                      <a:pt x="444" y="410"/>
                    </a:cubicBezTo>
                    <a:cubicBezTo>
                      <a:pt x="449" y="405"/>
                      <a:pt x="459" y="395"/>
                      <a:pt x="456" y="379"/>
                    </a:cubicBezTo>
                    <a:cubicBezTo>
                      <a:pt x="455" y="374"/>
                      <a:pt x="453" y="369"/>
                      <a:pt x="450" y="365"/>
                    </a:cubicBezTo>
                    <a:cubicBezTo>
                      <a:pt x="446" y="360"/>
                      <a:pt x="442" y="355"/>
                      <a:pt x="438" y="350"/>
                    </a:cubicBezTo>
                    <a:cubicBezTo>
                      <a:pt x="436" y="347"/>
                      <a:pt x="433" y="344"/>
                      <a:pt x="431" y="342"/>
                    </a:cubicBezTo>
                    <a:cubicBezTo>
                      <a:pt x="436" y="333"/>
                      <a:pt x="440" y="324"/>
                      <a:pt x="443" y="314"/>
                    </a:cubicBezTo>
                    <a:cubicBezTo>
                      <a:pt x="453" y="313"/>
                      <a:pt x="463" y="312"/>
                      <a:pt x="473" y="310"/>
                    </a:cubicBezTo>
                    <a:cubicBezTo>
                      <a:pt x="489" y="308"/>
                      <a:pt x="500" y="296"/>
                      <a:pt x="500" y="280"/>
                    </a:cubicBezTo>
                    <a:cubicBezTo>
                      <a:pt x="500" y="260"/>
                      <a:pt x="500" y="241"/>
                      <a:pt x="500" y="221"/>
                    </a:cubicBezTo>
                    <a:cubicBezTo>
                      <a:pt x="500" y="205"/>
                      <a:pt x="489" y="192"/>
                      <a:pt x="473" y="190"/>
                    </a:cubicBezTo>
                    <a:cubicBezTo>
                      <a:pt x="463" y="189"/>
                      <a:pt x="453" y="188"/>
                      <a:pt x="443" y="187"/>
                    </a:cubicBezTo>
                    <a:cubicBezTo>
                      <a:pt x="440" y="177"/>
                      <a:pt x="436" y="168"/>
                      <a:pt x="431" y="159"/>
                    </a:cubicBezTo>
                    <a:cubicBezTo>
                      <a:pt x="434" y="156"/>
                      <a:pt x="437" y="152"/>
                      <a:pt x="439" y="149"/>
                    </a:cubicBezTo>
                    <a:cubicBezTo>
                      <a:pt x="443" y="144"/>
                      <a:pt x="446" y="140"/>
                      <a:pt x="449" y="136"/>
                    </a:cubicBezTo>
                    <a:cubicBezTo>
                      <a:pt x="460" y="123"/>
                      <a:pt x="459" y="106"/>
                      <a:pt x="447" y="94"/>
                    </a:cubicBezTo>
                    <a:cubicBezTo>
                      <a:pt x="433" y="80"/>
                      <a:pt x="419" y="66"/>
                      <a:pt x="405" y="52"/>
                    </a:cubicBezTo>
                    <a:cubicBezTo>
                      <a:pt x="400" y="46"/>
                      <a:pt x="392" y="44"/>
                      <a:pt x="384" y="44"/>
                    </a:cubicBezTo>
                    <a:cubicBezTo>
                      <a:pt x="377" y="44"/>
                      <a:pt x="370" y="46"/>
                      <a:pt x="365" y="50"/>
                    </a:cubicBezTo>
                    <a:cubicBezTo>
                      <a:pt x="355" y="58"/>
                      <a:pt x="355" y="58"/>
                      <a:pt x="355" y="58"/>
                    </a:cubicBezTo>
                    <a:cubicBezTo>
                      <a:pt x="350" y="62"/>
                      <a:pt x="346" y="65"/>
                      <a:pt x="341" y="69"/>
                    </a:cubicBezTo>
                    <a:cubicBezTo>
                      <a:pt x="332" y="64"/>
                      <a:pt x="323" y="61"/>
                      <a:pt x="314" y="57"/>
                    </a:cubicBezTo>
                    <a:cubicBezTo>
                      <a:pt x="312" y="47"/>
                      <a:pt x="311" y="37"/>
                      <a:pt x="310" y="27"/>
                    </a:cubicBezTo>
                    <a:cubicBezTo>
                      <a:pt x="308" y="11"/>
                      <a:pt x="295" y="0"/>
                      <a:pt x="279" y="0"/>
                    </a:cubicBezTo>
                    <a:cubicBezTo>
                      <a:pt x="250" y="0"/>
                      <a:pt x="250" y="0"/>
                      <a:pt x="250" y="0"/>
                    </a:cubicBez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spTree>
    <p:extLst>
      <p:ext uri="{BB962C8B-B14F-4D97-AF65-F5344CB8AC3E}">
        <p14:creationId xmlns:p14="http://schemas.microsoft.com/office/powerpoint/2010/main" val="2246018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08F4F-A9C4-A864-0AFC-A4ADA612147C}"/>
            </a:ext>
          </a:extLst>
        </p:cNvPr>
        <p:cNvGrpSpPr/>
        <p:nvPr/>
      </p:nvGrpSpPr>
      <p:grpSpPr>
        <a:xfrm>
          <a:off x="0" y="0"/>
          <a:ext cx="0" cy="0"/>
          <a:chOff x="0" y="0"/>
          <a:chExt cx="0" cy="0"/>
        </a:xfrm>
      </p:grpSpPr>
      <p:sp>
        <p:nvSpPr>
          <p:cNvPr id="58" name="TextBox 57">
            <a:extLst>
              <a:ext uri="{FF2B5EF4-FFF2-40B4-BE49-F238E27FC236}">
                <a16:creationId xmlns:a16="http://schemas.microsoft.com/office/drawing/2014/main" id="{B3EDC293-A8C7-0B34-0A04-47DDCA26BFBB}"/>
              </a:ext>
            </a:extLst>
          </p:cNvPr>
          <p:cNvSpPr txBox="1"/>
          <p:nvPr/>
        </p:nvSpPr>
        <p:spPr>
          <a:xfrm>
            <a:off x="1222806" y="2863342"/>
            <a:ext cx="2107089" cy="797980"/>
          </a:xfrm>
          <a:prstGeom prst="rect">
            <a:avLst/>
          </a:prstGeom>
          <a:noFill/>
        </p:spPr>
        <p:txBody>
          <a:bodyPr wrap="square" rtlCol="0">
            <a:noAutofit/>
          </a:bodyPr>
          <a:lstStyle/>
          <a:p>
            <a:pPr algn="ctr" defTabSz="608013" eaLnBrk="0" fontAlgn="base" hangingPunct="0">
              <a:spcBef>
                <a:spcPct val="0"/>
              </a:spcBef>
              <a:spcAft>
                <a:spcPct val="0"/>
              </a:spcAft>
              <a:defRPr/>
            </a:pPr>
            <a:r>
              <a:rPr lang="en-US" dirty="0">
                <a:solidFill>
                  <a:srgbClr val="FFFFFF"/>
                </a:solidFill>
                <a:latin typeface="Arial" panose="020B0604020202020204" pitchFamily="34" charset="0"/>
              </a:rPr>
              <a:t>ONT</a:t>
            </a:r>
          </a:p>
        </p:txBody>
      </p:sp>
      <p:sp>
        <p:nvSpPr>
          <p:cNvPr id="60" name="TextBox 59">
            <a:extLst>
              <a:ext uri="{FF2B5EF4-FFF2-40B4-BE49-F238E27FC236}">
                <a16:creationId xmlns:a16="http://schemas.microsoft.com/office/drawing/2014/main" id="{CC35E4B3-0A2D-0A0C-DF60-E992BD586DE8}"/>
              </a:ext>
            </a:extLst>
          </p:cNvPr>
          <p:cNvSpPr txBox="1"/>
          <p:nvPr/>
        </p:nvSpPr>
        <p:spPr>
          <a:xfrm>
            <a:off x="5402292" y="2863342"/>
            <a:ext cx="2052898" cy="797980"/>
          </a:xfrm>
          <a:prstGeom prst="rect">
            <a:avLst/>
          </a:prstGeom>
          <a:noFill/>
        </p:spPr>
        <p:txBody>
          <a:bodyPr wrap="square" rtlCol="0">
            <a:noAutofit/>
          </a:bodyPr>
          <a:lstStyle/>
          <a:p>
            <a:pPr algn="ctr" defTabSz="608013" eaLnBrk="0" fontAlgn="base" hangingPunct="0">
              <a:spcBef>
                <a:spcPct val="0"/>
              </a:spcBef>
              <a:spcAft>
                <a:spcPct val="0"/>
              </a:spcAft>
              <a:defRPr/>
            </a:pPr>
            <a:r>
              <a:rPr lang="en-US" dirty="0">
                <a:solidFill>
                  <a:srgbClr val="FFFFFF"/>
                </a:solidFill>
                <a:latin typeface="Arial" panose="020B0604020202020204" pitchFamily="34" charset="0"/>
              </a:rPr>
              <a:t>BRAS/BNG</a:t>
            </a:r>
          </a:p>
        </p:txBody>
      </p:sp>
      <p:sp>
        <p:nvSpPr>
          <p:cNvPr id="61" name="TextBox 60">
            <a:extLst>
              <a:ext uri="{FF2B5EF4-FFF2-40B4-BE49-F238E27FC236}">
                <a16:creationId xmlns:a16="http://schemas.microsoft.com/office/drawing/2014/main" id="{A0B23D7E-91E7-4F71-BB77-C7CFE0FB4C24}"/>
              </a:ext>
            </a:extLst>
          </p:cNvPr>
          <p:cNvSpPr txBox="1"/>
          <p:nvPr/>
        </p:nvSpPr>
        <p:spPr>
          <a:xfrm>
            <a:off x="5402834" y="4858649"/>
            <a:ext cx="2107089" cy="797980"/>
          </a:xfrm>
          <a:prstGeom prst="rect">
            <a:avLst/>
          </a:prstGeom>
          <a:noFill/>
        </p:spPr>
        <p:txBody>
          <a:bodyPr wrap="square" rtlCol="0">
            <a:noAutofit/>
          </a:bodyPr>
          <a:lstStyle/>
          <a:p>
            <a:pPr algn="ctr" defTabSz="608013" eaLnBrk="0" fontAlgn="base" hangingPunct="0">
              <a:spcBef>
                <a:spcPct val="0"/>
              </a:spcBef>
              <a:spcAft>
                <a:spcPct val="0"/>
              </a:spcAft>
              <a:defRPr/>
            </a:pPr>
            <a:r>
              <a:rPr lang="en-US" dirty="0">
                <a:solidFill>
                  <a:srgbClr val="FFFFFF"/>
                </a:solidFill>
                <a:latin typeface="Arial" panose="020B0604020202020204" pitchFamily="34" charset="0"/>
              </a:rPr>
              <a:t>AAA</a:t>
            </a:r>
          </a:p>
          <a:p>
            <a:pPr algn="ctr" defTabSz="608013" eaLnBrk="0" fontAlgn="base" hangingPunct="0">
              <a:spcBef>
                <a:spcPct val="0"/>
              </a:spcBef>
              <a:spcAft>
                <a:spcPct val="0"/>
              </a:spcAft>
              <a:defRPr/>
            </a:pPr>
            <a:r>
              <a:rPr lang="en-US" dirty="0">
                <a:solidFill>
                  <a:srgbClr val="FFFFFF"/>
                </a:solidFill>
              </a:rPr>
              <a:t>DHCP</a:t>
            </a:r>
          </a:p>
          <a:p>
            <a:pPr algn="ctr" defTabSz="608013" eaLnBrk="0" fontAlgn="base" hangingPunct="0">
              <a:spcBef>
                <a:spcPct val="0"/>
              </a:spcBef>
              <a:spcAft>
                <a:spcPct val="0"/>
              </a:spcAft>
              <a:defRPr/>
            </a:pPr>
            <a:r>
              <a:rPr lang="en-US" dirty="0">
                <a:solidFill>
                  <a:srgbClr val="FFFFFF"/>
                </a:solidFill>
                <a:latin typeface="Arial" panose="020B0604020202020204" pitchFamily="34" charset="0"/>
              </a:rPr>
              <a:t>DNS</a:t>
            </a:r>
          </a:p>
        </p:txBody>
      </p:sp>
      <p:sp>
        <p:nvSpPr>
          <p:cNvPr id="62" name="TextBox 61">
            <a:extLst>
              <a:ext uri="{FF2B5EF4-FFF2-40B4-BE49-F238E27FC236}">
                <a16:creationId xmlns:a16="http://schemas.microsoft.com/office/drawing/2014/main" id="{942FD220-6190-491F-CDDC-398EC9B35092}"/>
              </a:ext>
            </a:extLst>
          </p:cNvPr>
          <p:cNvSpPr txBox="1"/>
          <p:nvPr/>
        </p:nvSpPr>
        <p:spPr>
          <a:xfrm>
            <a:off x="7505847" y="4948514"/>
            <a:ext cx="2052898" cy="797980"/>
          </a:xfrm>
          <a:prstGeom prst="rect">
            <a:avLst/>
          </a:prstGeom>
          <a:noFill/>
        </p:spPr>
        <p:txBody>
          <a:bodyPr wrap="square" rtlCol="0">
            <a:noAutofit/>
          </a:bodyPr>
          <a:lstStyle/>
          <a:p>
            <a:pPr algn="ctr" defTabSz="608013" eaLnBrk="0" fontAlgn="base" hangingPunct="0">
              <a:spcBef>
                <a:spcPct val="0"/>
              </a:spcBef>
              <a:spcAft>
                <a:spcPct val="0"/>
              </a:spcAft>
              <a:defRPr/>
            </a:pPr>
            <a:r>
              <a:rPr lang="en-US" dirty="0">
                <a:solidFill>
                  <a:srgbClr val="FFFFFF"/>
                </a:solidFill>
                <a:latin typeface="Arial" panose="020B0604020202020204" pitchFamily="34" charset="0"/>
              </a:rPr>
              <a:t>AG3</a:t>
            </a:r>
          </a:p>
        </p:txBody>
      </p:sp>
      <p:sp>
        <p:nvSpPr>
          <p:cNvPr id="64" name="TextBox 63">
            <a:extLst>
              <a:ext uri="{FF2B5EF4-FFF2-40B4-BE49-F238E27FC236}">
                <a16:creationId xmlns:a16="http://schemas.microsoft.com/office/drawing/2014/main" id="{21856569-4F7C-0F52-581C-A33883CEFB80}"/>
              </a:ext>
            </a:extLst>
          </p:cNvPr>
          <p:cNvSpPr txBox="1"/>
          <p:nvPr/>
        </p:nvSpPr>
        <p:spPr>
          <a:xfrm>
            <a:off x="8463647" y="1561702"/>
            <a:ext cx="3251200" cy="646331"/>
          </a:xfrm>
          <a:prstGeom prst="rect">
            <a:avLst/>
          </a:prstGeom>
          <a:noFill/>
        </p:spPr>
        <p:txBody>
          <a:bodyPr wrap="square" rtlCol="0">
            <a:spAutoFit/>
          </a:bodyPr>
          <a:lstStyle/>
          <a:p>
            <a:pPr defTabSz="608013" eaLnBrk="0" fontAlgn="base" hangingPunct="0">
              <a:spcBef>
                <a:spcPct val="0"/>
              </a:spcBef>
              <a:spcAft>
                <a:spcPct val="0"/>
              </a:spcAft>
              <a:defRPr/>
            </a:pPr>
            <a:r>
              <a:rPr lang="en-US" dirty="0">
                <a:solidFill>
                  <a:srgbClr val="FFFFFF"/>
                </a:solidFill>
                <a:latin typeface="Calibri" panose="020F0502020204030204" pitchFamily="34" charset="0"/>
                <a:cs typeface="Calibri" panose="020F0502020204030204" pitchFamily="34" charset="0"/>
              </a:rPr>
              <a:t>Customer Experience Journey is through all the building blocks</a:t>
            </a:r>
          </a:p>
        </p:txBody>
      </p:sp>
      <p:sp>
        <p:nvSpPr>
          <p:cNvPr id="2" name="Title 1">
            <a:extLst>
              <a:ext uri="{FF2B5EF4-FFF2-40B4-BE49-F238E27FC236}">
                <a16:creationId xmlns:a16="http://schemas.microsoft.com/office/drawing/2014/main" id="{88521C33-A54F-FC74-BACB-944CCCF5CB05}"/>
              </a:ext>
            </a:extLst>
          </p:cNvPr>
          <p:cNvSpPr>
            <a:spLocks noGrp="1"/>
          </p:cNvSpPr>
          <p:nvPr>
            <p:ph type="title"/>
          </p:nvPr>
        </p:nvSpPr>
        <p:spPr>
          <a:xfrm>
            <a:off x="3314" y="20111"/>
            <a:ext cx="10515600" cy="873039"/>
          </a:xfrm>
        </p:spPr>
        <p:txBody>
          <a:bodyPr/>
          <a:lstStyle/>
          <a:p>
            <a:r>
              <a:rPr lang="en-US" b="1" dirty="0">
                <a:latin typeface="+mn-lt"/>
              </a:rPr>
              <a:t>Recommended Instrumentation Points</a:t>
            </a:r>
          </a:p>
        </p:txBody>
      </p:sp>
      <p:sp>
        <p:nvSpPr>
          <p:cNvPr id="65" name="Freeform 1292">
            <a:extLst>
              <a:ext uri="{FF2B5EF4-FFF2-40B4-BE49-F238E27FC236}">
                <a16:creationId xmlns:a16="http://schemas.microsoft.com/office/drawing/2014/main" id="{C82B3A2E-93E7-D7E8-6B5A-3225B6A38134}"/>
              </a:ext>
            </a:extLst>
          </p:cNvPr>
          <p:cNvSpPr>
            <a:spLocks noEditPoints="1"/>
          </p:cNvSpPr>
          <p:nvPr/>
        </p:nvSpPr>
        <p:spPr bwMode="auto">
          <a:xfrm>
            <a:off x="9977914" y="3833216"/>
            <a:ext cx="615218" cy="393739"/>
          </a:xfrm>
          <a:custGeom>
            <a:avLst/>
            <a:gdLst>
              <a:gd name="T0" fmla="*/ 344 w 542"/>
              <a:gd name="T1" fmla="*/ 17 h 394"/>
              <a:gd name="T2" fmla="*/ 452 w 542"/>
              <a:gd name="T3" fmla="*/ 125 h 394"/>
              <a:gd name="T4" fmla="*/ 445 w 542"/>
              <a:gd name="T5" fmla="*/ 165 h 394"/>
              <a:gd name="T6" fmla="*/ 526 w 542"/>
              <a:gd name="T7" fmla="*/ 269 h 394"/>
              <a:gd name="T8" fmla="*/ 417 w 542"/>
              <a:gd name="T9" fmla="*/ 377 h 394"/>
              <a:gd name="T10" fmla="*/ 106 w 542"/>
              <a:gd name="T11" fmla="*/ 377 h 394"/>
              <a:gd name="T12" fmla="*/ 17 w 542"/>
              <a:gd name="T13" fmla="*/ 288 h 394"/>
              <a:gd name="T14" fmla="*/ 106 w 542"/>
              <a:gd name="T15" fmla="*/ 198 h 394"/>
              <a:gd name="T16" fmla="*/ 117 w 542"/>
              <a:gd name="T17" fmla="*/ 199 h 394"/>
              <a:gd name="T18" fmla="*/ 108 w 542"/>
              <a:gd name="T19" fmla="*/ 159 h 394"/>
              <a:gd name="T20" fmla="*/ 197 w 542"/>
              <a:gd name="T21" fmla="*/ 69 h 394"/>
              <a:gd name="T22" fmla="*/ 245 w 542"/>
              <a:gd name="T23" fmla="*/ 82 h 394"/>
              <a:gd name="T24" fmla="*/ 344 w 542"/>
              <a:gd name="T25" fmla="*/ 17 h 394"/>
              <a:gd name="T26" fmla="*/ 344 w 542"/>
              <a:gd name="T27" fmla="*/ 0 h 394"/>
              <a:gd name="T28" fmla="*/ 237 w 542"/>
              <a:gd name="T29" fmla="*/ 60 h 394"/>
              <a:gd name="T30" fmla="*/ 197 w 542"/>
              <a:gd name="T31" fmla="*/ 52 h 394"/>
              <a:gd name="T32" fmla="*/ 91 w 542"/>
              <a:gd name="T33" fmla="*/ 159 h 394"/>
              <a:gd name="T34" fmla="*/ 94 w 542"/>
              <a:gd name="T35" fmla="*/ 182 h 394"/>
              <a:gd name="T36" fmla="*/ 0 w 542"/>
              <a:gd name="T37" fmla="*/ 288 h 394"/>
              <a:gd name="T38" fmla="*/ 106 w 542"/>
              <a:gd name="T39" fmla="*/ 394 h 394"/>
              <a:gd name="T40" fmla="*/ 257 w 542"/>
              <a:gd name="T41" fmla="*/ 394 h 394"/>
              <a:gd name="T42" fmla="*/ 417 w 542"/>
              <a:gd name="T43" fmla="*/ 394 h 394"/>
              <a:gd name="T44" fmla="*/ 542 w 542"/>
              <a:gd name="T45" fmla="*/ 269 h 394"/>
              <a:gd name="T46" fmla="*/ 465 w 542"/>
              <a:gd name="T47" fmla="*/ 154 h 394"/>
              <a:gd name="T48" fmla="*/ 469 w 542"/>
              <a:gd name="T49" fmla="*/ 125 h 394"/>
              <a:gd name="T50" fmla="*/ 344 w 542"/>
              <a:gd name="T51"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2" h="394">
                <a:moveTo>
                  <a:pt x="344" y="17"/>
                </a:moveTo>
                <a:cubicBezTo>
                  <a:pt x="404" y="17"/>
                  <a:pt x="452" y="65"/>
                  <a:pt x="452" y="125"/>
                </a:cubicBezTo>
                <a:cubicBezTo>
                  <a:pt x="452" y="139"/>
                  <a:pt x="450" y="152"/>
                  <a:pt x="445" y="165"/>
                </a:cubicBezTo>
                <a:cubicBezTo>
                  <a:pt x="491" y="177"/>
                  <a:pt x="526" y="219"/>
                  <a:pt x="526" y="269"/>
                </a:cubicBezTo>
                <a:cubicBezTo>
                  <a:pt x="526" y="329"/>
                  <a:pt x="477" y="377"/>
                  <a:pt x="417" y="377"/>
                </a:cubicBezTo>
                <a:cubicBezTo>
                  <a:pt x="364" y="377"/>
                  <a:pt x="156" y="377"/>
                  <a:pt x="106" y="377"/>
                </a:cubicBezTo>
                <a:cubicBezTo>
                  <a:pt x="57" y="377"/>
                  <a:pt x="17" y="337"/>
                  <a:pt x="17" y="288"/>
                </a:cubicBezTo>
                <a:cubicBezTo>
                  <a:pt x="17" y="238"/>
                  <a:pt x="57" y="198"/>
                  <a:pt x="106" y="198"/>
                </a:cubicBezTo>
                <a:cubicBezTo>
                  <a:pt x="110" y="198"/>
                  <a:pt x="114" y="198"/>
                  <a:pt x="117" y="199"/>
                </a:cubicBezTo>
                <a:cubicBezTo>
                  <a:pt x="111" y="187"/>
                  <a:pt x="108" y="173"/>
                  <a:pt x="108" y="159"/>
                </a:cubicBezTo>
                <a:cubicBezTo>
                  <a:pt x="108" y="109"/>
                  <a:pt x="148" y="69"/>
                  <a:pt x="197" y="69"/>
                </a:cubicBezTo>
                <a:cubicBezTo>
                  <a:pt x="215" y="69"/>
                  <a:pt x="231" y="74"/>
                  <a:pt x="245" y="82"/>
                </a:cubicBezTo>
                <a:cubicBezTo>
                  <a:pt x="261" y="44"/>
                  <a:pt x="299" y="17"/>
                  <a:pt x="344" y="17"/>
                </a:cubicBezTo>
                <a:moveTo>
                  <a:pt x="344" y="0"/>
                </a:moveTo>
                <a:cubicBezTo>
                  <a:pt x="300" y="0"/>
                  <a:pt x="260" y="23"/>
                  <a:pt x="237" y="60"/>
                </a:cubicBezTo>
                <a:cubicBezTo>
                  <a:pt x="225" y="55"/>
                  <a:pt x="211" y="52"/>
                  <a:pt x="197" y="52"/>
                </a:cubicBezTo>
                <a:cubicBezTo>
                  <a:pt x="139" y="52"/>
                  <a:pt x="91" y="100"/>
                  <a:pt x="91" y="159"/>
                </a:cubicBezTo>
                <a:cubicBezTo>
                  <a:pt x="91" y="167"/>
                  <a:pt x="92" y="174"/>
                  <a:pt x="94" y="182"/>
                </a:cubicBezTo>
                <a:cubicBezTo>
                  <a:pt x="41" y="188"/>
                  <a:pt x="0" y="233"/>
                  <a:pt x="0" y="288"/>
                </a:cubicBezTo>
                <a:cubicBezTo>
                  <a:pt x="0" y="346"/>
                  <a:pt x="48" y="394"/>
                  <a:pt x="106" y="394"/>
                </a:cubicBezTo>
                <a:cubicBezTo>
                  <a:pt x="257" y="394"/>
                  <a:pt x="257" y="394"/>
                  <a:pt x="257" y="394"/>
                </a:cubicBezTo>
                <a:cubicBezTo>
                  <a:pt x="417" y="394"/>
                  <a:pt x="417" y="394"/>
                  <a:pt x="417" y="394"/>
                </a:cubicBezTo>
                <a:cubicBezTo>
                  <a:pt x="486" y="394"/>
                  <a:pt x="542" y="338"/>
                  <a:pt x="542" y="269"/>
                </a:cubicBezTo>
                <a:cubicBezTo>
                  <a:pt x="542" y="218"/>
                  <a:pt x="511" y="173"/>
                  <a:pt x="465" y="154"/>
                </a:cubicBezTo>
                <a:cubicBezTo>
                  <a:pt x="468" y="145"/>
                  <a:pt x="469" y="135"/>
                  <a:pt x="469" y="125"/>
                </a:cubicBezTo>
                <a:cubicBezTo>
                  <a:pt x="469" y="56"/>
                  <a:pt x="413" y="0"/>
                  <a:pt x="344" y="0"/>
                </a:cubicBez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8013" eaLnBrk="0" fontAlgn="base" hangingPunct="0">
              <a:spcBef>
                <a:spcPct val="0"/>
              </a:spcBef>
              <a:spcAft>
                <a:spcPct val="0"/>
              </a:spcAft>
              <a:defRPr/>
            </a:pPr>
            <a:endParaRPr lang="en-GB" sz="2400" dirty="0">
              <a:solidFill>
                <a:srgbClr val="53565A"/>
              </a:solidFill>
              <a:latin typeface="Arial" panose="020B0604020202020204" pitchFamily="34" charset="0"/>
            </a:endParaRPr>
          </a:p>
        </p:txBody>
      </p:sp>
      <p:sp>
        <p:nvSpPr>
          <p:cNvPr id="4" name="TextBox 3">
            <a:extLst>
              <a:ext uri="{FF2B5EF4-FFF2-40B4-BE49-F238E27FC236}">
                <a16:creationId xmlns:a16="http://schemas.microsoft.com/office/drawing/2014/main" id="{8FDAD044-7838-5241-6EF1-6431D430A817}"/>
              </a:ext>
            </a:extLst>
          </p:cNvPr>
          <p:cNvSpPr txBox="1"/>
          <p:nvPr/>
        </p:nvSpPr>
        <p:spPr>
          <a:xfrm>
            <a:off x="9977914" y="3937085"/>
            <a:ext cx="594214" cy="276999"/>
          </a:xfrm>
          <a:prstGeom prst="rect">
            <a:avLst/>
          </a:prstGeom>
          <a:noFill/>
        </p:spPr>
        <p:txBody>
          <a:bodyPr wrap="square" rtlCol="0">
            <a:spAutoFit/>
          </a:bodyPr>
          <a:lstStyle/>
          <a:p>
            <a:pPr algn="ctr"/>
            <a:r>
              <a:rPr lang="en-US" sz="1200" dirty="0">
                <a:solidFill>
                  <a:schemeClr val="bg1"/>
                </a:solidFill>
                <a:latin typeface="Calibri" panose="020F0502020204030204" pitchFamily="34" charset="0"/>
                <a:cs typeface="Calibri" panose="020F0502020204030204" pitchFamily="34" charset="0"/>
              </a:rPr>
              <a:t>www</a:t>
            </a:r>
          </a:p>
        </p:txBody>
      </p:sp>
      <p:grpSp>
        <p:nvGrpSpPr>
          <p:cNvPr id="142" name="Group 141">
            <a:extLst>
              <a:ext uri="{FF2B5EF4-FFF2-40B4-BE49-F238E27FC236}">
                <a16:creationId xmlns:a16="http://schemas.microsoft.com/office/drawing/2014/main" id="{85C90C6A-467B-B007-3E3D-4B1B1A6DBB85}"/>
              </a:ext>
            </a:extLst>
          </p:cNvPr>
          <p:cNvGrpSpPr/>
          <p:nvPr/>
        </p:nvGrpSpPr>
        <p:grpSpPr>
          <a:xfrm>
            <a:off x="1065213" y="990602"/>
            <a:ext cx="10363201" cy="5112312"/>
            <a:chOff x="271847" y="1123589"/>
            <a:chExt cx="10363200" cy="5112312"/>
          </a:xfrm>
        </p:grpSpPr>
        <p:pic>
          <p:nvPicPr>
            <p:cNvPr id="160" name="Picture 159" descr="绘图1">
              <a:extLst>
                <a:ext uri="{FF2B5EF4-FFF2-40B4-BE49-F238E27FC236}">
                  <a16:creationId xmlns:a16="http://schemas.microsoft.com/office/drawing/2014/main" id="{FAFC32C7-121D-5A5B-2933-43E274040D3C}"/>
                </a:ext>
              </a:extLst>
            </p:cNvPr>
            <p:cNvPicPr>
              <a:picLocks noChangeAspect="1" noChangeArrowheads="1"/>
            </p:cNvPicPr>
            <p:nvPr/>
          </p:nvPicPr>
          <p:blipFill>
            <a:blip r:embed="rId3" cstate="print"/>
            <a:srcRect/>
            <a:stretch>
              <a:fillRect/>
            </a:stretch>
          </p:blipFill>
          <p:spPr bwMode="auto">
            <a:xfrm>
              <a:off x="760412" y="1884873"/>
              <a:ext cx="484094" cy="211964"/>
            </a:xfrm>
            <a:prstGeom prst="rect">
              <a:avLst/>
            </a:prstGeom>
            <a:noFill/>
            <a:ln w="9525">
              <a:noFill/>
              <a:miter lim="800000"/>
              <a:headEnd/>
              <a:tailEnd/>
            </a:ln>
          </p:spPr>
        </p:pic>
        <p:pic>
          <p:nvPicPr>
            <p:cNvPr id="169" name="Picture 168" descr="绘图1">
              <a:extLst>
                <a:ext uri="{FF2B5EF4-FFF2-40B4-BE49-F238E27FC236}">
                  <a16:creationId xmlns:a16="http://schemas.microsoft.com/office/drawing/2014/main" id="{67619EF9-FA5B-7F02-A152-6CDCF46F8A95}"/>
                </a:ext>
              </a:extLst>
            </p:cNvPr>
            <p:cNvPicPr>
              <a:picLocks noChangeAspect="1" noChangeArrowheads="1"/>
            </p:cNvPicPr>
            <p:nvPr/>
          </p:nvPicPr>
          <p:blipFill>
            <a:blip r:embed="rId3" cstate="print"/>
            <a:srcRect/>
            <a:stretch>
              <a:fillRect/>
            </a:stretch>
          </p:blipFill>
          <p:spPr bwMode="auto">
            <a:xfrm>
              <a:off x="760412" y="2565846"/>
              <a:ext cx="484094" cy="211964"/>
            </a:xfrm>
            <a:prstGeom prst="rect">
              <a:avLst/>
            </a:prstGeom>
            <a:noFill/>
            <a:ln w="9525">
              <a:noFill/>
              <a:miter lim="800000"/>
              <a:headEnd/>
              <a:tailEnd/>
            </a:ln>
          </p:spPr>
        </p:pic>
        <p:pic>
          <p:nvPicPr>
            <p:cNvPr id="170" name="Picture 169" descr="绘图1">
              <a:extLst>
                <a:ext uri="{FF2B5EF4-FFF2-40B4-BE49-F238E27FC236}">
                  <a16:creationId xmlns:a16="http://schemas.microsoft.com/office/drawing/2014/main" id="{C579A7CA-C349-815F-D928-3E309B4C5087}"/>
                </a:ext>
              </a:extLst>
            </p:cNvPr>
            <p:cNvPicPr>
              <a:picLocks noChangeAspect="1" noChangeArrowheads="1"/>
            </p:cNvPicPr>
            <p:nvPr/>
          </p:nvPicPr>
          <p:blipFill>
            <a:blip r:embed="rId3" cstate="print"/>
            <a:srcRect/>
            <a:stretch>
              <a:fillRect/>
            </a:stretch>
          </p:blipFill>
          <p:spPr bwMode="auto">
            <a:xfrm>
              <a:off x="760412" y="3246819"/>
              <a:ext cx="484094" cy="211964"/>
            </a:xfrm>
            <a:prstGeom prst="rect">
              <a:avLst/>
            </a:prstGeom>
            <a:noFill/>
            <a:ln w="9525">
              <a:noFill/>
              <a:miter lim="800000"/>
              <a:headEnd/>
              <a:tailEnd/>
            </a:ln>
          </p:spPr>
        </p:pic>
        <p:pic>
          <p:nvPicPr>
            <p:cNvPr id="171" name="Picture 170" descr="绘图1">
              <a:extLst>
                <a:ext uri="{FF2B5EF4-FFF2-40B4-BE49-F238E27FC236}">
                  <a16:creationId xmlns:a16="http://schemas.microsoft.com/office/drawing/2014/main" id="{5057F93A-A3EA-B807-CAE8-D817B0A9BF22}"/>
                </a:ext>
              </a:extLst>
            </p:cNvPr>
            <p:cNvPicPr>
              <a:picLocks noChangeAspect="1" noChangeArrowheads="1"/>
            </p:cNvPicPr>
            <p:nvPr/>
          </p:nvPicPr>
          <p:blipFill>
            <a:blip r:embed="rId3" cstate="print"/>
            <a:srcRect/>
            <a:stretch>
              <a:fillRect/>
            </a:stretch>
          </p:blipFill>
          <p:spPr bwMode="auto">
            <a:xfrm>
              <a:off x="722218" y="3927792"/>
              <a:ext cx="484094" cy="211964"/>
            </a:xfrm>
            <a:prstGeom prst="rect">
              <a:avLst/>
            </a:prstGeom>
            <a:noFill/>
            <a:ln w="9525">
              <a:noFill/>
              <a:miter lim="800000"/>
              <a:headEnd/>
              <a:tailEnd/>
            </a:ln>
          </p:spPr>
        </p:pic>
        <p:pic>
          <p:nvPicPr>
            <p:cNvPr id="172" name="Picture 171" descr="绘图1">
              <a:extLst>
                <a:ext uri="{FF2B5EF4-FFF2-40B4-BE49-F238E27FC236}">
                  <a16:creationId xmlns:a16="http://schemas.microsoft.com/office/drawing/2014/main" id="{345102F9-F434-3126-D733-947D8834A3C3}"/>
                </a:ext>
              </a:extLst>
            </p:cNvPr>
            <p:cNvPicPr>
              <a:picLocks noChangeAspect="1" noChangeArrowheads="1"/>
            </p:cNvPicPr>
            <p:nvPr/>
          </p:nvPicPr>
          <p:blipFill>
            <a:blip r:embed="rId3" cstate="print"/>
            <a:srcRect/>
            <a:stretch>
              <a:fillRect/>
            </a:stretch>
          </p:blipFill>
          <p:spPr bwMode="auto">
            <a:xfrm>
              <a:off x="760412" y="4608765"/>
              <a:ext cx="484094" cy="211964"/>
            </a:xfrm>
            <a:prstGeom prst="rect">
              <a:avLst/>
            </a:prstGeom>
            <a:noFill/>
            <a:ln w="9525">
              <a:noFill/>
              <a:miter lim="800000"/>
              <a:headEnd/>
              <a:tailEnd/>
            </a:ln>
          </p:spPr>
        </p:pic>
        <p:pic>
          <p:nvPicPr>
            <p:cNvPr id="173" name="Picture 172" descr="绘图1">
              <a:extLst>
                <a:ext uri="{FF2B5EF4-FFF2-40B4-BE49-F238E27FC236}">
                  <a16:creationId xmlns:a16="http://schemas.microsoft.com/office/drawing/2014/main" id="{7AB9D937-C6D1-B65E-6331-824DD4AD421C}"/>
                </a:ext>
              </a:extLst>
            </p:cNvPr>
            <p:cNvPicPr>
              <a:picLocks noChangeAspect="1" noChangeArrowheads="1"/>
            </p:cNvPicPr>
            <p:nvPr/>
          </p:nvPicPr>
          <p:blipFill>
            <a:blip r:embed="rId3" cstate="print"/>
            <a:srcRect/>
            <a:stretch>
              <a:fillRect/>
            </a:stretch>
          </p:blipFill>
          <p:spPr bwMode="auto">
            <a:xfrm>
              <a:off x="760412" y="1219200"/>
              <a:ext cx="484094" cy="211964"/>
            </a:xfrm>
            <a:prstGeom prst="rect">
              <a:avLst/>
            </a:prstGeom>
            <a:noFill/>
            <a:ln w="9525">
              <a:noFill/>
              <a:miter lim="800000"/>
              <a:headEnd/>
              <a:tailEnd/>
            </a:ln>
          </p:spPr>
        </p:pic>
        <p:pic>
          <p:nvPicPr>
            <p:cNvPr id="174" name="Picture 173" descr="绘图1">
              <a:extLst>
                <a:ext uri="{FF2B5EF4-FFF2-40B4-BE49-F238E27FC236}">
                  <a16:creationId xmlns:a16="http://schemas.microsoft.com/office/drawing/2014/main" id="{5C7543A9-9915-D377-A953-9E7F160C3181}"/>
                </a:ext>
              </a:extLst>
            </p:cNvPr>
            <p:cNvPicPr>
              <a:picLocks noChangeAspect="1" noChangeArrowheads="1"/>
            </p:cNvPicPr>
            <p:nvPr/>
          </p:nvPicPr>
          <p:blipFill>
            <a:blip r:embed="rId4" cstate="print"/>
            <a:srcRect/>
            <a:stretch>
              <a:fillRect/>
            </a:stretch>
          </p:blipFill>
          <p:spPr bwMode="auto">
            <a:xfrm>
              <a:off x="2436812" y="1379685"/>
              <a:ext cx="433940" cy="497947"/>
            </a:xfrm>
            <a:prstGeom prst="rect">
              <a:avLst/>
            </a:prstGeom>
            <a:noFill/>
            <a:ln w="9525">
              <a:noFill/>
              <a:miter lim="800000"/>
              <a:headEnd/>
              <a:tailEnd/>
            </a:ln>
          </p:spPr>
        </p:pic>
        <p:pic>
          <p:nvPicPr>
            <p:cNvPr id="175" name="Picture 174" descr="绘图1">
              <a:extLst>
                <a:ext uri="{FF2B5EF4-FFF2-40B4-BE49-F238E27FC236}">
                  <a16:creationId xmlns:a16="http://schemas.microsoft.com/office/drawing/2014/main" id="{84DF053C-C893-EF4D-63BA-7EAC95084B0C}"/>
                </a:ext>
              </a:extLst>
            </p:cNvPr>
            <p:cNvPicPr>
              <a:picLocks noChangeAspect="1" noChangeArrowheads="1"/>
            </p:cNvPicPr>
            <p:nvPr/>
          </p:nvPicPr>
          <p:blipFill>
            <a:blip r:embed="rId4" cstate="print"/>
            <a:srcRect/>
            <a:stretch>
              <a:fillRect/>
            </a:stretch>
          </p:blipFill>
          <p:spPr bwMode="auto">
            <a:xfrm>
              <a:off x="2436812" y="2748871"/>
              <a:ext cx="433940" cy="497947"/>
            </a:xfrm>
            <a:prstGeom prst="rect">
              <a:avLst/>
            </a:prstGeom>
            <a:noFill/>
            <a:ln w="9525">
              <a:noFill/>
              <a:miter lim="800000"/>
              <a:headEnd/>
              <a:tailEnd/>
            </a:ln>
          </p:spPr>
        </p:pic>
        <p:pic>
          <p:nvPicPr>
            <p:cNvPr id="176" name="Picture 175" descr="绘图1">
              <a:extLst>
                <a:ext uri="{FF2B5EF4-FFF2-40B4-BE49-F238E27FC236}">
                  <a16:creationId xmlns:a16="http://schemas.microsoft.com/office/drawing/2014/main" id="{26F6CB5F-3477-038E-2A18-9CC93936118B}"/>
                </a:ext>
              </a:extLst>
            </p:cNvPr>
            <p:cNvPicPr>
              <a:picLocks noChangeAspect="1" noChangeArrowheads="1"/>
            </p:cNvPicPr>
            <p:nvPr/>
          </p:nvPicPr>
          <p:blipFill>
            <a:blip r:embed="rId4" cstate="print"/>
            <a:srcRect/>
            <a:stretch>
              <a:fillRect/>
            </a:stretch>
          </p:blipFill>
          <p:spPr bwMode="auto">
            <a:xfrm>
              <a:off x="2436812" y="4110818"/>
              <a:ext cx="433940" cy="497947"/>
            </a:xfrm>
            <a:prstGeom prst="rect">
              <a:avLst/>
            </a:prstGeom>
            <a:noFill/>
            <a:ln w="9525">
              <a:noFill/>
              <a:miter lim="800000"/>
              <a:headEnd/>
              <a:tailEnd/>
            </a:ln>
          </p:spPr>
        </p:pic>
        <p:cxnSp>
          <p:nvCxnSpPr>
            <p:cNvPr id="177" name="Straight Connector 176">
              <a:extLst>
                <a:ext uri="{FF2B5EF4-FFF2-40B4-BE49-F238E27FC236}">
                  <a16:creationId xmlns:a16="http://schemas.microsoft.com/office/drawing/2014/main" id="{2FAA4D26-40A5-FC54-D803-E3214A31E44C}"/>
                </a:ext>
              </a:extLst>
            </p:cNvPr>
            <p:cNvCxnSpPr>
              <a:stCxn id="173" idx="3"/>
              <a:endCxn id="174" idx="1"/>
            </p:cNvCxnSpPr>
            <p:nvPr/>
          </p:nvCxnSpPr>
          <p:spPr>
            <a:xfrm>
              <a:off x="1244506" y="1325182"/>
              <a:ext cx="1192306" cy="303477"/>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78" name="Straight Connector 177">
              <a:extLst>
                <a:ext uri="{FF2B5EF4-FFF2-40B4-BE49-F238E27FC236}">
                  <a16:creationId xmlns:a16="http://schemas.microsoft.com/office/drawing/2014/main" id="{CA552A74-B7ED-68B8-65E2-13AA42F50035}"/>
                </a:ext>
              </a:extLst>
            </p:cNvPr>
            <p:cNvCxnSpPr>
              <a:cxnSpLocks/>
              <a:stCxn id="160" idx="3"/>
              <a:endCxn id="174" idx="1"/>
            </p:cNvCxnSpPr>
            <p:nvPr/>
          </p:nvCxnSpPr>
          <p:spPr>
            <a:xfrm flipV="1">
              <a:off x="1244506" y="1628659"/>
              <a:ext cx="1192306" cy="362196"/>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79" name="Straight Connector 178">
              <a:extLst>
                <a:ext uri="{FF2B5EF4-FFF2-40B4-BE49-F238E27FC236}">
                  <a16:creationId xmlns:a16="http://schemas.microsoft.com/office/drawing/2014/main" id="{B3E4F1BB-F60E-F72F-3462-6864A40CD977}"/>
                </a:ext>
              </a:extLst>
            </p:cNvPr>
            <p:cNvCxnSpPr>
              <a:cxnSpLocks/>
              <a:stCxn id="169" idx="3"/>
              <a:endCxn id="175" idx="1"/>
            </p:cNvCxnSpPr>
            <p:nvPr/>
          </p:nvCxnSpPr>
          <p:spPr>
            <a:xfrm>
              <a:off x="1244506" y="2671828"/>
              <a:ext cx="1192306" cy="326017"/>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80" name="Straight Connector 179">
              <a:extLst>
                <a:ext uri="{FF2B5EF4-FFF2-40B4-BE49-F238E27FC236}">
                  <a16:creationId xmlns:a16="http://schemas.microsoft.com/office/drawing/2014/main" id="{25316C06-3B1D-5335-FE1C-983CB6123F9F}"/>
                </a:ext>
              </a:extLst>
            </p:cNvPr>
            <p:cNvCxnSpPr>
              <a:cxnSpLocks/>
              <a:stCxn id="170" idx="3"/>
              <a:endCxn id="175" idx="1"/>
            </p:cNvCxnSpPr>
            <p:nvPr/>
          </p:nvCxnSpPr>
          <p:spPr>
            <a:xfrm flipV="1">
              <a:off x="1244506" y="2997845"/>
              <a:ext cx="1192306" cy="354956"/>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81" name="Straight Connector 180">
              <a:extLst>
                <a:ext uri="{FF2B5EF4-FFF2-40B4-BE49-F238E27FC236}">
                  <a16:creationId xmlns:a16="http://schemas.microsoft.com/office/drawing/2014/main" id="{107C55E0-0FDB-8143-C913-A5A4B9F45E55}"/>
                </a:ext>
              </a:extLst>
            </p:cNvPr>
            <p:cNvCxnSpPr>
              <a:cxnSpLocks/>
              <a:stCxn id="172" idx="3"/>
              <a:endCxn id="176" idx="1"/>
            </p:cNvCxnSpPr>
            <p:nvPr/>
          </p:nvCxnSpPr>
          <p:spPr>
            <a:xfrm flipV="1">
              <a:off x="1244506" y="4359792"/>
              <a:ext cx="1192306" cy="354955"/>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82" name="Straight Connector 181">
              <a:extLst>
                <a:ext uri="{FF2B5EF4-FFF2-40B4-BE49-F238E27FC236}">
                  <a16:creationId xmlns:a16="http://schemas.microsoft.com/office/drawing/2014/main" id="{D66A2CA3-F5BB-E914-130E-3CA54962AD4A}"/>
                </a:ext>
              </a:extLst>
            </p:cNvPr>
            <p:cNvCxnSpPr>
              <a:cxnSpLocks/>
              <a:stCxn id="171" idx="3"/>
              <a:endCxn id="176" idx="1"/>
            </p:cNvCxnSpPr>
            <p:nvPr/>
          </p:nvCxnSpPr>
          <p:spPr>
            <a:xfrm>
              <a:off x="1206312" y="4033774"/>
              <a:ext cx="1230500" cy="326018"/>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183" name="Picture 182" descr="绘图1">
              <a:extLst>
                <a:ext uri="{FF2B5EF4-FFF2-40B4-BE49-F238E27FC236}">
                  <a16:creationId xmlns:a16="http://schemas.microsoft.com/office/drawing/2014/main" id="{67B8E902-1461-31F3-6BD9-AE6A7D362A59}"/>
                </a:ext>
              </a:extLst>
            </p:cNvPr>
            <p:cNvPicPr>
              <a:picLocks noChangeAspect="1" noChangeArrowheads="1"/>
            </p:cNvPicPr>
            <p:nvPr/>
          </p:nvPicPr>
          <p:blipFill>
            <a:blip r:embed="rId5" cstate="print"/>
            <a:srcRect/>
            <a:stretch>
              <a:fillRect/>
            </a:stretch>
          </p:blipFill>
          <p:spPr bwMode="auto">
            <a:xfrm>
              <a:off x="3808412" y="2080511"/>
              <a:ext cx="657840" cy="485335"/>
            </a:xfrm>
            <a:prstGeom prst="rect">
              <a:avLst/>
            </a:prstGeom>
            <a:noFill/>
            <a:ln w="9525">
              <a:noFill/>
              <a:miter lim="800000"/>
              <a:headEnd/>
              <a:tailEnd/>
            </a:ln>
          </p:spPr>
        </p:pic>
        <p:pic>
          <p:nvPicPr>
            <p:cNvPr id="184" name="Picture 183" descr="绘图1">
              <a:extLst>
                <a:ext uri="{FF2B5EF4-FFF2-40B4-BE49-F238E27FC236}">
                  <a16:creationId xmlns:a16="http://schemas.microsoft.com/office/drawing/2014/main" id="{629B4647-C917-415E-F6FE-B3ECF52565F6}"/>
                </a:ext>
              </a:extLst>
            </p:cNvPr>
            <p:cNvPicPr>
              <a:picLocks noChangeAspect="1" noChangeArrowheads="1"/>
            </p:cNvPicPr>
            <p:nvPr/>
          </p:nvPicPr>
          <p:blipFill>
            <a:blip r:embed="rId5" cstate="print"/>
            <a:srcRect/>
            <a:stretch>
              <a:fillRect/>
            </a:stretch>
          </p:blipFill>
          <p:spPr bwMode="auto">
            <a:xfrm>
              <a:off x="3808412" y="4848665"/>
              <a:ext cx="657840" cy="485335"/>
            </a:xfrm>
            <a:prstGeom prst="rect">
              <a:avLst/>
            </a:prstGeom>
            <a:noFill/>
            <a:ln w="9525">
              <a:noFill/>
              <a:miter lim="800000"/>
              <a:headEnd/>
              <a:tailEnd/>
            </a:ln>
          </p:spPr>
        </p:pic>
        <p:cxnSp>
          <p:nvCxnSpPr>
            <p:cNvPr id="185" name="Straight Connector 184">
              <a:extLst>
                <a:ext uri="{FF2B5EF4-FFF2-40B4-BE49-F238E27FC236}">
                  <a16:creationId xmlns:a16="http://schemas.microsoft.com/office/drawing/2014/main" id="{F9AD0196-DBC6-6306-48BD-251B778AEE31}"/>
                </a:ext>
              </a:extLst>
            </p:cNvPr>
            <p:cNvCxnSpPr>
              <a:cxnSpLocks/>
              <a:stCxn id="174" idx="3"/>
              <a:endCxn id="183" idx="1"/>
            </p:cNvCxnSpPr>
            <p:nvPr/>
          </p:nvCxnSpPr>
          <p:spPr>
            <a:xfrm>
              <a:off x="2870752" y="1628659"/>
              <a:ext cx="937660" cy="69452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86" name="Straight Connector 185">
              <a:extLst>
                <a:ext uri="{FF2B5EF4-FFF2-40B4-BE49-F238E27FC236}">
                  <a16:creationId xmlns:a16="http://schemas.microsoft.com/office/drawing/2014/main" id="{EED88B15-434C-31A7-40E0-7582E27D7809}"/>
                </a:ext>
              </a:extLst>
            </p:cNvPr>
            <p:cNvCxnSpPr>
              <a:cxnSpLocks/>
              <a:stCxn id="175" idx="3"/>
              <a:endCxn id="183" idx="1"/>
            </p:cNvCxnSpPr>
            <p:nvPr/>
          </p:nvCxnSpPr>
          <p:spPr>
            <a:xfrm flipV="1">
              <a:off x="2870752" y="2323179"/>
              <a:ext cx="937660" cy="674666"/>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87" name="Straight Connector 186">
              <a:extLst>
                <a:ext uri="{FF2B5EF4-FFF2-40B4-BE49-F238E27FC236}">
                  <a16:creationId xmlns:a16="http://schemas.microsoft.com/office/drawing/2014/main" id="{B0CFD2DC-798A-C2D7-D880-4B4DC1D875EA}"/>
                </a:ext>
              </a:extLst>
            </p:cNvPr>
            <p:cNvCxnSpPr>
              <a:cxnSpLocks/>
              <a:stCxn id="176" idx="3"/>
              <a:endCxn id="184" idx="1"/>
            </p:cNvCxnSpPr>
            <p:nvPr/>
          </p:nvCxnSpPr>
          <p:spPr>
            <a:xfrm>
              <a:off x="2870752" y="4359792"/>
              <a:ext cx="937660" cy="731541"/>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188" name="Picture 187" descr="绘图1">
              <a:extLst>
                <a:ext uri="{FF2B5EF4-FFF2-40B4-BE49-F238E27FC236}">
                  <a16:creationId xmlns:a16="http://schemas.microsoft.com/office/drawing/2014/main" id="{FA60A5EF-6A6C-959F-3D20-AD6B552DF4DF}"/>
                </a:ext>
              </a:extLst>
            </p:cNvPr>
            <p:cNvPicPr>
              <a:picLocks noChangeAspect="1" noChangeArrowheads="1"/>
            </p:cNvPicPr>
            <p:nvPr/>
          </p:nvPicPr>
          <p:blipFill>
            <a:blip r:embed="rId3" cstate="print"/>
            <a:srcRect/>
            <a:stretch>
              <a:fillRect/>
            </a:stretch>
          </p:blipFill>
          <p:spPr bwMode="auto">
            <a:xfrm>
              <a:off x="722218" y="5285403"/>
              <a:ext cx="484094" cy="211964"/>
            </a:xfrm>
            <a:prstGeom prst="rect">
              <a:avLst/>
            </a:prstGeom>
            <a:noFill/>
            <a:ln w="9525">
              <a:noFill/>
              <a:miter lim="800000"/>
              <a:headEnd/>
              <a:tailEnd/>
            </a:ln>
          </p:spPr>
        </p:pic>
        <p:pic>
          <p:nvPicPr>
            <p:cNvPr id="189" name="Picture 188" descr="绘图1">
              <a:extLst>
                <a:ext uri="{FF2B5EF4-FFF2-40B4-BE49-F238E27FC236}">
                  <a16:creationId xmlns:a16="http://schemas.microsoft.com/office/drawing/2014/main" id="{54359C82-67E9-E532-22F2-142D8969E6B6}"/>
                </a:ext>
              </a:extLst>
            </p:cNvPr>
            <p:cNvPicPr>
              <a:picLocks noChangeAspect="1" noChangeArrowheads="1"/>
            </p:cNvPicPr>
            <p:nvPr/>
          </p:nvPicPr>
          <p:blipFill>
            <a:blip r:embed="rId3" cstate="print"/>
            <a:srcRect/>
            <a:stretch>
              <a:fillRect/>
            </a:stretch>
          </p:blipFill>
          <p:spPr bwMode="auto">
            <a:xfrm>
              <a:off x="760412" y="5966376"/>
              <a:ext cx="484094" cy="211964"/>
            </a:xfrm>
            <a:prstGeom prst="rect">
              <a:avLst/>
            </a:prstGeom>
            <a:noFill/>
            <a:ln w="9525">
              <a:noFill/>
              <a:miter lim="800000"/>
              <a:headEnd/>
              <a:tailEnd/>
            </a:ln>
          </p:spPr>
        </p:pic>
        <p:pic>
          <p:nvPicPr>
            <p:cNvPr id="190" name="Picture 189" descr="绘图1">
              <a:extLst>
                <a:ext uri="{FF2B5EF4-FFF2-40B4-BE49-F238E27FC236}">
                  <a16:creationId xmlns:a16="http://schemas.microsoft.com/office/drawing/2014/main" id="{24174EB0-6F73-05C1-7A92-2BD3E65FC4DC}"/>
                </a:ext>
              </a:extLst>
            </p:cNvPr>
            <p:cNvPicPr>
              <a:picLocks noChangeAspect="1" noChangeArrowheads="1"/>
            </p:cNvPicPr>
            <p:nvPr/>
          </p:nvPicPr>
          <p:blipFill>
            <a:blip r:embed="rId4" cstate="print"/>
            <a:srcRect/>
            <a:stretch>
              <a:fillRect/>
            </a:stretch>
          </p:blipFill>
          <p:spPr bwMode="auto">
            <a:xfrm>
              <a:off x="2436812" y="5468429"/>
              <a:ext cx="433940" cy="497947"/>
            </a:xfrm>
            <a:prstGeom prst="rect">
              <a:avLst/>
            </a:prstGeom>
            <a:noFill/>
            <a:ln w="9525">
              <a:noFill/>
              <a:miter lim="800000"/>
              <a:headEnd/>
              <a:tailEnd/>
            </a:ln>
          </p:spPr>
        </p:pic>
        <p:cxnSp>
          <p:nvCxnSpPr>
            <p:cNvPr id="191" name="Straight Connector 190">
              <a:extLst>
                <a:ext uri="{FF2B5EF4-FFF2-40B4-BE49-F238E27FC236}">
                  <a16:creationId xmlns:a16="http://schemas.microsoft.com/office/drawing/2014/main" id="{241BAD45-8E10-DD2A-D0EE-746C20B7CF3C}"/>
                </a:ext>
              </a:extLst>
            </p:cNvPr>
            <p:cNvCxnSpPr>
              <a:cxnSpLocks/>
              <a:stCxn id="189" idx="3"/>
              <a:endCxn id="190" idx="1"/>
            </p:cNvCxnSpPr>
            <p:nvPr/>
          </p:nvCxnSpPr>
          <p:spPr>
            <a:xfrm flipV="1">
              <a:off x="1244506" y="5717403"/>
              <a:ext cx="1192306" cy="354955"/>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92" name="Straight Connector 191">
              <a:extLst>
                <a:ext uri="{FF2B5EF4-FFF2-40B4-BE49-F238E27FC236}">
                  <a16:creationId xmlns:a16="http://schemas.microsoft.com/office/drawing/2014/main" id="{7D9F08FE-0402-0159-2E29-0DEE096B453B}"/>
                </a:ext>
              </a:extLst>
            </p:cNvPr>
            <p:cNvCxnSpPr>
              <a:cxnSpLocks/>
              <a:stCxn id="188" idx="3"/>
              <a:endCxn id="190" idx="1"/>
            </p:cNvCxnSpPr>
            <p:nvPr/>
          </p:nvCxnSpPr>
          <p:spPr>
            <a:xfrm>
              <a:off x="1206312" y="5391385"/>
              <a:ext cx="1230500" cy="326018"/>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93" name="Straight Connector 192">
              <a:extLst>
                <a:ext uri="{FF2B5EF4-FFF2-40B4-BE49-F238E27FC236}">
                  <a16:creationId xmlns:a16="http://schemas.microsoft.com/office/drawing/2014/main" id="{64D0A4D6-3DA4-7CA2-793B-AB886CFE9D21}"/>
                </a:ext>
              </a:extLst>
            </p:cNvPr>
            <p:cNvCxnSpPr>
              <a:cxnSpLocks/>
              <a:stCxn id="190" idx="3"/>
              <a:endCxn id="184" idx="1"/>
            </p:cNvCxnSpPr>
            <p:nvPr/>
          </p:nvCxnSpPr>
          <p:spPr>
            <a:xfrm flipV="1">
              <a:off x="2870752" y="5091333"/>
              <a:ext cx="937660" cy="62607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94" name="Oval 193">
              <a:extLst>
                <a:ext uri="{FF2B5EF4-FFF2-40B4-BE49-F238E27FC236}">
                  <a16:creationId xmlns:a16="http://schemas.microsoft.com/office/drawing/2014/main" id="{D84C2927-A656-3BE6-CD5A-86D9B9230EB3}"/>
                </a:ext>
              </a:extLst>
            </p:cNvPr>
            <p:cNvSpPr/>
            <p:nvPr/>
          </p:nvSpPr>
          <p:spPr>
            <a:xfrm>
              <a:off x="951336" y="1628559"/>
              <a:ext cx="152400" cy="163008"/>
            </a:xfrm>
            <a:prstGeom prst="ellipse">
              <a:avLst/>
            </a:prstGeom>
            <a:solidFill>
              <a:schemeClr val="tx1"/>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8037" eaLnBrk="0" fontAlgn="base" latinLnBrk="0" hangingPunct="0">
                <a:lnSpc>
                  <a:spcPct val="100000"/>
                </a:lnSpc>
                <a:spcBef>
                  <a:spcPct val="0"/>
                </a:spcBef>
                <a:spcAft>
                  <a:spcPct val="0"/>
                </a:spcAft>
                <a:buClrTx/>
                <a:buSzTx/>
                <a:buFontTx/>
                <a:buNone/>
                <a:tabLst/>
                <a:defRPr/>
              </a:pPr>
              <a:endParaRPr kumimoji="0" lang="en-AE" sz="1600" b="0" i="0" u="none" strike="noStrike" kern="0" cap="none" spc="0" normalizeH="0" baseline="0" noProof="0" dirty="0">
                <a:ln>
                  <a:noFill/>
                </a:ln>
                <a:solidFill>
                  <a:srgbClr val="53565A"/>
                </a:solidFill>
                <a:effectLst/>
                <a:uLnTx/>
                <a:uFillTx/>
                <a:latin typeface="Arial" panose="020B0604020202020204"/>
                <a:ea typeface="+mn-ea"/>
                <a:cs typeface="+mn-cs"/>
              </a:endParaRPr>
            </a:p>
          </p:txBody>
        </p:sp>
        <p:sp>
          <p:nvSpPr>
            <p:cNvPr id="198" name="Oval 197">
              <a:extLst>
                <a:ext uri="{FF2B5EF4-FFF2-40B4-BE49-F238E27FC236}">
                  <a16:creationId xmlns:a16="http://schemas.microsoft.com/office/drawing/2014/main" id="{57E38DF1-E604-CF1B-3DDF-557EFBB33F87}"/>
                </a:ext>
              </a:extLst>
            </p:cNvPr>
            <p:cNvSpPr/>
            <p:nvPr/>
          </p:nvSpPr>
          <p:spPr>
            <a:xfrm>
              <a:off x="2537894" y="4942392"/>
              <a:ext cx="152400" cy="163008"/>
            </a:xfrm>
            <a:prstGeom prst="ellipse">
              <a:avLst/>
            </a:prstGeom>
            <a:solidFill>
              <a:schemeClr val="tx1"/>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8037" eaLnBrk="0" fontAlgn="base" latinLnBrk="0" hangingPunct="0">
                <a:lnSpc>
                  <a:spcPct val="100000"/>
                </a:lnSpc>
                <a:spcBef>
                  <a:spcPct val="0"/>
                </a:spcBef>
                <a:spcAft>
                  <a:spcPct val="0"/>
                </a:spcAft>
                <a:buClrTx/>
                <a:buSzTx/>
                <a:buFontTx/>
                <a:buNone/>
                <a:tabLst/>
                <a:defRPr/>
              </a:pPr>
              <a:endParaRPr kumimoji="0" lang="en-AE" sz="1600" b="0" i="0" u="none" strike="noStrike" kern="0" cap="none" spc="0" normalizeH="0" baseline="0" noProof="0" dirty="0">
                <a:ln>
                  <a:noFill/>
                </a:ln>
                <a:solidFill>
                  <a:srgbClr val="53565A"/>
                </a:solidFill>
                <a:effectLst/>
                <a:uLnTx/>
                <a:uFillTx/>
                <a:latin typeface="Arial" panose="020B0604020202020204"/>
                <a:ea typeface="+mn-ea"/>
                <a:cs typeface="+mn-cs"/>
              </a:endParaRPr>
            </a:p>
          </p:txBody>
        </p:sp>
        <p:sp>
          <p:nvSpPr>
            <p:cNvPr id="199" name="Oval 198">
              <a:extLst>
                <a:ext uri="{FF2B5EF4-FFF2-40B4-BE49-F238E27FC236}">
                  <a16:creationId xmlns:a16="http://schemas.microsoft.com/office/drawing/2014/main" id="{C4449967-9945-A1BF-95A3-282CFDAF1B0B}"/>
                </a:ext>
              </a:extLst>
            </p:cNvPr>
            <p:cNvSpPr/>
            <p:nvPr/>
          </p:nvSpPr>
          <p:spPr>
            <a:xfrm>
              <a:off x="2537894" y="5167762"/>
              <a:ext cx="152400" cy="163008"/>
            </a:xfrm>
            <a:prstGeom prst="ellipse">
              <a:avLst/>
            </a:prstGeom>
            <a:solidFill>
              <a:schemeClr val="tx1"/>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8037" eaLnBrk="0" fontAlgn="base" latinLnBrk="0" hangingPunct="0">
                <a:lnSpc>
                  <a:spcPct val="100000"/>
                </a:lnSpc>
                <a:spcBef>
                  <a:spcPct val="0"/>
                </a:spcBef>
                <a:spcAft>
                  <a:spcPct val="0"/>
                </a:spcAft>
                <a:buClrTx/>
                <a:buSzTx/>
                <a:buFontTx/>
                <a:buNone/>
                <a:tabLst/>
                <a:defRPr/>
              </a:pPr>
              <a:endParaRPr kumimoji="0" lang="en-AE" sz="1600" b="0" i="0" u="none" strike="noStrike" kern="0" cap="none" spc="0" normalizeH="0" baseline="0" noProof="0" dirty="0">
                <a:ln>
                  <a:noFill/>
                </a:ln>
                <a:solidFill>
                  <a:srgbClr val="53565A"/>
                </a:solidFill>
                <a:effectLst/>
                <a:uLnTx/>
                <a:uFillTx/>
                <a:latin typeface="Arial" panose="020B0604020202020204"/>
                <a:ea typeface="+mn-ea"/>
                <a:cs typeface="+mn-cs"/>
              </a:endParaRPr>
            </a:p>
          </p:txBody>
        </p:sp>
        <p:sp>
          <p:nvSpPr>
            <p:cNvPr id="200" name="Oval 199">
              <a:extLst>
                <a:ext uri="{FF2B5EF4-FFF2-40B4-BE49-F238E27FC236}">
                  <a16:creationId xmlns:a16="http://schemas.microsoft.com/office/drawing/2014/main" id="{A0AEE533-F505-FD6B-8A89-CFA3F41DB6E2}"/>
                </a:ext>
              </a:extLst>
            </p:cNvPr>
            <p:cNvSpPr/>
            <p:nvPr/>
          </p:nvSpPr>
          <p:spPr>
            <a:xfrm>
              <a:off x="4083356" y="3864450"/>
              <a:ext cx="152400" cy="163008"/>
            </a:xfrm>
            <a:prstGeom prst="ellipse">
              <a:avLst/>
            </a:prstGeom>
            <a:solidFill>
              <a:srgbClr val="FFFFFF"/>
            </a:solidFill>
            <a:ln w="12700" cap="flat" cmpd="sng" algn="ctr">
              <a:solidFill>
                <a:srgbClr val="FFFFFF"/>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8037" eaLnBrk="0" fontAlgn="base" latinLnBrk="0" hangingPunct="0">
                <a:lnSpc>
                  <a:spcPct val="100000"/>
                </a:lnSpc>
                <a:spcBef>
                  <a:spcPct val="0"/>
                </a:spcBef>
                <a:spcAft>
                  <a:spcPct val="0"/>
                </a:spcAft>
                <a:buClrTx/>
                <a:buSzTx/>
                <a:buFontTx/>
                <a:buNone/>
                <a:tabLst/>
                <a:defRPr/>
              </a:pPr>
              <a:endParaRPr kumimoji="0" lang="en-AE" sz="1600" b="0" i="0" u="none" strike="noStrike" kern="0" cap="none" spc="0" normalizeH="0" baseline="0" noProof="0" dirty="0">
                <a:ln>
                  <a:noFill/>
                </a:ln>
                <a:solidFill>
                  <a:srgbClr val="53565A"/>
                </a:solidFill>
                <a:effectLst/>
                <a:uLnTx/>
                <a:uFillTx/>
                <a:latin typeface="Arial" panose="020B0604020202020204"/>
                <a:ea typeface="+mn-ea"/>
                <a:cs typeface="+mn-cs"/>
              </a:endParaRPr>
            </a:p>
          </p:txBody>
        </p:sp>
        <p:sp>
          <p:nvSpPr>
            <p:cNvPr id="201" name="Oval 200">
              <a:extLst>
                <a:ext uri="{FF2B5EF4-FFF2-40B4-BE49-F238E27FC236}">
                  <a16:creationId xmlns:a16="http://schemas.microsoft.com/office/drawing/2014/main" id="{03A47459-0C72-7CAE-DFF4-DCE06EA1951B}"/>
                </a:ext>
              </a:extLst>
            </p:cNvPr>
            <p:cNvSpPr/>
            <p:nvPr/>
          </p:nvSpPr>
          <p:spPr>
            <a:xfrm>
              <a:off x="4059544" y="3424174"/>
              <a:ext cx="152400" cy="163008"/>
            </a:xfrm>
            <a:prstGeom prst="ellipse">
              <a:avLst/>
            </a:prstGeom>
            <a:solidFill>
              <a:srgbClr val="FFFFFF"/>
            </a:solidFill>
            <a:ln w="12700" cap="flat" cmpd="sng" algn="ctr">
              <a:solidFill>
                <a:srgbClr val="FFFFFF"/>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8037" eaLnBrk="0" fontAlgn="base" latinLnBrk="0" hangingPunct="0">
                <a:lnSpc>
                  <a:spcPct val="100000"/>
                </a:lnSpc>
                <a:spcBef>
                  <a:spcPct val="0"/>
                </a:spcBef>
                <a:spcAft>
                  <a:spcPct val="0"/>
                </a:spcAft>
                <a:buClrTx/>
                <a:buSzTx/>
                <a:buFontTx/>
                <a:buNone/>
                <a:tabLst/>
                <a:defRPr/>
              </a:pPr>
              <a:endParaRPr kumimoji="0" lang="en-AE" sz="1600" b="0" i="0" u="none" strike="noStrike" kern="0" cap="none" spc="0" normalizeH="0" baseline="0" noProof="0" dirty="0">
                <a:ln>
                  <a:noFill/>
                </a:ln>
                <a:solidFill>
                  <a:srgbClr val="53565A"/>
                </a:solidFill>
                <a:effectLst/>
                <a:uLnTx/>
                <a:uFillTx/>
                <a:latin typeface="Arial" panose="020B0604020202020204"/>
                <a:ea typeface="+mn-ea"/>
                <a:cs typeface="+mn-cs"/>
              </a:endParaRPr>
            </a:p>
          </p:txBody>
        </p:sp>
        <p:sp>
          <p:nvSpPr>
            <p:cNvPr id="202" name="Oval 201">
              <a:extLst>
                <a:ext uri="{FF2B5EF4-FFF2-40B4-BE49-F238E27FC236}">
                  <a16:creationId xmlns:a16="http://schemas.microsoft.com/office/drawing/2014/main" id="{B1C221D6-0798-2BBF-3E72-30951EA1CD1C}"/>
                </a:ext>
              </a:extLst>
            </p:cNvPr>
            <p:cNvSpPr/>
            <p:nvPr/>
          </p:nvSpPr>
          <p:spPr>
            <a:xfrm>
              <a:off x="4059544" y="3001462"/>
              <a:ext cx="152400" cy="163008"/>
            </a:xfrm>
            <a:prstGeom prst="ellipse">
              <a:avLst/>
            </a:prstGeom>
            <a:solidFill>
              <a:srgbClr val="FFFFFF"/>
            </a:solidFill>
            <a:ln w="12700" cap="flat" cmpd="sng" algn="ctr">
              <a:solidFill>
                <a:srgbClr val="FFFFFF"/>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8037" eaLnBrk="0" fontAlgn="base" latinLnBrk="0" hangingPunct="0">
                <a:lnSpc>
                  <a:spcPct val="100000"/>
                </a:lnSpc>
                <a:spcBef>
                  <a:spcPct val="0"/>
                </a:spcBef>
                <a:spcAft>
                  <a:spcPct val="0"/>
                </a:spcAft>
                <a:buClrTx/>
                <a:buSzTx/>
                <a:buFontTx/>
                <a:buNone/>
                <a:tabLst/>
                <a:defRPr/>
              </a:pPr>
              <a:endParaRPr kumimoji="0" lang="en-AE" sz="1600" b="0" i="0" u="none" strike="noStrike" kern="0" cap="none" spc="0" normalizeH="0" baseline="0" noProof="0" dirty="0">
                <a:ln>
                  <a:noFill/>
                </a:ln>
                <a:solidFill>
                  <a:srgbClr val="53565A"/>
                </a:solidFill>
                <a:effectLst/>
                <a:uLnTx/>
                <a:uFillTx/>
                <a:latin typeface="Arial" panose="020B0604020202020204"/>
                <a:ea typeface="+mn-ea"/>
                <a:cs typeface="+mn-cs"/>
              </a:endParaRPr>
            </a:p>
          </p:txBody>
        </p:sp>
        <p:sp>
          <p:nvSpPr>
            <p:cNvPr id="203" name="Oval 202">
              <a:extLst>
                <a:ext uri="{FF2B5EF4-FFF2-40B4-BE49-F238E27FC236}">
                  <a16:creationId xmlns:a16="http://schemas.microsoft.com/office/drawing/2014/main" id="{448DECC6-3227-5A32-B7DB-A064EAF32A19}"/>
                </a:ext>
              </a:extLst>
            </p:cNvPr>
            <p:cNvSpPr/>
            <p:nvPr/>
          </p:nvSpPr>
          <p:spPr>
            <a:xfrm>
              <a:off x="2537894" y="3733800"/>
              <a:ext cx="152400" cy="163008"/>
            </a:xfrm>
            <a:prstGeom prst="ellipse">
              <a:avLst/>
            </a:prstGeom>
            <a:solidFill>
              <a:schemeClr val="tx1"/>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8037" eaLnBrk="0" fontAlgn="base" latinLnBrk="0" hangingPunct="0">
                <a:lnSpc>
                  <a:spcPct val="100000"/>
                </a:lnSpc>
                <a:spcBef>
                  <a:spcPct val="0"/>
                </a:spcBef>
                <a:spcAft>
                  <a:spcPct val="0"/>
                </a:spcAft>
                <a:buClrTx/>
                <a:buSzTx/>
                <a:buFontTx/>
                <a:buNone/>
                <a:tabLst/>
                <a:defRPr/>
              </a:pPr>
              <a:endParaRPr kumimoji="0" lang="en-AE" sz="1600" b="0" i="0" u="none" strike="noStrike" kern="0" cap="none" spc="0" normalizeH="0" baseline="0" noProof="0" dirty="0">
                <a:ln>
                  <a:noFill/>
                </a:ln>
                <a:solidFill>
                  <a:srgbClr val="53565A"/>
                </a:solidFill>
                <a:effectLst/>
                <a:uLnTx/>
                <a:uFillTx/>
                <a:latin typeface="Arial" panose="020B0604020202020204"/>
                <a:ea typeface="+mn-ea"/>
                <a:cs typeface="+mn-cs"/>
              </a:endParaRPr>
            </a:p>
          </p:txBody>
        </p:sp>
        <p:sp>
          <p:nvSpPr>
            <p:cNvPr id="204" name="Oval 203">
              <a:extLst>
                <a:ext uri="{FF2B5EF4-FFF2-40B4-BE49-F238E27FC236}">
                  <a16:creationId xmlns:a16="http://schemas.microsoft.com/office/drawing/2014/main" id="{273B76CD-ACD5-E89B-A744-06241D915F44}"/>
                </a:ext>
              </a:extLst>
            </p:cNvPr>
            <p:cNvSpPr/>
            <p:nvPr/>
          </p:nvSpPr>
          <p:spPr>
            <a:xfrm>
              <a:off x="2537894" y="3469938"/>
              <a:ext cx="152400" cy="163008"/>
            </a:xfrm>
            <a:prstGeom prst="ellipse">
              <a:avLst/>
            </a:prstGeom>
            <a:solidFill>
              <a:schemeClr val="tx1"/>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8037" eaLnBrk="0" fontAlgn="base" latinLnBrk="0" hangingPunct="0">
                <a:lnSpc>
                  <a:spcPct val="100000"/>
                </a:lnSpc>
                <a:spcBef>
                  <a:spcPct val="0"/>
                </a:spcBef>
                <a:spcAft>
                  <a:spcPct val="0"/>
                </a:spcAft>
                <a:buClrTx/>
                <a:buSzTx/>
                <a:buFontTx/>
                <a:buNone/>
                <a:tabLst/>
                <a:defRPr/>
              </a:pPr>
              <a:endParaRPr kumimoji="0" lang="en-AE" sz="1600" b="0" i="0" u="none" strike="noStrike" kern="0" cap="none" spc="0" normalizeH="0" baseline="0" noProof="0" dirty="0">
                <a:ln>
                  <a:noFill/>
                </a:ln>
                <a:solidFill>
                  <a:srgbClr val="53565A"/>
                </a:solidFill>
                <a:effectLst/>
                <a:uLnTx/>
                <a:uFillTx/>
                <a:latin typeface="Arial" panose="020B0604020202020204"/>
                <a:ea typeface="+mn-ea"/>
                <a:cs typeface="+mn-cs"/>
              </a:endParaRPr>
            </a:p>
          </p:txBody>
        </p:sp>
        <p:sp>
          <p:nvSpPr>
            <p:cNvPr id="205" name="Oval 204">
              <a:extLst>
                <a:ext uri="{FF2B5EF4-FFF2-40B4-BE49-F238E27FC236}">
                  <a16:creationId xmlns:a16="http://schemas.microsoft.com/office/drawing/2014/main" id="{087E4A3F-CEED-836D-8405-BE3B9BE8D7DD}"/>
                </a:ext>
              </a:extLst>
            </p:cNvPr>
            <p:cNvSpPr/>
            <p:nvPr/>
          </p:nvSpPr>
          <p:spPr>
            <a:xfrm>
              <a:off x="2537894" y="2286000"/>
              <a:ext cx="152400" cy="163008"/>
            </a:xfrm>
            <a:prstGeom prst="ellipse">
              <a:avLst/>
            </a:prstGeom>
            <a:solidFill>
              <a:schemeClr val="tx1"/>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8037" eaLnBrk="0" fontAlgn="base" latinLnBrk="0" hangingPunct="0">
                <a:lnSpc>
                  <a:spcPct val="100000"/>
                </a:lnSpc>
                <a:spcBef>
                  <a:spcPct val="0"/>
                </a:spcBef>
                <a:spcAft>
                  <a:spcPct val="0"/>
                </a:spcAft>
                <a:buClrTx/>
                <a:buSzTx/>
                <a:buFontTx/>
                <a:buNone/>
                <a:tabLst/>
                <a:defRPr/>
              </a:pPr>
              <a:endParaRPr kumimoji="0" lang="en-AE" sz="1600" b="0" i="0" u="none" strike="noStrike" kern="0" cap="none" spc="0" normalizeH="0" baseline="0" noProof="0" dirty="0">
                <a:ln>
                  <a:noFill/>
                </a:ln>
                <a:solidFill>
                  <a:srgbClr val="53565A"/>
                </a:solidFill>
                <a:effectLst/>
                <a:uLnTx/>
                <a:uFillTx/>
                <a:latin typeface="Arial" panose="020B0604020202020204"/>
                <a:ea typeface="+mn-ea"/>
                <a:cs typeface="+mn-cs"/>
              </a:endParaRPr>
            </a:p>
          </p:txBody>
        </p:sp>
        <p:sp>
          <p:nvSpPr>
            <p:cNvPr id="206" name="Oval 205">
              <a:extLst>
                <a:ext uri="{FF2B5EF4-FFF2-40B4-BE49-F238E27FC236}">
                  <a16:creationId xmlns:a16="http://schemas.microsoft.com/office/drawing/2014/main" id="{C2CDE776-2934-710B-DE6E-83F8BABD95AC}"/>
                </a:ext>
              </a:extLst>
            </p:cNvPr>
            <p:cNvSpPr/>
            <p:nvPr/>
          </p:nvSpPr>
          <p:spPr>
            <a:xfrm>
              <a:off x="2537894" y="2049206"/>
              <a:ext cx="152400" cy="163008"/>
            </a:xfrm>
            <a:prstGeom prst="ellipse">
              <a:avLst/>
            </a:prstGeom>
            <a:solidFill>
              <a:schemeClr val="tx1"/>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8037" eaLnBrk="0" fontAlgn="base" latinLnBrk="0" hangingPunct="0">
                <a:lnSpc>
                  <a:spcPct val="100000"/>
                </a:lnSpc>
                <a:spcBef>
                  <a:spcPct val="0"/>
                </a:spcBef>
                <a:spcAft>
                  <a:spcPct val="0"/>
                </a:spcAft>
                <a:buClrTx/>
                <a:buSzTx/>
                <a:buFontTx/>
                <a:buNone/>
                <a:tabLst/>
                <a:defRPr/>
              </a:pPr>
              <a:endParaRPr kumimoji="0" lang="en-AE" sz="1600" b="0" i="0" u="none" strike="noStrike" kern="0" cap="none" spc="0" normalizeH="0" baseline="0" noProof="0" dirty="0">
                <a:ln>
                  <a:noFill/>
                </a:ln>
                <a:solidFill>
                  <a:srgbClr val="53565A"/>
                </a:solidFill>
                <a:effectLst/>
                <a:uLnTx/>
                <a:uFillTx/>
                <a:latin typeface="Arial" panose="020B0604020202020204"/>
                <a:ea typeface="+mn-ea"/>
                <a:cs typeface="+mn-cs"/>
              </a:endParaRPr>
            </a:p>
          </p:txBody>
        </p:sp>
        <p:pic>
          <p:nvPicPr>
            <p:cNvPr id="207" name="Picture 206" descr="绘图1">
              <a:extLst>
                <a:ext uri="{FF2B5EF4-FFF2-40B4-BE49-F238E27FC236}">
                  <a16:creationId xmlns:a16="http://schemas.microsoft.com/office/drawing/2014/main" id="{A0F4E8E4-F987-16B5-67EB-9F6C859F574C}"/>
                </a:ext>
              </a:extLst>
            </p:cNvPr>
            <p:cNvPicPr>
              <a:picLocks noChangeAspect="1" noChangeArrowheads="1"/>
            </p:cNvPicPr>
            <p:nvPr/>
          </p:nvPicPr>
          <p:blipFill>
            <a:blip r:embed="rId5" cstate="print"/>
            <a:srcRect/>
            <a:stretch>
              <a:fillRect/>
            </a:stretch>
          </p:blipFill>
          <p:spPr bwMode="auto">
            <a:xfrm>
              <a:off x="5637212" y="1951507"/>
              <a:ext cx="1073088" cy="791693"/>
            </a:xfrm>
            <a:prstGeom prst="rect">
              <a:avLst/>
            </a:prstGeom>
            <a:noFill/>
            <a:ln w="9525">
              <a:noFill/>
              <a:miter lim="800000"/>
              <a:headEnd/>
              <a:tailEnd/>
            </a:ln>
          </p:spPr>
        </p:pic>
        <p:pic>
          <p:nvPicPr>
            <p:cNvPr id="208" name="Picture 207" descr="绘图1">
              <a:extLst>
                <a:ext uri="{FF2B5EF4-FFF2-40B4-BE49-F238E27FC236}">
                  <a16:creationId xmlns:a16="http://schemas.microsoft.com/office/drawing/2014/main" id="{9E3A5060-D903-318E-D0CA-69592157FE63}"/>
                </a:ext>
              </a:extLst>
            </p:cNvPr>
            <p:cNvPicPr>
              <a:picLocks noChangeAspect="1" noChangeArrowheads="1"/>
            </p:cNvPicPr>
            <p:nvPr/>
          </p:nvPicPr>
          <p:blipFill>
            <a:blip r:embed="rId5" cstate="print"/>
            <a:srcRect/>
            <a:stretch>
              <a:fillRect/>
            </a:stretch>
          </p:blipFill>
          <p:spPr bwMode="auto">
            <a:xfrm>
              <a:off x="5637212" y="4701264"/>
              <a:ext cx="1073088" cy="791693"/>
            </a:xfrm>
            <a:prstGeom prst="rect">
              <a:avLst/>
            </a:prstGeom>
            <a:noFill/>
            <a:ln w="9525">
              <a:noFill/>
              <a:miter lim="800000"/>
              <a:headEnd/>
              <a:tailEnd/>
            </a:ln>
          </p:spPr>
        </p:pic>
        <p:sp>
          <p:nvSpPr>
            <p:cNvPr id="209" name="Rounded Rectangle 208">
              <a:extLst>
                <a:ext uri="{FF2B5EF4-FFF2-40B4-BE49-F238E27FC236}">
                  <a16:creationId xmlns:a16="http://schemas.microsoft.com/office/drawing/2014/main" id="{887CAD8D-6CBE-E581-A53C-539D75DDD49F}"/>
                </a:ext>
              </a:extLst>
            </p:cNvPr>
            <p:cNvSpPr/>
            <p:nvPr/>
          </p:nvSpPr>
          <p:spPr>
            <a:xfrm>
              <a:off x="8096194" y="2577868"/>
              <a:ext cx="2538853" cy="1923454"/>
            </a:xfrm>
            <a:prstGeom prst="roundRect">
              <a:avLst/>
            </a:prstGeom>
            <a:noFill/>
            <a:ln w="12700" cap="flat" cmpd="sng" algn="ctr">
              <a:solidFill>
                <a:schemeClr val="tx1"/>
              </a:solidFill>
              <a:prstDash val="solid"/>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608037" eaLnBrk="0" fontAlgn="base" latinLnBrk="0" hangingPunct="0">
                <a:lnSpc>
                  <a:spcPct val="100000"/>
                </a:lnSpc>
                <a:spcBef>
                  <a:spcPct val="0"/>
                </a:spcBef>
                <a:spcAft>
                  <a:spcPct val="0"/>
                </a:spcAft>
                <a:buClrTx/>
                <a:buSzTx/>
                <a:buFontTx/>
                <a:buNone/>
                <a:tabLst/>
                <a:defRPr/>
              </a:pPr>
              <a:r>
                <a:rPr kumimoji="0" lang="en-AE" sz="1600" b="1" i="0" u="none" strike="noStrike" kern="0" cap="none" spc="0" normalizeH="0" baseline="0" noProof="0" dirty="0">
                  <a:ln>
                    <a:noFill/>
                  </a:ln>
                  <a:solidFill>
                    <a:srgbClr val="53565A"/>
                  </a:solidFill>
                  <a:effectLst/>
                  <a:uLnTx/>
                  <a:uFillTx/>
                  <a:latin typeface="Arial" panose="020B0604020202020204"/>
                  <a:ea typeface="+mn-ea"/>
                  <a:cs typeface="+mn-cs"/>
                </a:rPr>
                <a:t>DataCenter</a:t>
              </a:r>
            </a:p>
          </p:txBody>
        </p:sp>
        <p:sp>
          <p:nvSpPr>
            <p:cNvPr id="210" name="Oval 209">
              <a:extLst>
                <a:ext uri="{FF2B5EF4-FFF2-40B4-BE49-F238E27FC236}">
                  <a16:creationId xmlns:a16="http://schemas.microsoft.com/office/drawing/2014/main" id="{625BFBCB-1D4E-5709-3C21-C8B88772BA00}"/>
                </a:ext>
              </a:extLst>
            </p:cNvPr>
            <p:cNvSpPr/>
            <p:nvPr/>
          </p:nvSpPr>
          <p:spPr>
            <a:xfrm>
              <a:off x="8138167" y="2911376"/>
              <a:ext cx="1175459" cy="549980"/>
            </a:xfrm>
            <a:prstGeom prst="ellipse">
              <a:avLst/>
            </a:prstGeom>
            <a:solidFill>
              <a:srgbClr val="00B0F0"/>
            </a:solidFill>
            <a:ln w="12700" cap="flat" cmpd="sng" algn="ctr">
              <a:solidFill>
                <a:srgbClr val="FFFFFF"/>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8037" eaLnBrk="0" fontAlgn="base" latinLnBrk="0" hangingPunct="0">
                <a:lnSpc>
                  <a:spcPct val="100000"/>
                </a:lnSpc>
                <a:spcBef>
                  <a:spcPct val="0"/>
                </a:spcBef>
                <a:spcAft>
                  <a:spcPct val="0"/>
                </a:spcAft>
                <a:buClrTx/>
                <a:buSzTx/>
                <a:buFontTx/>
                <a:buNone/>
                <a:tabLst/>
                <a:defRPr/>
              </a:pPr>
              <a:r>
                <a:rPr kumimoji="0" lang="en-AE" sz="1200" b="0" i="0" u="none" strike="noStrike" kern="0" cap="none" spc="0" normalizeH="0" baseline="0" noProof="0" dirty="0">
                  <a:ln>
                    <a:noFill/>
                  </a:ln>
                  <a:solidFill>
                    <a:srgbClr val="FFFFFF"/>
                  </a:solidFill>
                  <a:effectLst/>
                  <a:uLnTx/>
                  <a:uFillTx/>
                  <a:latin typeface="Arial" panose="020B0604020202020204"/>
                  <a:ea typeface="+mn-ea"/>
                  <a:cs typeface="+mn-cs"/>
                </a:rPr>
                <a:t>AAA</a:t>
              </a:r>
            </a:p>
          </p:txBody>
        </p:sp>
        <p:sp>
          <p:nvSpPr>
            <p:cNvPr id="211" name="Oval 210">
              <a:extLst>
                <a:ext uri="{FF2B5EF4-FFF2-40B4-BE49-F238E27FC236}">
                  <a16:creationId xmlns:a16="http://schemas.microsoft.com/office/drawing/2014/main" id="{E065B085-94F3-DD0C-F457-A2E862D0B906}"/>
                </a:ext>
              </a:extLst>
            </p:cNvPr>
            <p:cNvSpPr/>
            <p:nvPr/>
          </p:nvSpPr>
          <p:spPr>
            <a:xfrm>
              <a:off x="9362111" y="2889480"/>
              <a:ext cx="1175459" cy="549980"/>
            </a:xfrm>
            <a:prstGeom prst="ellipse">
              <a:avLst/>
            </a:prstGeom>
            <a:solidFill>
              <a:srgbClr val="994878">
                <a:lumMod val="75000"/>
              </a:srgbClr>
            </a:solidFill>
            <a:ln w="12700" cap="flat" cmpd="sng" algn="ctr">
              <a:solidFill>
                <a:srgbClr val="FFFFFF"/>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8037" eaLnBrk="0" fontAlgn="base" latinLnBrk="0" hangingPunct="0">
                <a:lnSpc>
                  <a:spcPct val="100000"/>
                </a:lnSpc>
                <a:spcBef>
                  <a:spcPct val="0"/>
                </a:spcBef>
                <a:spcAft>
                  <a:spcPct val="0"/>
                </a:spcAft>
                <a:buClrTx/>
                <a:buSzTx/>
                <a:buFontTx/>
                <a:buNone/>
                <a:tabLst/>
                <a:defRPr/>
              </a:pPr>
              <a:r>
                <a:rPr kumimoji="0" lang="en-AE" sz="1200" b="0" i="0" u="none" strike="noStrike" kern="0" cap="none" spc="0" normalizeH="0" baseline="0" noProof="0" dirty="0">
                  <a:ln>
                    <a:noFill/>
                  </a:ln>
                  <a:solidFill>
                    <a:srgbClr val="FFFFFF"/>
                  </a:solidFill>
                  <a:effectLst/>
                  <a:uLnTx/>
                  <a:uFillTx/>
                  <a:latin typeface="Arial" panose="020B0604020202020204"/>
                  <a:ea typeface="+mn-ea"/>
                  <a:cs typeface="+mn-cs"/>
                </a:rPr>
                <a:t>DHCP</a:t>
              </a:r>
            </a:p>
          </p:txBody>
        </p:sp>
        <p:sp>
          <p:nvSpPr>
            <p:cNvPr id="212" name="Oval 211">
              <a:extLst>
                <a:ext uri="{FF2B5EF4-FFF2-40B4-BE49-F238E27FC236}">
                  <a16:creationId xmlns:a16="http://schemas.microsoft.com/office/drawing/2014/main" id="{394487A9-0396-2FC6-89F6-EB3C72E0C145}"/>
                </a:ext>
              </a:extLst>
            </p:cNvPr>
            <p:cNvSpPr/>
            <p:nvPr/>
          </p:nvSpPr>
          <p:spPr>
            <a:xfrm>
              <a:off x="8857569" y="3514935"/>
              <a:ext cx="1175459" cy="549980"/>
            </a:xfrm>
            <a:prstGeom prst="ellipse">
              <a:avLst/>
            </a:prstGeom>
            <a:solidFill>
              <a:srgbClr val="005F68">
                <a:lumMod val="75000"/>
              </a:srgbClr>
            </a:solidFill>
            <a:ln w="12700" cap="flat" cmpd="sng" algn="ctr">
              <a:solidFill>
                <a:srgbClr val="FFFFFF"/>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8037" eaLnBrk="0" fontAlgn="base" latinLnBrk="0" hangingPunct="0">
                <a:lnSpc>
                  <a:spcPct val="100000"/>
                </a:lnSpc>
                <a:spcBef>
                  <a:spcPct val="0"/>
                </a:spcBef>
                <a:spcAft>
                  <a:spcPct val="0"/>
                </a:spcAft>
                <a:buClrTx/>
                <a:buSzTx/>
                <a:buFontTx/>
                <a:buNone/>
                <a:tabLst/>
                <a:defRPr/>
              </a:pPr>
              <a:r>
                <a:rPr kumimoji="0" lang="en-AE" sz="1200" b="0" i="0" u="none" strike="noStrike" kern="0" cap="none" spc="0" normalizeH="0" baseline="0" noProof="0" dirty="0">
                  <a:ln>
                    <a:noFill/>
                  </a:ln>
                  <a:solidFill>
                    <a:srgbClr val="FFFFFF"/>
                  </a:solidFill>
                  <a:effectLst/>
                  <a:uLnTx/>
                  <a:uFillTx/>
                  <a:latin typeface="Arial" panose="020B0604020202020204"/>
                  <a:ea typeface="+mn-ea"/>
                  <a:cs typeface="+mn-cs"/>
                </a:rPr>
                <a:t>DNS</a:t>
              </a:r>
            </a:p>
          </p:txBody>
        </p:sp>
        <p:cxnSp>
          <p:nvCxnSpPr>
            <p:cNvPr id="213" name="Straight Connector 212">
              <a:extLst>
                <a:ext uri="{FF2B5EF4-FFF2-40B4-BE49-F238E27FC236}">
                  <a16:creationId xmlns:a16="http://schemas.microsoft.com/office/drawing/2014/main" id="{81D0920F-6837-2E22-4C87-D508B08CCCAF}"/>
                </a:ext>
              </a:extLst>
            </p:cNvPr>
            <p:cNvCxnSpPr>
              <a:cxnSpLocks/>
              <a:stCxn id="207" idx="3"/>
              <a:endCxn id="209" idx="1"/>
            </p:cNvCxnSpPr>
            <p:nvPr/>
          </p:nvCxnSpPr>
          <p:spPr>
            <a:xfrm>
              <a:off x="6710300" y="2347354"/>
              <a:ext cx="1385894" cy="1192241"/>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14" name="Straight Connector 213">
              <a:extLst>
                <a:ext uri="{FF2B5EF4-FFF2-40B4-BE49-F238E27FC236}">
                  <a16:creationId xmlns:a16="http://schemas.microsoft.com/office/drawing/2014/main" id="{7DA98492-8E92-5AF5-AB4C-F36B0D542FF7}"/>
                </a:ext>
              </a:extLst>
            </p:cNvPr>
            <p:cNvCxnSpPr>
              <a:cxnSpLocks/>
              <a:stCxn id="208" idx="3"/>
              <a:endCxn id="209" idx="1"/>
            </p:cNvCxnSpPr>
            <p:nvPr/>
          </p:nvCxnSpPr>
          <p:spPr>
            <a:xfrm flipV="1">
              <a:off x="6710300" y="3539595"/>
              <a:ext cx="1385894" cy="1557516"/>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15" name="Straight Connector 214">
              <a:extLst>
                <a:ext uri="{FF2B5EF4-FFF2-40B4-BE49-F238E27FC236}">
                  <a16:creationId xmlns:a16="http://schemas.microsoft.com/office/drawing/2014/main" id="{D041DC15-E14C-6F93-DA7D-41864D724DF9}"/>
                </a:ext>
              </a:extLst>
            </p:cNvPr>
            <p:cNvCxnSpPr>
              <a:cxnSpLocks/>
            </p:cNvCxnSpPr>
            <p:nvPr/>
          </p:nvCxnSpPr>
          <p:spPr>
            <a:xfrm>
              <a:off x="4503830" y="2323179"/>
              <a:ext cx="1058023"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16" name="Straight Connector 215">
              <a:extLst>
                <a:ext uri="{FF2B5EF4-FFF2-40B4-BE49-F238E27FC236}">
                  <a16:creationId xmlns:a16="http://schemas.microsoft.com/office/drawing/2014/main" id="{805D9510-F80F-1CA2-C0E3-07C7C1F6BB39}"/>
                </a:ext>
              </a:extLst>
            </p:cNvPr>
            <p:cNvCxnSpPr>
              <a:cxnSpLocks/>
              <a:stCxn id="184" idx="3"/>
              <a:endCxn id="208" idx="1"/>
            </p:cNvCxnSpPr>
            <p:nvPr/>
          </p:nvCxnSpPr>
          <p:spPr>
            <a:xfrm>
              <a:off x="4466252" y="5091333"/>
              <a:ext cx="1170960" cy="5778"/>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17" name="Text Box 137">
              <a:extLst>
                <a:ext uri="{FF2B5EF4-FFF2-40B4-BE49-F238E27FC236}">
                  <a16:creationId xmlns:a16="http://schemas.microsoft.com/office/drawing/2014/main" id="{0FF01108-630B-5CD4-C752-83F581482ADB}"/>
                </a:ext>
              </a:extLst>
            </p:cNvPr>
            <p:cNvSpPr txBox="1">
              <a:spLocks noChangeArrowheads="1"/>
            </p:cNvSpPr>
            <p:nvPr/>
          </p:nvSpPr>
          <p:spPr bwMode="auto">
            <a:xfrm>
              <a:off x="271847" y="1213184"/>
              <a:ext cx="487074" cy="263735"/>
            </a:xfrm>
            <a:prstGeom prst="rect">
              <a:avLst/>
            </a:prstGeom>
            <a:noFill/>
            <a:ln w="9525" algn="ctr">
              <a:noFill/>
              <a:miter lim="800000"/>
              <a:headEnd/>
              <a:tailEnd/>
            </a:ln>
          </p:spPr>
          <p:txBody>
            <a:bodyPr wrap="none" lIns="93544" tIns="46772" rIns="93544" bIns="46772">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888362" rtl="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effectLst/>
                  <a:uLnTx/>
                  <a:uFillTx/>
                  <a:latin typeface="Arial" pitchFamily="34" charset="0"/>
                  <a:ea typeface="MS PGothic" pitchFamily="34" charset="-128"/>
                  <a:cs typeface="Arial" pitchFamily="34" charset="0"/>
                </a:rPr>
                <a:t>ONT</a:t>
              </a:r>
            </a:p>
          </p:txBody>
        </p:sp>
        <p:sp>
          <p:nvSpPr>
            <p:cNvPr id="218" name="Text Box 137">
              <a:extLst>
                <a:ext uri="{FF2B5EF4-FFF2-40B4-BE49-F238E27FC236}">
                  <a16:creationId xmlns:a16="http://schemas.microsoft.com/office/drawing/2014/main" id="{B8FF9B40-2275-21AB-DA70-E845689754D0}"/>
                </a:ext>
              </a:extLst>
            </p:cNvPr>
            <p:cNvSpPr txBox="1">
              <a:spLocks noChangeArrowheads="1"/>
            </p:cNvSpPr>
            <p:nvPr/>
          </p:nvSpPr>
          <p:spPr bwMode="auto">
            <a:xfrm>
              <a:off x="282315" y="1862638"/>
              <a:ext cx="487074" cy="263735"/>
            </a:xfrm>
            <a:prstGeom prst="rect">
              <a:avLst/>
            </a:prstGeom>
            <a:noFill/>
            <a:ln w="9525" algn="ctr">
              <a:noFill/>
              <a:miter lim="800000"/>
              <a:headEnd/>
              <a:tailEnd/>
            </a:ln>
          </p:spPr>
          <p:txBody>
            <a:bodyPr wrap="none" lIns="93544" tIns="46772" rIns="93544" bIns="46772">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888362" rtl="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effectLst/>
                  <a:uLnTx/>
                  <a:uFillTx/>
                  <a:latin typeface="Arial" pitchFamily="34" charset="0"/>
                  <a:ea typeface="MS PGothic" pitchFamily="34" charset="-128"/>
                  <a:cs typeface="Arial" pitchFamily="34" charset="0"/>
                </a:rPr>
                <a:t>ONT</a:t>
              </a:r>
            </a:p>
          </p:txBody>
        </p:sp>
        <p:sp>
          <p:nvSpPr>
            <p:cNvPr id="219" name="Text Box 137">
              <a:extLst>
                <a:ext uri="{FF2B5EF4-FFF2-40B4-BE49-F238E27FC236}">
                  <a16:creationId xmlns:a16="http://schemas.microsoft.com/office/drawing/2014/main" id="{0ED93AFD-390C-772C-E73F-38929AF0DD99}"/>
                </a:ext>
              </a:extLst>
            </p:cNvPr>
            <p:cNvSpPr txBox="1">
              <a:spLocks noChangeArrowheads="1"/>
            </p:cNvSpPr>
            <p:nvPr/>
          </p:nvSpPr>
          <p:spPr bwMode="auto">
            <a:xfrm>
              <a:off x="296924" y="2559793"/>
              <a:ext cx="487074" cy="263735"/>
            </a:xfrm>
            <a:prstGeom prst="rect">
              <a:avLst/>
            </a:prstGeom>
            <a:noFill/>
            <a:ln w="9525" algn="ctr">
              <a:noFill/>
              <a:miter lim="800000"/>
              <a:headEnd/>
              <a:tailEnd/>
            </a:ln>
          </p:spPr>
          <p:txBody>
            <a:bodyPr wrap="none" lIns="93544" tIns="46772" rIns="93544" bIns="46772">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888362" rtl="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effectLst/>
                  <a:uLnTx/>
                  <a:uFillTx/>
                  <a:latin typeface="Arial" pitchFamily="34" charset="0"/>
                  <a:ea typeface="MS PGothic" pitchFamily="34" charset="-128"/>
                  <a:cs typeface="Arial" pitchFamily="34" charset="0"/>
                </a:rPr>
                <a:t>ONT</a:t>
              </a:r>
            </a:p>
          </p:txBody>
        </p:sp>
        <p:sp>
          <p:nvSpPr>
            <p:cNvPr id="220" name="Text Box 137">
              <a:extLst>
                <a:ext uri="{FF2B5EF4-FFF2-40B4-BE49-F238E27FC236}">
                  <a16:creationId xmlns:a16="http://schemas.microsoft.com/office/drawing/2014/main" id="{95288E43-1B8E-5F7C-40F6-0C631F3D2AE4}"/>
                </a:ext>
              </a:extLst>
            </p:cNvPr>
            <p:cNvSpPr txBox="1">
              <a:spLocks noChangeArrowheads="1"/>
            </p:cNvSpPr>
            <p:nvPr/>
          </p:nvSpPr>
          <p:spPr bwMode="auto">
            <a:xfrm>
              <a:off x="306846" y="3243115"/>
              <a:ext cx="487074" cy="263735"/>
            </a:xfrm>
            <a:prstGeom prst="rect">
              <a:avLst/>
            </a:prstGeom>
            <a:noFill/>
            <a:ln w="9525" algn="ctr">
              <a:noFill/>
              <a:miter lim="800000"/>
              <a:headEnd/>
              <a:tailEnd/>
            </a:ln>
          </p:spPr>
          <p:txBody>
            <a:bodyPr wrap="none" lIns="93544" tIns="46772" rIns="93544" bIns="46772">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888362" rtl="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effectLst/>
                  <a:uLnTx/>
                  <a:uFillTx/>
                  <a:latin typeface="Arial" pitchFamily="34" charset="0"/>
                  <a:ea typeface="MS PGothic" pitchFamily="34" charset="-128"/>
                  <a:cs typeface="Arial" pitchFamily="34" charset="0"/>
                </a:rPr>
                <a:t>ONT</a:t>
              </a:r>
            </a:p>
          </p:txBody>
        </p:sp>
        <p:sp>
          <p:nvSpPr>
            <p:cNvPr id="221" name="Text Box 137">
              <a:extLst>
                <a:ext uri="{FF2B5EF4-FFF2-40B4-BE49-F238E27FC236}">
                  <a16:creationId xmlns:a16="http://schemas.microsoft.com/office/drawing/2014/main" id="{DD36FA35-1032-A395-4EA6-98CA0DF0DB5A}"/>
                </a:ext>
              </a:extLst>
            </p:cNvPr>
            <p:cNvSpPr txBox="1">
              <a:spLocks noChangeArrowheads="1"/>
            </p:cNvSpPr>
            <p:nvPr/>
          </p:nvSpPr>
          <p:spPr bwMode="auto">
            <a:xfrm>
              <a:off x="282315" y="3933048"/>
              <a:ext cx="487074" cy="263735"/>
            </a:xfrm>
            <a:prstGeom prst="rect">
              <a:avLst/>
            </a:prstGeom>
            <a:noFill/>
            <a:ln w="9525" algn="ctr">
              <a:noFill/>
              <a:miter lim="800000"/>
              <a:headEnd/>
              <a:tailEnd/>
            </a:ln>
          </p:spPr>
          <p:txBody>
            <a:bodyPr wrap="none" lIns="93544" tIns="46772" rIns="93544" bIns="46772">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888362" rtl="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effectLst/>
                  <a:uLnTx/>
                  <a:uFillTx/>
                  <a:latin typeface="Arial" pitchFamily="34" charset="0"/>
                  <a:ea typeface="MS PGothic" pitchFamily="34" charset="-128"/>
                  <a:cs typeface="Arial" pitchFamily="34" charset="0"/>
                </a:rPr>
                <a:t>ONT</a:t>
              </a:r>
            </a:p>
          </p:txBody>
        </p:sp>
        <p:sp>
          <p:nvSpPr>
            <p:cNvPr id="222" name="Text Box 137">
              <a:extLst>
                <a:ext uri="{FF2B5EF4-FFF2-40B4-BE49-F238E27FC236}">
                  <a16:creationId xmlns:a16="http://schemas.microsoft.com/office/drawing/2014/main" id="{4F120584-8585-DFB7-736C-18BE9CEA5578}"/>
                </a:ext>
              </a:extLst>
            </p:cNvPr>
            <p:cNvSpPr txBox="1">
              <a:spLocks noChangeArrowheads="1"/>
            </p:cNvSpPr>
            <p:nvPr/>
          </p:nvSpPr>
          <p:spPr bwMode="auto">
            <a:xfrm>
              <a:off x="306846" y="4616371"/>
              <a:ext cx="487074" cy="263735"/>
            </a:xfrm>
            <a:prstGeom prst="rect">
              <a:avLst/>
            </a:prstGeom>
            <a:noFill/>
            <a:ln w="9525" algn="ctr">
              <a:noFill/>
              <a:miter lim="800000"/>
              <a:headEnd/>
              <a:tailEnd/>
            </a:ln>
          </p:spPr>
          <p:txBody>
            <a:bodyPr wrap="none" lIns="93544" tIns="46772" rIns="93544" bIns="46772">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888362" rtl="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effectLst/>
                  <a:uLnTx/>
                  <a:uFillTx/>
                  <a:latin typeface="Arial" pitchFamily="34" charset="0"/>
                  <a:ea typeface="MS PGothic" pitchFamily="34" charset="-128"/>
                  <a:cs typeface="Arial" pitchFamily="34" charset="0"/>
                </a:rPr>
                <a:t>ONT</a:t>
              </a:r>
            </a:p>
          </p:txBody>
        </p:sp>
        <p:sp>
          <p:nvSpPr>
            <p:cNvPr id="223" name="Text Box 137">
              <a:extLst>
                <a:ext uri="{FF2B5EF4-FFF2-40B4-BE49-F238E27FC236}">
                  <a16:creationId xmlns:a16="http://schemas.microsoft.com/office/drawing/2014/main" id="{1065F413-2C8B-00EB-1419-21F93DB519DC}"/>
                </a:ext>
              </a:extLst>
            </p:cNvPr>
            <p:cNvSpPr txBox="1">
              <a:spLocks noChangeArrowheads="1"/>
            </p:cNvSpPr>
            <p:nvPr/>
          </p:nvSpPr>
          <p:spPr bwMode="auto">
            <a:xfrm>
              <a:off x="282315" y="5290658"/>
              <a:ext cx="487074" cy="263735"/>
            </a:xfrm>
            <a:prstGeom prst="rect">
              <a:avLst/>
            </a:prstGeom>
            <a:noFill/>
            <a:ln w="9525" algn="ctr">
              <a:noFill/>
              <a:miter lim="800000"/>
              <a:headEnd/>
              <a:tailEnd/>
            </a:ln>
          </p:spPr>
          <p:txBody>
            <a:bodyPr wrap="none" lIns="93544" tIns="46772" rIns="93544" bIns="46772">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888362" rtl="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effectLst/>
                  <a:uLnTx/>
                  <a:uFillTx/>
                  <a:latin typeface="Arial" pitchFamily="34" charset="0"/>
                  <a:ea typeface="MS PGothic" pitchFamily="34" charset="-128"/>
                  <a:cs typeface="Arial" pitchFamily="34" charset="0"/>
                </a:rPr>
                <a:t>ONT</a:t>
              </a:r>
            </a:p>
          </p:txBody>
        </p:sp>
        <p:sp>
          <p:nvSpPr>
            <p:cNvPr id="224" name="Text Box 137">
              <a:extLst>
                <a:ext uri="{FF2B5EF4-FFF2-40B4-BE49-F238E27FC236}">
                  <a16:creationId xmlns:a16="http://schemas.microsoft.com/office/drawing/2014/main" id="{427B527B-F0F0-724E-F69E-6C27E6B3683E}"/>
                </a:ext>
              </a:extLst>
            </p:cNvPr>
            <p:cNvSpPr txBox="1">
              <a:spLocks noChangeArrowheads="1"/>
            </p:cNvSpPr>
            <p:nvPr/>
          </p:nvSpPr>
          <p:spPr bwMode="auto">
            <a:xfrm>
              <a:off x="306846" y="5962042"/>
              <a:ext cx="487074" cy="263735"/>
            </a:xfrm>
            <a:prstGeom prst="rect">
              <a:avLst/>
            </a:prstGeom>
            <a:noFill/>
            <a:ln w="9525" algn="ctr">
              <a:noFill/>
              <a:miter lim="800000"/>
              <a:headEnd/>
              <a:tailEnd/>
            </a:ln>
          </p:spPr>
          <p:txBody>
            <a:bodyPr wrap="none" lIns="93544" tIns="46772" rIns="93544" bIns="46772">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888362" rtl="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effectLst/>
                  <a:uLnTx/>
                  <a:uFillTx/>
                  <a:latin typeface="Arial" pitchFamily="34" charset="0"/>
                  <a:ea typeface="MS PGothic" pitchFamily="34" charset="-128"/>
                  <a:cs typeface="Arial" pitchFamily="34" charset="0"/>
                </a:rPr>
                <a:t>ONT</a:t>
              </a:r>
            </a:p>
          </p:txBody>
        </p:sp>
        <p:sp>
          <p:nvSpPr>
            <p:cNvPr id="225" name="Text Box 137">
              <a:extLst>
                <a:ext uri="{FF2B5EF4-FFF2-40B4-BE49-F238E27FC236}">
                  <a16:creationId xmlns:a16="http://schemas.microsoft.com/office/drawing/2014/main" id="{7AD28279-3638-E2FF-54DB-967B5EEAC5A9}"/>
                </a:ext>
              </a:extLst>
            </p:cNvPr>
            <p:cNvSpPr txBox="1">
              <a:spLocks noChangeArrowheads="1"/>
            </p:cNvSpPr>
            <p:nvPr/>
          </p:nvSpPr>
          <p:spPr bwMode="auto">
            <a:xfrm>
              <a:off x="2418262" y="1123589"/>
              <a:ext cx="471044" cy="263735"/>
            </a:xfrm>
            <a:prstGeom prst="rect">
              <a:avLst/>
            </a:prstGeom>
            <a:noFill/>
            <a:ln w="9525" algn="ctr">
              <a:noFill/>
              <a:miter lim="800000"/>
              <a:headEnd/>
              <a:tailEnd/>
            </a:ln>
          </p:spPr>
          <p:txBody>
            <a:bodyPr wrap="none" lIns="93544" tIns="46772" rIns="93544" bIns="46772">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888362" rtl="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effectLst/>
                  <a:uLnTx/>
                  <a:uFillTx/>
                  <a:latin typeface="Arial" pitchFamily="34" charset="0"/>
                  <a:ea typeface="MS PGothic" pitchFamily="34" charset="-128"/>
                  <a:cs typeface="Arial" pitchFamily="34" charset="0"/>
                </a:rPr>
                <a:t>OLT</a:t>
              </a:r>
            </a:p>
          </p:txBody>
        </p:sp>
        <p:sp>
          <p:nvSpPr>
            <p:cNvPr id="226" name="Text Box 137">
              <a:extLst>
                <a:ext uri="{FF2B5EF4-FFF2-40B4-BE49-F238E27FC236}">
                  <a16:creationId xmlns:a16="http://schemas.microsoft.com/office/drawing/2014/main" id="{14F496FD-478E-32A9-B1DB-69BFF54C4923}"/>
                </a:ext>
              </a:extLst>
            </p:cNvPr>
            <p:cNvSpPr txBox="1">
              <a:spLocks noChangeArrowheads="1"/>
            </p:cNvSpPr>
            <p:nvPr/>
          </p:nvSpPr>
          <p:spPr bwMode="auto">
            <a:xfrm>
              <a:off x="2397454" y="2533098"/>
              <a:ext cx="471044" cy="263735"/>
            </a:xfrm>
            <a:prstGeom prst="rect">
              <a:avLst/>
            </a:prstGeom>
            <a:noFill/>
            <a:ln w="9525" algn="ctr">
              <a:noFill/>
              <a:miter lim="800000"/>
              <a:headEnd/>
              <a:tailEnd/>
            </a:ln>
          </p:spPr>
          <p:txBody>
            <a:bodyPr wrap="none" lIns="93544" tIns="46772" rIns="93544" bIns="46772">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888362" rtl="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effectLst/>
                  <a:uLnTx/>
                  <a:uFillTx/>
                  <a:latin typeface="Arial" pitchFamily="34" charset="0"/>
                  <a:ea typeface="MS PGothic" pitchFamily="34" charset="-128"/>
                  <a:cs typeface="Arial" pitchFamily="34" charset="0"/>
                </a:rPr>
                <a:t>OLT</a:t>
              </a:r>
            </a:p>
          </p:txBody>
        </p:sp>
        <p:sp>
          <p:nvSpPr>
            <p:cNvPr id="227" name="Text Box 137">
              <a:extLst>
                <a:ext uri="{FF2B5EF4-FFF2-40B4-BE49-F238E27FC236}">
                  <a16:creationId xmlns:a16="http://schemas.microsoft.com/office/drawing/2014/main" id="{231A5E4B-F42D-F67C-91FB-98C186412B4E}"/>
                </a:ext>
              </a:extLst>
            </p:cNvPr>
            <p:cNvSpPr txBox="1">
              <a:spLocks noChangeArrowheads="1"/>
            </p:cNvSpPr>
            <p:nvPr/>
          </p:nvSpPr>
          <p:spPr bwMode="auto">
            <a:xfrm>
              <a:off x="2365273" y="4551200"/>
              <a:ext cx="471044" cy="263735"/>
            </a:xfrm>
            <a:prstGeom prst="rect">
              <a:avLst/>
            </a:prstGeom>
            <a:noFill/>
            <a:ln w="9525" algn="ctr">
              <a:noFill/>
              <a:miter lim="800000"/>
              <a:headEnd/>
              <a:tailEnd/>
            </a:ln>
          </p:spPr>
          <p:txBody>
            <a:bodyPr wrap="none" lIns="93544" tIns="46772" rIns="93544" bIns="46772">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888362" rtl="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effectLst/>
                  <a:uLnTx/>
                  <a:uFillTx/>
                  <a:latin typeface="Arial" pitchFamily="34" charset="0"/>
                  <a:ea typeface="MS PGothic" pitchFamily="34" charset="-128"/>
                  <a:cs typeface="Arial" pitchFamily="34" charset="0"/>
                </a:rPr>
                <a:t>OLT</a:t>
              </a:r>
            </a:p>
          </p:txBody>
        </p:sp>
        <p:sp>
          <p:nvSpPr>
            <p:cNvPr id="228" name="Text Box 137">
              <a:extLst>
                <a:ext uri="{FF2B5EF4-FFF2-40B4-BE49-F238E27FC236}">
                  <a16:creationId xmlns:a16="http://schemas.microsoft.com/office/drawing/2014/main" id="{B380FB9B-B71A-F1AA-17C0-910CCE083791}"/>
                </a:ext>
              </a:extLst>
            </p:cNvPr>
            <p:cNvSpPr txBox="1">
              <a:spLocks noChangeArrowheads="1"/>
            </p:cNvSpPr>
            <p:nvPr/>
          </p:nvSpPr>
          <p:spPr bwMode="auto">
            <a:xfrm>
              <a:off x="2354304" y="5972166"/>
              <a:ext cx="471044" cy="263735"/>
            </a:xfrm>
            <a:prstGeom prst="rect">
              <a:avLst/>
            </a:prstGeom>
            <a:noFill/>
            <a:ln w="9525" algn="ctr">
              <a:noFill/>
              <a:miter lim="800000"/>
              <a:headEnd/>
              <a:tailEnd/>
            </a:ln>
          </p:spPr>
          <p:txBody>
            <a:bodyPr wrap="none" lIns="93544" tIns="46772" rIns="93544" bIns="46772">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888362" rtl="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effectLst/>
                  <a:uLnTx/>
                  <a:uFillTx/>
                  <a:latin typeface="Arial" pitchFamily="34" charset="0"/>
                  <a:ea typeface="MS PGothic" pitchFamily="34" charset="-128"/>
                  <a:cs typeface="Arial" pitchFamily="34" charset="0"/>
                </a:rPr>
                <a:t>OLT</a:t>
              </a:r>
            </a:p>
          </p:txBody>
        </p:sp>
        <p:sp>
          <p:nvSpPr>
            <p:cNvPr id="229" name="Text Box 137">
              <a:extLst>
                <a:ext uri="{FF2B5EF4-FFF2-40B4-BE49-F238E27FC236}">
                  <a16:creationId xmlns:a16="http://schemas.microsoft.com/office/drawing/2014/main" id="{E8B70699-4692-9C3D-45BD-99596223DF3F}"/>
                </a:ext>
              </a:extLst>
            </p:cNvPr>
            <p:cNvSpPr txBox="1">
              <a:spLocks noChangeArrowheads="1"/>
            </p:cNvSpPr>
            <p:nvPr/>
          </p:nvSpPr>
          <p:spPr bwMode="auto">
            <a:xfrm>
              <a:off x="3617595" y="2607874"/>
              <a:ext cx="1020874" cy="263735"/>
            </a:xfrm>
            <a:prstGeom prst="rect">
              <a:avLst/>
            </a:prstGeom>
            <a:noFill/>
            <a:ln w="9525" algn="ctr">
              <a:noFill/>
              <a:miter lim="800000"/>
              <a:headEnd/>
              <a:tailEnd/>
            </a:ln>
          </p:spPr>
          <p:txBody>
            <a:bodyPr wrap="none" lIns="93544" tIns="46772" rIns="93544" bIns="46772">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888362" rtl="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effectLst/>
                  <a:uLnTx/>
                  <a:uFillTx/>
                  <a:latin typeface="Arial" pitchFamily="34" charset="0"/>
                  <a:ea typeface="MS PGothic" pitchFamily="34" charset="-128"/>
                  <a:cs typeface="Arial" pitchFamily="34" charset="0"/>
                </a:rPr>
                <a:t>BRAS / BNG</a:t>
              </a:r>
            </a:p>
          </p:txBody>
        </p:sp>
        <p:sp>
          <p:nvSpPr>
            <p:cNvPr id="230" name="Text Box 137">
              <a:extLst>
                <a:ext uri="{FF2B5EF4-FFF2-40B4-BE49-F238E27FC236}">
                  <a16:creationId xmlns:a16="http://schemas.microsoft.com/office/drawing/2014/main" id="{B5B6C05F-8685-29E3-25B0-CD147FEB7468}"/>
                </a:ext>
              </a:extLst>
            </p:cNvPr>
            <p:cNvSpPr txBox="1">
              <a:spLocks noChangeArrowheads="1"/>
            </p:cNvSpPr>
            <p:nvPr/>
          </p:nvSpPr>
          <p:spPr bwMode="auto">
            <a:xfrm>
              <a:off x="3649121" y="5400055"/>
              <a:ext cx="1020874" cy="263735"/>
            </a:xfrm>
            <a:prstGeom prst="rect">
              <a:avLst/>
            </a:prstGeom>
            <a:noFill/>
            <a:ln w="9525" algn="ctr">
              <a:noFill/>
              <a:miter lim="800000"/>
              <a:headEnd/>
              <a:tailEnd/>
            </a:ln>
          </p:spPr>
          <p:txBody>
            <a:bodyPr wrap="none" lIns="93544" tIns="46772" rIns="93544" bIns="46772">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888362" rtl="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effectLst/>
                  <a:uLnTx/>
                  <a:uFillTx/>
                  <a:latin typeface="Arial" pitchFamily="34" charset="0"/>
                  <a:ea typeface="MS PGothic" pitchFamily="34" charset="-128"/>
                  <a:cs typeface="Arial" pitchFamily="34" charset="0"/>
                </a:rPr>
                <a:t>BRAS / BNG</a:t>
              </a:r>
            </a:p>
          </p:txBody>
        </p:sp>
        <p:sp>
          <p:nvSpPr>
            <p:cNvPr id="231" name="Text Box 137">
              <a:extLst>
                <a:ext uri="{FF2B5EF4-FFF2-40B4-BE49-F238E27FC236}">
                  <a16:creationId xmlns:a16="http://schemas.microsoft.com/office/drawing/2014/main" id="{0B9E6502-D64E-D27D-1D5F-38947084C149}"/>
                </a:ext>
              </a:extLst>
            </p:cNvPr>
            <p:cNvSpPr txBox="1">
              <a:spLocks noChangeArrowheads="1"/>
            </p:cNvSpPr>
            <p:nvPr/>
          </p:nvSpPr>
          <p:spPr bwMode="auto">
            <a:xfrm>
              <a:off x="5981428" y="2848616"/>
              <a:ext cx="509516" cy="263735"/>
            </a:xfrm>
            <a:prstGeom prst="rect">
              <a:avLst/>
            </a:prstGeom>
            <a:noFill/>
            <a:ln w="9525" algn="ctr">
              <a:noFill/>
              <a:miter lim="800000"/>
              <a:headEnd/>
              <a:tailEnd/>
            </a:ln>
          </p:spPr>
          <p:txBody>
            <a:bodyPr wrap="none" lIns="93544" tIns="46772" rIns="93544" bIns="46772">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888362" rtl="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effectLst/>
                  <a:uLnTx/>
                  <a:uFillTx/>
                  <a:latin typeface="Arial" pitchFamily="34" charset="0"/>
                  <a:ea typeface="MS PGothic" pitchFamily="34" charset="-128"/>
                  <a:cs typeface="Arial" pitchFamily="34" charset="0"/>
                </a:rPr>
                <a:t>AGG</a:t>
              </a:r>
            </a:p>
          </p:txBody>
        </p:sp>
        <p:sp>
          <p:nvSpPr>
            <p:cNvPr id="232" name="Text Box 137">
              <a:extLst>
                <a:ext uri="{FF2B5EF4-FFF2-40B4-BE49-F238E27FC236}">
                  <a16:creationId xmlns:a16="http://schemas.microsoft.com/office/drawing/2014/main" id="{D993DEB4-8F2D-21DF-2DC3-19109777A201}"/>
                </a:ext>
              </a:extLst>
            </p:cNvPr>
            <p:cNvSpPr txBox="1">
              <a:spLocks noChangeArrowheads="1"/>
            </p:cNvSpPr>
            <p:nvPr/>
          </p:nvSpPr>
          <p:spPr bwMode="auto">
            <a:xfrm>
              <a:off x="5919000" y="5643005"/>
              <a:ext cx="509516" cy="263735"/>
            </a:xfrm>
            <a:prstGeom prst="rect">
              <a:avLst/>
            </a:prstGeom>
            <a:noFill/>
            <a:ln w="9525" algn="ctr">
              <a:noFill/>
              <a:miter lim="800000"/>
              <a:headEnd/>
              <a:tailEnd/>
            </a:ln>
          </p:spPr>
          <p:txBody>
            <a:bodyPr wrap="none" lIns="93544" tIns="46772" rIns="93544" bIns="46772">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888362" rtl="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effectLst/>
                  <a:uLnTx/>
                  <a:uFillTx/>
                  <a:latin typeface="Arial" pitchFamily="34" charset="0"/>
                  <a:ea typeface="MS PGothic" pitchFamily="34" charset="-128"/>
                  <a:cs typeface="Arial" pitchFamily="34" charset="0"/>
                </a:rPr>
                <a:t>AGG</a:t>
              </a:r>
            </a:p>
          </p:txBody>
        </p:sp>
      </p:grpSp>
      <p:cxnSp>
        <p:nvCxnSpPr>
          <p:cNvPr id="143" name="Straight Connector 142">
            <a:extLst>
              <a:ext uri="{FF2B5EF4-FFF2-40B4-BE49-F238E27FC236}">
                <a16:creationId xmlns:a16="http://schemas.microsoft.com/office/drawing/2014/main" id="{C57186A7-B915-6B9C-E987-FE4E788A31A6}"/>
              </a:ext>
            </a:extLst>
          </p:cNvPr>
          <p:cNvCxnSpPr/>
          <p:nvPr/>
        </p:nvCxnSpPr>
        <p:spPr>
          <a:xfrm>
            <a:off x="5845098" y="1246698"/>
            <a:ext cx="0" cy="4856217"/>
          </a:xfrm>
          <a:prstGeom prst="line">
            <a:avLst/>
          </a:prstGeom>
          <a:ln>
            <a:prstDash val="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44" name="Straight Connector 143">
            <a:extLst>
              <a:ext uri="{FF2B5EF4-FFF2-40B4-BE49-F238E27FC236}">
                <a16:creationId xmlns:a16="http://schemas.microsoft.com/office/drawing/2014/main" id="{BB3A946F-034E-6F6F-1E39-F1D493429694}"/>
              </a:ext>
            </a:extLst>
          </p:cNvPr>
          <p:cNvCxnSpPr/>
          <p:nvPr/>
        </p:nvCxnSpPr>
        <p:spPr>
          <a:xfrm>
            <a:off x="8472298" y="1246698"/>
            <a:ext cx="0" cy="4856217"/>
          </a:xfrm>
          <a:prstGeom prst="line">
            <a:avLst/>
          </a:prstGeom>
          <a:ln>
            <a:prstDash val="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59" name="Straight Connector 158">
            <a:extLst>
              <a:ext uri="{FF2B5EF4-FFF2-40B4-BE49-F238E27FC236}">
                <a16:creationId xmlns:a16="http://schemas.microsoft.com/office/drawing/2014/main" id="{8F7C7A11-C116-4FE0-407E-AE349DA1D638}"/>
              </a:ext>
            </a:extLst>
          </p:cNvPr>
          <p:cNvCxnSpPr/>
          <p:nvPr/>
        </p:nvCxnSpPr>
        <p:spPr>
          <a:xfrm>
            <a:off x="3976497" y="1254337"/>
            <a:ext cx="0" cy="4856217"/>
          </a:xfrm>
          <a:prstGeom prst="line">
            <a:avLst/>
          </a:prstGeom>
          <a:ln>
            <a:prstDash val="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33" name="Text Box 137">
            <a:extLst>
              <a:ext uri="{FF2B5EF4-FFF2-40B4-BE49-F238E27FC236}">
                <a16:creationId xmlns:a16="http://schemas.microsoft.com/office/drawing/2014/main" id="{704AD79E-2263-C50D-817E-BAAABD41A10E}"/>
              </a:ext>
            </a:extLst>
          </p:cNvPr>
          <p:cNvSpPr txBox="1">
            <a:spLocks noChangeArrowheads="1"/>
          </p:cNvSpPr>
          <p:nvPr/>
        </p:nvSpPr>
        <p:spPr bwMode="auto">
          <a:xfrm>
            <a:off x="4551332" y="6215252"/>
            <a:ext cx="708288" cy="309901"/>
          </a:xfrm>
          <a:prstGeom prst="rect">
            <a:avLst/>
          </a:prstGeom>
          <a:noFill/>
          <a:ln w="9525" algn="ctr">
            <a:noFill/>
            <a:miter lim="800000"/>
            <a:headEnd/>
            <a:tailEnd/>
          </a:ln>
        </p:spPr>
        <p:txBody>
          <a:bodyPr wrap="none" lIns="93544" tIns="46772" rIns="93544" bIns="46772">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888362">
              <a:defRPr/>
            </a:pPr>
            <a:r>
              <a:rPr lang="en-US" altLang="zh-CN" sz="1400" b="1" kern="0" dirty="0">
                <a:latin typeface="Arial" pitchFamily="34" charset="0"/>
                <a:ea typeface="MS PGothic" pitchFamily="34" charset="-128"/>
                <a:cs typeface="Arial" pitchFamily="34" charset="0"/>
              </a:rPr>
              <a:t>CORE</a:t>
            </a:r>
          </a:p>
        </p:txBody>
      </p:sp>
      <p:sp>
        <p:nvSpPr>
          <p:cNvPr id="234" name="Text Box 137">
            <a:extLst>
              <a:ext uri="{FF2B5EF4-FFF2-40B4-BE49-F238E27FC236}">
                <a16:creationId xmlns:a16="http://schemas.microsoft.com/office/drawing/2014/main" id="{9AE0F6F3-91A8-5C1B-A77A-84B5B9616A93}"/>
              </a:ext>
            </a:extLst>
          </p:cNvPr>
          <p:cNvSpPr txBox="1">
            <a:spLocks noChangeArrowheads="1"/>
          </p:cNvSpPr>
          <p:nvPr/>
        </p:nvSpPr>
        <p:spPr bwMode="auto">
          <a:xfrm>
            <a:off x="6317641" y="6226004"/>
            <a:ext cx="1545056" cy="309901"/>
          </a:xfrm>
          <a:prstGeom prst="rect">
            <a:avLst/>
          </a:prstGeom>
          <a:noFill/>
          <a:ln w="9525" algn="ctr">
            <a:noFill/>
            <a:miter lim="800000"/>
            <a:headEnd/>
            <a:tailEnd/>
          </a:ln>
        </p:spPr>
        <p:txBody>
          <a:bodyPr wrap="none" lIns="93544" tIns="46772" rIns="93544" bIns="46772">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888362">
              <a:defRPr/>
            </a:pPr>
            <a:r>
              <a:rPr lang="en-US" altLang="zh-CN" sz="1400" b="1" kern="0" dirty="0">
                <a:latin typeface="Arial" pitchFamily="34" charset="0"/>
                <a:ea typeface="MS PGothic" pitchFamily="34" charset="-128"/>
                <a:cs typeface="Arial" pitchFamily="34" charset="0"/>
              </a:rPr>
              <a:t>AGGREGATION</a:t>
            </a:r>
          </a:p>
        </p:txBody>
      </p:sp>
      <p:sp>
        <p:nvSpPr>
          <p:cNvPr id="235" name="Text Box 137">
            <a:extLst>
              <a:ext uri="{FF2B5EF4-FFF2-40B4-BE49-F238E27FC236}">
                <a16:creationId xmlns:a16="http://schemas.microsoft.com/office/drawing/2014/main" id="{A0ACB3F1-BACB-DB09-0E9D-743A709179F2}"/>
              </a:ext>
            </a:extLst>
          </p:cNvPr>
          <p:cNvSpPr txBox="1">
            <a:spLocks noChangeArrowheads="1"/>
          </p:cNvSpPr>
          <p:nvPr/>
        </p:nvSpPr>
        <p:spPr bwMode="auto">
          <a:xfrm>
            <a:off x="1704729" y="6226004"/>
            <a:ext cx="939120" cy="309901"/>
          </a:xfrm>
          <a:prstGeom prst="rect">
            <a:avLst/>
          </a:prstGeom>
          <a:noFill/>
          <a:ln w="9525" algn="ctr">
            <a:noFill/>
            <a:miter lim="800000"/>
            <a:headEnd/>
            <a:tailEnd/>
          </a:ln>
        </p:spPr>
        <p:txBody>
          <a:bodyPr wrap="none" lIns="93544" tIns="46772" rIns="93544" bIns="46772">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888362">
              <a:defRPr/>
            </a:pPr>
            <a:r>
              <a:rPr lang="en-US" altLang="zh-CN" sz="1400" b="1" kern="0" dirty="0">
                <a:latin typeface="Arial" pitchFamily="34" charset="0"/>
                <a:ea typeface="MS PGothic" pitchFamily="34" charset="-128"/>
                <a:cs typeface="Arial" pitchFamily="34" charset="0"/>
              </a:rPr>
              <a:t>ACCESS</a:t>
            </a:r>
          </a:p>
        </p:txBody>
      </p:sp>
      <p:sp>
        <p:nvSpPr>
          <p:cNvPr id="254" name="Oval 253">
            <a:extLst>
              <a:ext uri="{FF2B5EF4-FFF2-40B4-BE49-F238E27FC236}">
                <a16:creationId xmlns:a16="http://schemas.microsoft.com/office/drawing/2014/main" id="{43A1953F-85B3-B6C9-AC59-FACCCCFAFA9B}"/>
              </a:ext>
            </a:extLst>
          </p:cNvPr>
          <p:cNvSpPr/>
          <p:nvPr/>
        </p:nvSpPr>
        <p:spPr>
          <a:xfrm>
            <a:off x="4087572" y="1776961"/>
            <a:ext cx="288099" cy="22720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dirty="0"/>
          </a:p>
        </p:txBody>
      </p:sp>
      <p:sp>
        <p:nvSpPr>
          <p:cNvPr id="255" name="Oval 254">
            <a:extLst>
              <a:ext uri="{FF2B5EF4-FFF2-40B4-BE49-F238E27FC236}">
                <a16:creationId xmlns:a16="http://schemas.microsoft.com/office/drawing/2014/main" id="{4C9907B5-64E0-0148-CC10-FD3472EF1352}"/>
              </a:ext>
            </a:extLst>
          </p:cNvPr>
          <p:cNvSpPr/>
          <p:nvPr/>
        </p:nvSpPr>
        <p:spPr>
          <a:xfrm>
            <a:off x="4108950" y="2320151"/>
            <a:ext cx="288099" cy="22720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dirty="0"/>
          </a:p>
        </p:txBody>
      </p:sp>
      <p:sp>
        <p:nvSpPr>
          <p:cNvPr id="256" name="Oval 255">
            <a:extLst>
              <a:ext uri="{FF2B5EF4-FFF2-40B4-BE49-F238E27FC236}">
                <a16:creationId xmlns:a16="http://schemas.microsoft.com/office/drawing/2014/main" id="{E8EBEAD4-2686-59A0-F392-2F3C9AFE84C4}"/>
              </a:ext>
            </a:extLst>
          </p:cNvPr>
          <p:cNvSpPr/>
          <p:nvPr/>
        </p:nvSpPr>
        <p:spPr>
          <a:xfrm>
            <a:off x="4087572" y="4551947"/>
            <a:ext cx="288099" cy="22720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dirty="0"/>
          </a:p>
        </p:txBody>
      </p:sp>
      <p:sp>
        <p:nvSpPr>
          <p:cNvPr id="257" name="Oval 256">
            <a:extLst>
              <a:ext uri="{FF2B5EF4-FFF2-40B4-BE49-F238E27FC236}">
                <a16:creationId xmlns:a16="http://schemas.microsoft.com/office/drawing/2014/main" id="{EE153D9D-DF87-E33D-19A7-9508BC2BEB92}"/>
              </a:ext>
            </a:extLst>
          </p:cNvPr>
          <p:cNvSpPr/>
          <p:nvPr/>
        </p:nvSpPr>
        <p:spPr>
          <a:xfrm>
            <a:off x="4104089" y="5120301"/>
            <a:ext cx="288099" cy="22720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dirty="0"/>
          </a:p>
        </p:txBody>
      </p:sp>
      <p:sp>
        <p:nvSpPr>
          <p:cNvPr id="258" name="Oval 257">
            <a:extLst>
              <a:ext uri="{FF2B5EF4-FFF2-40B4-BE49-F238E27FC236}">
                <a16:creationId xmlns:a16="http://schemas.microsoft.com/office/drawing/2014/main" id="{9E08E15F-09E2-43FC-26C6-842594BAED5C}"/>
              </a:ext>
            </a:extLst>
          </p:cNvPr>
          <p:cNvSpPr/>
          <p:nvPr/>
        </p:nvSpPr>
        <p:spPr>
          <a:xfrm>
            <a:off x="7840006" y="2516664"/>
            <a:ext cx="288099" cy="22720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dirty="0"/>
          </a:p>
        </p:txBody>
      </p:sp>
      <p:sp>
        <p:nvSpPr>
          <p:cNvPr id="259" name="Oval 258">
            <a:extLst>
              <a:ext uri="{FF2B5EF4-FFF2-40B4-BE49-F238E27FC236}">
                <a16:creationId xmlns:a16="http://schemas.microsoft.com/office/drawing/2014/main" id="{653C4F2D-EE34-153E-CA82-F10311196760}"/>
              </a:ext>
            </a:extLst>
          </p:cNvPr>
          <p:cNvSpPr/>
          <p:nvPr/>
        </p:nvSpPr>
        <p:spPr>
          <a:xfrm>
            <a:off x="7868053" y="4253779"/>
            <a:ext cx="288099" cy="22720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dirty="0"/>
          </a:p>
        </p:txBody>
      </p:sp>
      <p:sp>
        <p:nvSpPr>
          <p:cNvPr id="262" name="Oval 261">
            <a:extLst>
              <a:ext uri="{FF2B5EF4-FFF2-40B4-BE49-F238E27FC236}">
                <a16:creationId xmlns:a16="http://schemas.microsoft.com/office/drawing/2014/main" id="{9715D60C-7CDE-D78E-B5C9-BFC18ADAA5B6}"/>
              </a:ext>
            </a:extLst>
          </p:cNvPr>
          <p:cNvSpPr/>
          <p:nvPr/>
        </p:nvSpPr>
        <p:spPr>
          <a:xfrm>
            <a:off x="1747202" y="2802214"/>
            <a:ext cx="152400" cy="163008"/>
          </a:xfrm>
          <a:prstGeom prst="ellipse">
            <a:avLst/>
          </a:prstGeom>
          <a:solidFill>
            <a:schemeClr val="tx1"/>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8037" eaLnBrk="0" fontAlgn="base" latinLnBrk="0" hangingPunct="0">
              <a:lnSpc>
                <a:spcPct val="100000"/>
              </a:lnSpc>
              <a:spcBef>
                <a:spcPct val="0"/>
              </a:spcBef>
              <a:spcAft>
                <a:spcPct val="0"/>
              </a:spcAft>
              <a:buClrTx/>
              <a:buSzTx/>
              <a:buFontTx/>
              <a:buNone/>
              <a:tabLst/>
              <a:defRPr/>
            </a:pPr>
            <a:endParaRPr kumimoji="0" lang="en-AE" sz="1600" b="0" i="0" u="none" strike="noStrike" kern="0" cap="none" spc="0" normalizeH="0" baseline="0" noProof="0" dirty="0">
              <a:ln>
                <a:noFill/>
              </a:ln>
              <a:solidFill>
                <a:srgbClr val="53565A"/>
              </a:solidFill>
              <a:effectLst/>
              <a:uLnTx/>
              <a:uFillTx/>
              <a:latin typeface="Arial" panose="020B0604020202020204"/>
              <a:ea typeface="+mn-ea"/>
              <a:cs typeface="+mn-cs"/>
            </a:endParaRPr>
          </a:p>
        </p:txBody>
      </p:sp>
      <p:sp>
        <p:nvSpPr>
          <p:cNvPr id="263" name="Oval 262">
            <a:extLst>
              <a:ext uri="{FF2B5EF4-FFF2-40B4-BE49-F238E27FC236}">
                <a16:creationId xmlns:a16="http://schemas.microsoft.com/office/drawing/2014/main" id="{34130E33-BC26-065D-85A3-09FFE5DCF793}"/>
              </a:ext>
            </a:extLst>
          </p:cNvPr>
          <p:cNvSpPr/>
          <p:nvPr/>
        </p:nvSpPr>
        <p:spPr>
          <a:xfrm>
            <a:off x="1717222" y="4166316"/>
            <a:ext cx="152400" cy="163008"/>
          </a:xfrm>
          <a:prstGeom prst="ellipse">
            <a:avLst/>
          </a:prstGeom>
          <a:solidFill>
            <a:schemeClr val="tx1"/>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8037" eaLnBrk="0" fontAlgn="base" latinLnBrk="0" hangingPunct="0">
              <a:lnSpc>
                <a:spcPct val="100000"/>
              </a:lnSpc>
              <a:spcBef>
                <a:spcPct val="0"/>
              </a:spcBef>
              <a:spcAft>
                <a:spcPct val="0"/>
              </a:spcAft>
              <a:buClrTx/>
              <a:buSzTx/>
              <a:buFontTx/>
              <a:buNone/>
              <a:tabLst/>
              <a:defRPr/>
            </a:pPr>
            <a:endParaRPr kumimoji="0" lang="en-AE" sz="1600" b="0" i="0" u="none" strike="noStrike" kern="0" cap="none" spc="0" normalizeH="0" baseline="0" noProof="0" dirty="0">
              <a:ln>
                <a:noFill/>
              </a:ln>
              <a:solidFill>
                <a:srgbClr val="53565A"/>
              </a:solidFill>
              <a:effectLst/>
              <a:uLnTx/>
              <a:uFillTx/>
              <a:latin typeface="Arial" panose="020B0604020202020204"/>
              <a:ea typeface="+mn-ea"/>
              <a:cs typeface="+mn-cs"/>
            </a:endParaRPr>
          </a:p>
        </p:txBody>
      </p:sp>
      <p:sp>
        <p:nvSpPr>
          <p:cNvPr id="264" name="Oval 263">
            <a:extLst>
              <a:ext uri="{FF2B5EF4-FFF2-40B4-BE49-F238E27FC236}">
                <a16:creationId xmlns:a16="http://schemas.microsoft.com/office/drawing/2014/main" id="{E8847BF2-8FA3-C8F0-0D34-9643E651A00E}"/>
              </a:ext>
            </a:extLst>
          </p:cNvPr>
          <p:cNvSpPr/>
          <p:nvPr/>
        </p:nvSpPr>
        <p:spPr>
          <a:xfrm>
            <a:off x="1717222" y="5515430"/>
            <a:ext cx="152400" cy="163008"/>
          </a:xfrm>
          <a:prstGeom prst="ellipse">
            <a:avLst/>
          </a:prstGeom>
          <a:solidFill>
            <a:schemeClr val="tx1"/>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8037" eaLnBrk="0" fontAlgn="base" latinLnBrk="0" hangingPunct="0">
              <a:lnSpc>
                <a:spcPct val="100000"/>
              </a:lnSpc>
              <a:spcBef>
                <a:spcPct val="0"/>
              </a:spcBef>
              <a:spcAft>
                <a:spcPct val="0"/>
              </a:spcAft>
              <a:buClrTx/>
              <a:buSzTx/>
              <a:buFontTx/>
              <a:buNone/>
              <a:tabLst/>
              <a:defRPr/>
            </a:pPr>
            <a:endParaRPr kumimoji="0" lang="en-AE" sz="1600" b="0" i="0" u="none" strike="noStrike" kern="0" cap="none" spc="0" normalizeH="0" baseline="0" noProof="0" dirty="0">
              <a:ln>
                <a:noFill/>
              </a:ln>
              <a:solidFill>
                <a:srgbClr val="53565A"/>
              </a:solidFill>
              <a:effectLst/>
              <a:uLnTx/>
              <a:uFillTx/>
              <a:latin typeface="Arial" panose="020B0604020202020204"/>
              <a:ea typeface="+mn-ea"/>
              <a:cs typeface="+mn-cs"/>
            </a:endParaRPr>
          </a:p>
        </p:txBody>
      </p:sp>
      <p:sp>
        <p:nvSpPr>
          <p:cNvPr id="265" name="Oval 264">
            <a:extLst>
              <a:ext uri="{FF2B5EF4-FFF2-40B4-BE49-F238E27FC236}">
                <a16:creationId xmlns:a16="http://schemas.microsoft.com/office/drawing/2014/main" id="{7A3DB927-2F3B-7A28-258D-42BCCC7ED2CB}"/>
              </a:ext>
            </a:extLst>
          </p:cNvPr>
          <p:cNvSpPr/>
          <p:nvPr/>
        </p:nvSpPr>
        <p:spPr>
          <a:xfrm>
            <a:off x="4831195" y="3176532"/>
            <a:ext cx="152400" cy="163008"/>
          </a:xfrm>
          <a:prstGeom prst="ellipse">
            <a:avLst/>
          </a:prstGeom>
          <a:solidFill>
            <a:schemeClr val="tx1"/>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8037" eaLnBrk="0" fontAlgn="base" latinLnBrk="0" hangingPunct="0">
              <a:lnSpc>
                <a:spcPct val="100000"/>
              </a:lnSpc>
              <a:spcBef>
                <a:spcPct val="0"/>
              </a:spcBef>
              <a:spcAft>
                <a:spcPct val="0"/>
              </a:spcAft>
              <a:buClrTx/>
              <a:buSzTx/>
              <a:buFontTx/>
              <a:buNone/>
              <a:tabLst/>
              <a:defRPr/>
            </a:pPr>
            <a:endParaRPr kumimoji="0" lang="en-AE" sz="1600" b="0" i="0" u="none" strike="noStrike" kern="0" cap="none" spc="0" normalizeH="0" baseline="0" noProof="0" dirty="0">
              <a:ln>
                <a:noFill/>
              </a:ln>
              <a:solidFill>
                <a:srgbClr val="53565A"/>
              </a:solidFill>
              <a:effectLst/>
              <a:uLnTx/>
              <a:uFillTx/>
              <a:latin typeface="Arial" panose="020B0604020202020204"/>
              <a:ea typeface="+mn-ea"/>
              <a:cs typeface="+mn-cs"/>
            </a:endParaRPr>
          </a:p>
        </p:txBody>
      </p:sp>
      <p:sp>
        <p:nvSpPr>
          <p:cNvPr id="266" name="Oval 265">
            <a:extLst>
              <a:ext uri="{FF2B5EF4-FFF2-40B4-BE49-F238E27FC236}">
                <a16:creationId xmlns:a16="http://schemas.microsoft.com/office/drawing/2014/main" id="{6C21BFAE-4A42-AD54-F6BE-2072A6305380}"/>
              </a:ext>
            </a:extLst>
          </p:cNvPr>
          <p:cNvSpPr/>
          <p:nvPr/>
        </p:nvSpPr>
        <p:spPr>
          <a:xfrm>
            <a:off x="4839217" y="3713940"/>
            <a:ext cx="152400" cy="163008"/>
          </a:xfrm>
          <a:prstGeom prst="ellipse">
            <a:avLst/>
          </a:prstGeom>
          <a:solidFill>
            <a:schemeClr val="tx1"/>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8037" eaLnBrk="0" fontAlgn="base" latinLnBrk="0" hangingPunct="0">
              <a:lnSpc>
                <a:spcPct val="100000"/>
              </a:lnSpc>
              <a:spcBef>
                <a:spcPct val="0"/>
              </a:spcBef>
              <a:spcAft>
                <a:spcPct val="0"/>
              </a:spcAft>
              <a:buClrTx/>
              <a:buSzTx/>
              <a:buFontTx/>
              <a:buNone/>
              <a:tabLst/>
              <a:defRPr/>
            </a:pPr>
            <a:endParaRPr kumimoji="0" lang="en-AE" sz="1600" b="0" i="0" u="none" strike="noStrike" kern="0" cap="none" spc="0" normalizeH="0" baseline="0" noProof="0" dirty="0">
              <a:ln>
                <a:noFill/>
              </a:ln>
              <a:solidFill>
                <a:srgbClr val="53565A"/>
              </a:solidFill>
              <a:effectLst/>
              <a:uLnTx/>
              <a:uFillTx/>
              <a:latin typeface="Arial" panose="020B0604020202020204"/>
              <a:ea typeface="+mn-ea"/>
              <a:cs typeface="+mn-cs"/>
            </a:endParaRPr>
          </a:p>
        </p:txBody>
      </p:sp>
      <p:sp>
        <p:nvSpPr>
          <p:cNvPr id="267" name="Oval 266">
            <a:extLst>
              <a:ext uri="{FF2B5EF4-FFF2-40B4-BE49-F238E27FC236}">
                <a16:creationId xmlns:a16="http://schemas.microsoft.com/office/drawing/2014/main" id="{14EEC80D-BB61-7A1A-6011-229C8792F298}"/>
              </a:ext>
            </a:extLst>
          </p:cNvPr>
          <p:cNvSpPr/>
          <p:nvPr/>
        </p:nvSpPr>
        <p:spPr>
          <a:xfrm>
            <a:off x="4863280" y="4267393"/>
            <a:ext cx="152400" cy="163008"/>
          </a:xfrm>
          <a:prstGeom prst="ellipse">
            <a:avLst/>
          </a:prstGeom>
          <a:solidFill>
            <a:schemeClr val="tx1"/>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8037" eaLnBrk="0" fontAlgn="base" latinLnBrk="0" hangingPunct="0">
              <a:lnSpc>
                <a:spcPct val="100000"/>
              </a:lnSpc>
              <a:spcBef>
                <a:spcPct val="0"/>
              </a:spcBef>
              <a:spcAft>
                <a:spcPct val="0"/>
              </a:spcAft>
              <a:buClrTx/>
              <a:buSzTx/>
              <a:buFontTx/>
              <a:buNone/>
              <a:tabLst/>
              <a:defRPr/>
            </a:pPr>
            <a:endParaRPr kumimoji="0" lang="en-AE" sz="1600" b="0" i="0" u="none" strike="noStrike" kern="0" cap="none" spc="0" normalizeH="0" baseline="0" noProof="0" dirty="0">
              <a:ln>
                <a:noFill/>
              </a:ln>
              <a:solidFill>
                <a:srgbClr val="53565A"/>
              </a:solidFill>
              <a:effectLst/>
              <a:uLnTx/>
              <a:uFillTx/>
              <a:latin typeface="Arial" panose="020B0604020202020204"/>
              <a:ea typeface="+mn-ea"/>
              <a:cs typeface="+mn-cs"/>
            </a:endParaRPr>
          </a:p>
        </p:txBody>
      </p:sp>
      <p:sp>
        <p:nvSpPr>
          <p:cNvPr id="268" name="Line Callout 2 267">
            <a:extLst>
              <a:ext uri="{FF2B5EF4-FFF2-40B4-BE49-F238E27FC236}">
                <a16:creationId xmlns:a16="http://schemas.microsoft.com/office/drawing/2014/main" id="{F71D1231-72A0-E5A9-C916-1BCEAC970561}"/>
              </a:ext>
            </a:extLst>
          </p:cNvPr>
          <p:cNvSpPr/>
          <p:nvPr/>
        </p:nvSpPr>
        <p:spPr>
          <a:xfrm>
            <a:off x="5557425" y="921228"/>
            <a:ext cx="2570680" cy="554509"/>
          </a:xfrm>
          <a:prstGeom prst="borderCallout2">
            <a:avLst>
              <a:gd name="adj1" fmla="val 18750"/>
              <a:gd name="adj2" fmla="val -584"/>
              <a:gd name="adj3" fmla="val 18750"/>
              <a:gd name="adj4" fmla="val -16667"/>
              <a:gd name="adj5" fmla="val 155558"/>
              <a:gd name="adj6" fmla="val -45687"/>
            </a:avLst>
          </a:prstGeom>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E" sz="1400" dirty="0"/>
              <a:t>Per User / Per Node / Per Geograhical location Analytics</a:t>
            </a:r>
          </a:p>
        </p:txBody>
      </p:sp>
      <p:cxnSp>
        <p:nvCxnSpPr>
          <p:cNvPr id="270" name="Straight Connector 269">
            <a:extLst>
              <a:ext uri="{FF2B5EF4-FFF2-40B4-BE49-F238E27FC236}">
                <a16:creationId xmlns:a16="http://schemas.microsoft.com/office/drawing/2014/main" id="{07044236-6DAF-FBB4-9C67-92BCBB9F22CD}"/>
              </a:ext>
            </a:extLst>
          </p:cNvPr>
          <p:cNvCxnSpPr>
            <a:cxnSpLocks/>
            <a:stCxn id="258" idx="0"/>
          </p:cNvCxnSpPr>
          <p:nvPr/>
        </p:nvCxnSpPr>
        <p:spPr>
          <a:xfrm flipH="1" flipV="1">
            <a:off x="7505847" y="1503815"/>
            <a:ext cx="478209" cy="101284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402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6B9D3-B6A2-2F4C-DF3A-68788C0C74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2E75E4-9606-FACB-ED51-CD64C2A1571C}"/>
              </a:ext>
            </a:extLst>
          </p:cNvPr>
          <p:cNvSpPr>
            <a:spLocks noGrp="1"/>
          </p:cNvSpPr>
          <p:nvPr>
            <p:ph type="title"/>
          </p:nvPr>
        </p:nvSpPr>
        <p:spPr>
          <a:xfrm>
            <a:off x="3314" y="20111"/>
            <a:ext cx="10515600" cy="873039"/>
          </a:xfrm>
        </p:spPr>
        <p:txBody>
          <a:bodyPr/>
          <a:lstStyle/>
          <a:p>
            <a:r>
              <a:rPr lang="en-US" b="1" dirty="0">
                <a:latin typeface="+mn-lt"/>
              </a:rPr>
              <a:t>What is important to be monitored?</a:t>
            </a:r>
          </a:p>
        </p:txBody>
      </p:sp>
      <p:grpSp>
        <p:nvGrpSpPr>
          <p:cNvPr id="2050" name="Group 2049">
            <a:extLst>
              <a:ext uri="{FF2B5EF4-FFF2-40B4-BE49-F238E27FC236}">
                <a16:creationId xmlns:a16="http://schemas.microsoft.com/office/drawing/2014/main" id="{F134D663-BE36-8A77-D0F7-D5D4D4D31917}"/>
              </a:ext>
            </a:extLst>
          </p:cNvPr>
          <p:cNvGrpSpPr/>
          <p:nvPr/>
        </p:nvGrpSpPr>
        <p:grpSpPr>
          <a:xfrm>
            <a:off x="189489" y="1431512"/>
            <a:ext cx="11813021" cy="4237768"/>
            <a:chOff x="269251" y="1772888"/>
            <a:chExt cx="11090964" cy="3698527"/>
          </a:xfrm>
        </p:grpSpPr>
        <p:pic>
          <p:nvPicPr>
            <p:cNvPr id="3" name="Picture 2">
              <a:extLst>
                <a:ext uri="{FF2B5EF4-FFF2-40B4-BE49-F238E27FC236}">
                  <a16:creationId xmlns:a16="http://schemas.microsoft.com/office/drawing/2014/main" id="{24D3733E-8DA5-6EF9-D7CF-327FC1F3A9E5}"/>
                </a:ext>
              </a:extLst>
            </p:cNvPr>
            <p:cNvPicPr>
              <a:picLocks noChangeAspect="1"/>
            </p:cNvPicPr>
            <p:nvPr/>
          </p:nvPicPr>
          <p:blipFill>
            <a:blip r:embed="rId3"/>
            <a:stretch>
              <a:fillRect/>
            </a:stretch>
          </p:blipFill>
          <p:spPr>
            <a:xfrm>
              <a:off x="269251" y="1909977"/>
              <a:ext cx="4190044" cy="3561438"/>
            </a:xfrm>
            <a:prstGeom prst="rect">
              <a:avLst/>
            </a:prstGeom>
          </p:spPr>
        </p:pic>
        <p:pic>
          <p:nvPicPr>
            <p:cNvPr id="44" name="Picture 43">
              <a:extLst>
                <a:ext uri="{FF2B5EF4-FFF2-40B4-BE49-F238E27FC236}">
                  <a16:creationId xmlns:a16="http://schemas.microsoft.com/office/drawing/2014/main" id="{3D983449-8ABD-CDF4-F65C-C6F295E5D7FF}"/>
                </a:ext>
              </a:extLst>
            </p:cNvPr>
            <p:cNvPicPr>
              <a:picLocks noChangeAspect="1"/>
            </p:cNvPicPr>
            <p:nvPr/>
          </p:nvPicPr>
          <p:blipFill>
            <a:blip r:embed="rId4"/>
            <a:stretch>
              <a:fillRect/>
            </a:stretch>
          </p:blipFill>
          <p:spPr>
            <a:xfrm>
              <a:off x="5006796" y="1969834"/>
              <a:ext cx="3267914" cy="1730438"/>
            </a:xfrm>
            <a:prstGeom prst="rect">
              <a:avLst/>
            </a:prstGeom>
          </p:spPr>
        </p:pic>
        <p:pic>
          <p:nvPicPr>
            <p:cNvPr id="49" name="Picture 48">
              <a:extLst>
                <a:ext uri="{FF2B5EF4-FFF2-40B4-BE49-F238E27FC236}">
                  <a16:creationId xmlns:a16="http://schemas.microsoft.com/office/drawing/2014/main" id="{B324A0E0-44D8-B91F-4377-2BCDFC0331FF}"/>
                </a:ext>
              </a:extLst>
            </p:cNvPr>
            <p:cNvPicPr>
              <a:picLocks noChangeAspect="1"/>
            </p:cNvPicPr>
            <p:nvPr/>
          </p:nvPicPr>
          <p:blipFill>
            <a:blip r:embed="rId5"/>
            <a:stretch>
              <a:fillRect/>
            </a:stretch>
          </p:blipFill>
          <p:spPr>
            <a:xfrm>
              <a:off x="9069028" y="1772888"/>
              <a:ext cx="2291187" cy="1917808"/>
            </a:xfrm>
            <a:prstGeom prst="rect">
              <a:avLst/>
            </a:prstGeom>
          </p:spPr>
        </p:pic>
        <p:pic>
          <p:nvPicPr>
            <p:cNvPr id="56" name="Picture 55">
              <a:extLst>
                <a:ext uri="{FF2B5EF4-FFF2-40B4-BE49-F238E27FC236}">
                  <a16:creationId xmlns:a16="http://schemas.microsoft.com/office/drawing/2014/main" id="{86525833-2245-D907-AEB9-E070DE5A6846}"/>
                </a:ext>
              </a:extLst>
            </p:cNvPr>
            <p:cNvPicPr>
              <a:picLocks noChangeAspect="1"/>
            </p:cNvPicPr>
            <p:nvPr/>
          </p:nvPicPr>
          <p:blipFill>
            <a:blip r:embed="rId6"/>
            <a:stretch>
              <a:fillRect/>
            </a:stretch>
          </p:blipFill>
          <p:spPr>
            <a:xfrm>
              <a:off x="6096000" y="4555926"/>
              <a:ext cx="4836652" cy="812435"/>
            </a:xfrm>
            <a:prstGeom prst="rect">
              <a:avLst/>
            </a:prstGeom>
          </p:spPr>
        </p:pic>
        <p:sp>
          <p:nvSpPr>
            <p:cNvPr id="63" name="Right Brace 62">
              <a:extLst>
                <a:ext uri="{FF2B5EF4-FFF2-40B4-BE49-F238E27FC236}">
                  <a16:creationId xmlns:a16="http://schemas.microsoft.com/office/drawing/2014/main" id="{6C393E60-9311-0897-D561-CC5F90BB3A30}"/>
                </a:ext>
              </a:extLst>
            </p:cNvPr>
            <p:cNvSpPr/>
            <p:nvPr/>
          </p:nvSpPr>
          <p:spPr>
            <a:xfrm>
              <a:off x="4270916" y="2107580"/>
              <a:ext cx="654651" cy="1416205"/>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E" dirty="0"/>
            </a:p>
          </p:txBody>
        </p:sp>
        <p:cxnSp>
          <p:nvCxnSpPr>
            <p:cNvPr id="2049" name="Straight Arrow Connector 2048">
              <a:extLst>
                <a:ext uri="{FF2B5EF4-FFF2-40B4-BE49-F238E27FC236}">
                  <a16:creationId xmlns:a16="http://schemas.microsoft.com/office/drawing/2014/main" id="{3190B549-179B-F251-8D4D-26A9977531D6}"/>
                </a:ext>
              </a:extLst>
            </p:cNvPr>
            <p:cNvCxnSpPr/>
            <p:nvPr/>
          </p:nvCxnSpPr>
          <p:spPr>
            <a:xfrm>
              <a:off x="4169664" y="3700272"/>
              <a:ext cx="1731264" cy="126187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84007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CA7B2-C29F-3343-B290-50D5E61D2A46}"/>
              </a:ext>
            </a:extLst>
          </p:cNvPr>
          <p:cNvSpPr>
            <a:spLocks noGrp="1"/>
          </p:cNvSpPr>
          <p:nvPr>
            <p:ph type="title"/>
          </p:nvPr>
        </p:nvSpPr>
        <p:spPr>
          <a:xfrm>
            <a:off x="19387" y="64018"/>
            <a:ext cx="11582400" cy="609600"/>
          </a:xfrm>
        </p:spPr>
        <p:txBody>
          <a:bodyPr>
            <a:noAutofit/>
          </a:bodyPr>
          <a:lstStyle/>
          <a:p>
            <a:r>
              <a:rPr lang="en-US" altLang="en-US" b="1" dirty="0">
                <a:latin typeface="+mn-lt"/>
              </a:rPr>
              <a:t>Monitor and Improve-User Experience</a:t>
            </a:r>
            <a:endParaRPr lang="en-US" b="1" dirty="0">
              <a:latin typeface="+mn-lt"/>
            </a:endParaRPr>
          </a:p>
        </p:txBody>
      </p:sp>
      <p:sp>
        <p:nvSpPr>
          <p:cNvPr id="6" name="Bent Arrow 5">
            <a:extLst>
              <a:ext uri="{FF2B5EF4-FFF2-40B4-BE49-F238E27FC236}">
                <a16:creationId xmlns:a16="http://schemas.microsoft.com/office/drawing/2014/main" id="{0102B38E-B0B2-5E4F-97B3-9F46FED25778}"/>
              </a:ext>
            </a:extLst>
          </p:cNvPr>
          <p:cNvSpPr/>
          <p:nvPr/>
        </p:nvSpPr>
        <p:spPr>
          <a:xfrm rot="16200000" flipH="1" flipV="1">
            <a:off x="4973467" y="2343731"/>
            <a:ext cx="786140" cy="888100"/>
          </a:xfrm>
          <a:prstGeom prst="bentArrow">
            <a:avLst>
              <a:gd name="adj1" fmla="val 5470"/>
              <a:gd name="adj2" fmla="val 9301"/>
              <a:gd name="adj3" fmla="val 12699"/>
              <a:gd name="adj4" fmla="val 39482"/>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chemeClr val="tx1"/>
              </a:solidFill>
            </a:endParaRPr>
          </a:p>
        </p:txBody>
      </p:sp>
      <p:sp>
        <p:nvSpPr>
          <p:cNvPr id="7" name="Bent Arrow 6">
            <a:extLst>
              <a:ext uri="{FF2B5EF4-FFF2-40B4-BE49-F238E27FC236}">
                <a16:creationId xmlns:a16="http://schemas.microsoft.com/office/drawing/2014/main" id="{5587E013-5955-8E4E-B175-30A356BE8034}"/>
              </a:ext>
            </a:extLst>
          </p:cNvPr>
          <p:cNvSpPr/>
          <p:nvPr/>
        </p:nvSpPr>
        <p:spPr>
          <a:xfrm rot="10800000" flipH="1" flipV="1">
            <a:off x="3346268" y="2344735"/>
            <a:ext cx="825277" cy="831180"/>
          </a:xfrm>
          <a:prstGeom prst="bentArrow">
            <a:avLst>
              <a:gd name="adj1" fmla="val 5470"/>
              <a:gd name="adj2" fmla="val 9301"/>
              <a:gd name="adj3" fmla="val 12699"/>
              <a:gd name="adj4" fmla="val 39549"/>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dirty="0">
              <a:solidFill>
                <a:schemeClr val="tx1"/>
              </a:solidFill>
            </a:endParaRPr>
          </a:p>
        </p:txBody>
      </p:sp>
      <p:sp>
        <p:nvSpPr>
          <p:cNvPr id="8" name="Bent Arrow 7">
            <a:extLst>
              <a:ext uri="{FF2B5EF4-FFF2-40B4-BE49-F238E27FC236}">
                <a16:creationId xmlns:a16="http://schemas.microsoft.com/office/drawing/2014/main" id="{57BB5504-6A05-934B-9B1C-FF560C5249C6}"/>
              </a:ext>
            </a:extLst>
          </p:cNvPr>
          <p:cNvSpPr/>
          <p:nvPr/>
        </p:nvSpPr>
        <p:spPr>
          <a:xfrm rot="5400000" flipH="1" flipV="1">
            <a:off x="3379132" y="3949306"/>
            <a:ext cx="725236" cy="896043"/>
          </a:xfrm>
          <a:prstGeom prst="bentArrow">
            <a:avLst>
              <a:gd name="adj1" fmla="val 5470"/>
              <a:gd name="adj2" fmla="val 9301"/>
              <a:gd name="adj3" fmla="val 12699"/>
              <a:gd name="adj4" fmla="val 44027"/>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chemeClr val="tx1"/>
              </a:solidFill>
            </a:endParaRPr>
          </a:p>
        </p:txBody>
      </p:sp>
      <p:sp>
        <p:nvSpPr>
          <p:cNvPr id="9" name="Rectangle 8">
            <a:extLst>
              <a:ext uri="{FF2B5EF4-FFF2-40B4-BE49-F238E27FC236}">
                <a16:creationId xmlns:a16="http://schemas.microsoft.com/office/drawing/2014/main" id="{CD4C9075-A561-0845-ACFB-8D29B1CB455F}"/>
              </a:ext>
            </a:extLst>
          </p:cNvPr>
          <p:cNvSpPr/>
          <p:nvPr/>
        </p:nvSpPr>
        <p:spPr>
          <a:xfrm>
            <a:off x="6305187" y="3185722"/>
            <a:ext cx="2846417" cy="647870"/>
          </a:xfrm>
          <a:prstGeom prst="rect">
            <a:avLst/>
          </a:prstGeom>
        </p:spPr>
        <p:txBody>
          <a:bodyPr wrap="square">
            <a:spAutoFit/>
          </a:bodyPr>
          <a:lstStyle/>
          <a:p>
            <a:pPr>
              <a:lnSpc>
                <a:spcPct val="95000"/>
              </a:lnSpc>
            </a:pPr>
            <a:r>
              <a:rPr lang="en-US" sz="2000" dirty="0"/>
              <a:t>Solution</a:t>
            </a:r>
          </a:p>
          <a:p>
            <a:pPr>
              <a:lnSpc>
                <a:spcPct val="95000"/>
              </a:lnSpc>
            </a:pPr>
            <a:r>
              <a:rPr lang="en-US" i="1" dirty="0"/>
              <a:t>Edge to Core</a:t>
            </a:r>
            <a:endParaRPr lang="en-US" sz="1400" i="1" dirty="0"/>
          </a:p>
        </p:txBody>
      </p:sp>
      <p:sp>
        <p:nvSpPr>
          <p:cNvPr id="10" name="Rectangle 9">
            <a:extLst>
              <a:ext uri="{FF2B5EF4-FFF2-40B4-BE49-F238E27FC236}">
                <a16:creationId xmlns:a16="http://schemas.microsoft.com/office/drawing/2014/main" id="{2F0AD5B7-D8ED-CB44-B955-1898D2B4BE90}"/>
              </a:ext>
            </a:extLst>
          </p:cNvPr>
          <p:cNvSpPr/>
          <p:nvPr/>
        </p:nvSpPr>
        <p:spPr>
          <a:xfrm>
            <a:off x="-66305" y="3296203"/>
            <a:ext cx="2926272" cy="647870"/>
          </a:xfrm>
          <a:prstGeom prst="rect">
            <a:avLst/>
          </a:prstGeom>
        </p:spPr>
        <p:txBody>
          <a:bodyPr wrap="square">
            <a:spAutoFit/>
          </a:bodyPr>
          <a:lstStyle/>
          <a:p>
            <a:pPr algn="r">
              <a:lnSpc>
                <a:spcPct val="95000"/>
              </a:lnSpc>
            </a:pPr>
            <a:r>
              <a:rPr lang="en-US" sz="2000" dirty="0"/>
              <a:t>Improve Network</a:t>
            </a:r>
          </a:p>
          <a:p>
            <a:pPr algn="r">
              <a:lnSpc>
                <a:spcPct val="95000"/>
              </a:lnSpc>
            </a:pPr>
            <a:r>
              <a:rPr lang="en-US" i="1" dirty="0"/>
              <a:t>Improve User Experience</a:t>
            </a:r>
            <a:endParaRPr lang="en-US" sz="1200" i="1" dirty="0"/>
          </a:p>
        </p:txBody>
      </p:sp>
      <p:sp>
        <p:nvSpPr>
          <p:cNvPr id="11" name="Rectangle 10">
            <a:extLst>
              <a:ext uri="{FF2B5EF4-FFF2-40B4-BE49-F238E27FC236}">
                <a16:creationId xmlns:a16="http://schemas.microsoft.com/office/drawing/2014/main" id="{643B4E29-2223-C545-A760-2992EE98782E}"/>
              </a:ext>
            </a:extLst>
          </p:cNvPr>
          <p:cNvSpPr/>
          <p:nvPr/>
        </p:nvSpPr>
        <p:spPr>
          <a:xfrm>
            <a:off x="3517869" y="5254080"/>
            <a:ext cx="2179971" cy="384721"/>
          </a:xfrm>
          <a:prstGeom prst="rect">
            <a:avLst/>
          </a:prstGeom>
        </p:spPr>
        <p:txBody>
          <a:bodyPr wrap="square">
            <a:spAutoFit/>
          </a:bodyPr>
          <a:lstStyle/>
          <a:p>
            <a:pPr algn="ctr">
              <a:lnSpc>
                <a:spcPct val="95000"/>
              </a:lnSpc>
            </a:pPr>
            <a:r>
              <a:rPr lang="en-US" sz="2000" dirty="0"/>
              <a:t>Actionable Data</a:t>
            </a:r>
            <a:endParaRPr lang="en-US" sz="1400" dirty="0"/>
          </a:p>
        </p:txBody>
      </p:sp>
      <p:sp>
        <p:nvSpPr>
          <p:cNvPr id="12" name="Rectangle 11">
            <a:extLst>
              <a:ext uri="{FF2B5EF4-FFF2-40B4-BE49-F238E27FC236}">
                <a16:creationId xmlns:a16="http://schemas.microsoft.com/office/drawing/2014/main" id="{705236AE-55D2-4243-A247-A9E4389D9671}"/>
              </a:ext>
            </a:extLst>
          </p:cNvPr>
          <p:cNvSpPr/>
          <p:nvPr/>
        </p:nvSpPr>
        <p:spPr>
          <a:xfrm>
            <a:off x="2612135" y="1499314"/>
            <a:ext cx="3991439" cy="384721"/>
          </a:xfrm>
          <a:prstGeom prst="rect">
            <a:avLst/>
          </a:prstGeom>
        </p:spPr>
        <p:txBody>
          <a:bodyPr wrap="square">
            <a:spAutoFit/>
          </a:bodyPr>
          <a:lstStyle/>
          <a:p>
            <a:pPr algn="ctr">
              <a:lnSpc>
                <a:spcPct val="95000"/>
              </a:lnSpc>
            </a:pPr>
            <a:r>
              <a:rPr lang="en-US" sz="2000" dirty="0"/>
              <a:t>Fixed Networks</a:t>
            </a:r>
            <a:endParaRPr lang="en-US" sz="1400" dirty="0"/>
          </a:p>
        </p:txBody>
      </p:sp>
      <p:grpSp>
        <p:nvGrpSpPr>
          <p:cNvPr id="33" name="Group 32">
            <a:extLst>
              <a:ext uri="{FF2B5EF4-FFF2-40B4-BE49-F238E27FC236}">
                <a16:creationId xmlns:a16="http://schemas.microsoft.com/office/drawing/2014/main" id="{22E6EA21-33FE-9E4E-B104-32E8C56C3A00}"/>
              </a:ext>
            </a:extLst>
          </p:cNvPr>
          <p:cNvGrpSpPr/>
          <p:nvPr/>
        </p:nvGrpSpPr>
        <p:grpSpPr>
          <a:xfrm>
            <a:off x="2932238" y="3178905"/>
            <a:ext cx="859536" cy="859536"/>
            <a:chOff x="2041200" y="1484784"/>
            <a:chExt cx="685800" cy="685800"/>
          </a:xfrm>
        </p:grpSpPr>
        <p:sp>
          <p:nvSpPr>
            <p:cNvPr id="34" name="Oval 33">
              <a:extLst>
                <a:ext uri="{FF2B5EF4-FFF2-40B4-BE49-F238E27FC236}">
                  <a16:creationId xmlns:a16="http://schemas.microsoft.com/office/drawing/2014/main" id="{0DF1A8C0-ED07-8F4D-BE4F-C67B6248BF0F}"/>
                </a:ext>
              </a:extLst>
            </p:cNvPr>
            <p:cNvSpPr>
              <a:spLocks noChangeAspect="1"/>
            </p:cNvSpPr>
            <p:nvPr/>
          </p:nvSpPr>
          <p:spPr>
            <a:xfrm>
              <a:off x="2041200" y="1484784"/>
              <a:ext cx="685800" cy="685800"/>
            </a:xfrm>
            <a:prstGeom prst="ellipse">
              <a:avLst/>
            </a:prstGeom>
            <a:solidFill>
              <a:srgbClr val="70A000"/>
            </a:solidFill>
            <a:ln w="12700" cap="flat" cmpd="sng" algn="ctr">
              <a:noFill/>
              <a:prstDash val="solid"/>
            </a:ln>
            <a:effectLst/>
            <a:extLst>
              <a:ext uri="{91240B29-F687-4F45-9708-019B960494DF}">
                <a14:hiddenLine xmlns:a14="http://schemas.microsoft.com/office/drawing/2010/main" w="12700" cap="flat" cmpd="sng" algn="ctr">
                  <a:solidFill>
                    <a:schemeClr val="tx1"/>
                  </a:solidFill>
                  <a:prstDash val="solid"/>
                </a14:hiddenLine>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dirty="0">
                <a:solidFill>
                  <a:schemeClr val="tx1"/>
                </a:solidFill>
              </a:endParaRPr>
            </a:p>
          </p:txBody>
        </p:sp>
        <p:grpSp>
          <p:nvGrpSpPr>
            <p:cNvPr id="35" name="Group 34">
              <a:extLst>
                <a:ext uri="{FF2B5EF4-FFF2-40B4-BE49-F238E27FC236}">
                  <a16:creationId xmlns:a16="http://schemas.microsoft.com/office/drawing/2014/main" id="{4762479B-61F7-844D-94C6-E09CC229B962}"/>
                </a:ext>
              </a:extLst>
            </p:cNvPr>
            <p:cNvGrpSpPr/>
            <p:nvPr/>
          </p:nvGrpSpPr>
          <p:grpSpPr>
            <a:xfrm>
              <a:off x="2178804" y="1618169"/>
              <a:ext cx="410592" cy="409505"/>
              <a:chOff x="6540500" y="2752725"/>
              <a:chExt cx="3113088" cy="3106738"/>
            </a:xfrm>
          </p:grpSpPr>
          <p:sp>
            <p:nvSpPr>
              <p:cNvPr id="36" name="Freeform 1570">
                <a:extLst>
                  <a:ext uri="{FF2B5EF4-FFF2-40B4-BE49-F238E27FC236}">
                    <a16:creationId xmlns:a16="http://schemas.microsoft.com/office/drawing/2014/main" id="{53ED5AE5-6672-D545-9AC7-454F6EC318F0}"/>
                  </a:ext>
                </a:extLst>
              </p:cNvPr>
              <p:cNvSpPr>
                <a:spLocks noEditPoints="1"/>
              </p:cNvSpPr>
              <p:nvPr/>
            </p:nvSpPr>
            <p:spPr bwMode="auto">
              <a:xfrm>
                <a:off x="6540500" y="2752725"/>
                <a:ext cx="3113088" cy="3106738"/>
              </a:xfrm>
              <a:custGeom>
                <a:avLst/>
                <a:gdLst>
                  <a:gd name="T0" fmla="*/ 191 w 474"/>
                  <a:gd name="T1" fmla="*/ 45 h 473"/>
                  <a:gd name="T2" fmla="*/ 222 w 474"/>
                  <a:gd name="T3" fmla="*/ 161 h 473"/>
                  <a:gd name="T4" fmla="*/ 322 w 474"/>
                  <a:gd name="T5" fmla="*/ 149 h 473"/>
                  <a:gd name="T6" fmla="*/ 342 w 474"/>
                  <a:gd name="T7" fmla="*/ 105 h 473"/>
                  <a:gd name="T8" fmla="*/ 399 w 474"/>
                  <a:gd name="T9" fmla="*/ 73 h 473"/>
                  <a:gd name="T10" fmla="*/ 420 w 474"/>
                  <a:gd name="T11" fmla="*/ 89 h 473"/>
                  <a:gd name="T12" fmla="*/ 391 w 474"/>
                  <a:gd name="T13" fmla="*/ 154 h 473"/>
                  <a:gd name="T14" fmla="*/ 348 w 474"/>
                  <a:gd name="T15" fmla="*/ 175 h 473"/>
                  <a:gd name="T16" fmla="*/ 437 w 474"/>
                  <a:gd name="T17" fmla="*/ 351 h 473"/>
                  <a:gd name="T18" fmla="*/ 399 w 474"/>
                  <a:gd name="T19" fmla="*/ 452 h 473"/>
                  <a:gd name="T20" fmla="*/ 250 w 474"/>
                  <a:gd name="T21" fmla="*/ 314 h 473"/>
                  <a:gd name="T22" fmla="*/ 98 w 474"/>
                  <a:gd name="T23" fmla="*/ 457 h 473"/>
                  <a:gd name="T24" fmla="*/ 59 w 474"/>
                  <a:gd name="T25" fmla="*/ 355 h 473"/>
                  <a:gd name="T26" fmla="*/ 187 w 474"/>
                  <a:gd name="T27" fmla="*/ 242 h 473"/>
                  <a:gd name="T28" fmla="*/ 151 w 474"/>
                  <a:gd name="T29" fmla="*/ 211 h 473"/>
                  <a:gd name="T30" fmla="*/ 120 w 474"/>
                  <a:gd name="T31" fmla="*/ 215 h 473"/>
                  <a:gd name="T32" fmla="*/ 22 w 474"/>
                  <a:gd name="T33" fmla="*/ 101 h 473"/>
                  <a:gd name="T34" fmla="*/ 33 w 474"/>
                  <a:gd name="T35" fmla="*/ 97 h 473"/>
                  <a:gd name="T36" fmla="*/ 108 w 474"/>
                  <a:gd name="T37" fmla="*/ 160 h 473"/>
                  <a:gd name="T38" fmla="*/ 155 w 474"/>
                  <a:gd name="T39" fmla="*/ 126 h 473"/>
                  <a:gd name="T40" fmla="*/ 103 w 474"/>
                  <a:gd name="T41" fmla="*/ 30 h 473"/>
                  <a:gd name="T42" fmla="*/ 120 w 474"/>
                  <a:gd name="T43" fmla="*/ 16 h 473"/>
                  <a:gd name="T44" fmla="*/ 120 w 474"/>
                  <a:gd name="T45" fmla="*/ 0 h 473"/>
                  <a:gd name="T46" fmla="*/ 85 w 474"/>
                  <a:gd name="T47" fmla="*/ 17 h 473"/>
                  <a:gd name="T48" fmla="*/ 143 w 474"/>
                  <a:gd name="T49" fmla="*/ 94 h 473"/>
                  <a:gd name="T50" fmla="*/ 143 w 474"/>
                  <a:gd name="T51" fmla="*/ 114 h 473"/>
                  <a:gd name="T52" fmla="*/ 108 w 474"/>
                  <a:gd name="T53" fmla="*/ 143 h 473"/>
                  <a:gd name="T54" fmla="*/ 45 w 474"/>
                  <a:gd name="T55" fmla="*/ 86 h 473"/>
                  <a:gd name="T56" fmla="*/ 5 w 474"/>
                  <a:gd name="T57" fmla="*/ 99 h 473"/>
                  <a:gd name="T58" fmla="*/ 120 w 474"/>
                  <a:gd name="T59" fmla="*/ 232 h 473"/>
                  <a:gd name="T60" fmla="*/ 151 w 474"/>
                  <a:gd name="T61" fmla="*/ 228 h 473"/>
                  <a:gd name="T62" fmla="*/ 163 w 474"/>
                  <a:gd name="T63" fmla="*/ 241 h 473"/>
                  <a:gd name="T64" fmla="*/ 23 w 474"/>
                  <a:gd name="T65" fmla="*/ 396 h 473"/>
                  <a:gd name="T66" fmla="*/ 98 w 474"/>
                  <a:gd name="T67" fmla="*/ 473 h 473"/>
                  <a:gd name="T68" fmla="*/ 250 w 474"/>
                  <a:gd name="T69" fmla="*/ 339 h 473"/>
                  <a:gd name="T70" fmla="*/ 399 w 474"/>
                  <a:gd name="T71" fmla="*/ 469 h 473"/>
                  <a:gd name="T72" fmla="*/ 473 w 474"/>
                  <a:gd name="T73" fmla="*/ 392 h 473"/>
                  <a:gd name="T74" fmla="*/ 320 w 474"/>
                  <a:gd name="T75" fmla="*/ 225 h 473"/>
                  <a:gd name="T76" fmla="*/ 387 w 474"/>
                  <a:gd name="T77" fmla="*/ 178 h 473"/>
                  <a:gd name="T78" fmla="*/ 436 w 474"/>
                  <a:gd name="T79" fmla="*/ 113 h 473"/>
                  <a:gd name="T80" fmla="*/ 419 w 474"/>
                  <a:gd name="T81" fmla="*/ 65 h 473"/>
                  <a:gd name="T82" fmla="*/ 384 w 474"/>
                  <a:gd name="T83" fmla="*/ 61 h 473"/>
                  <a:gd name="T84" fmla="*/ 318 w 474"/>
                  <a:gd name="T85" fmla="*/ 110 h 473"/>
                  <a:gd name="T86" fmla="*/ 268 w 474"/>
                  <a:gd name="T87" fmla="*/ 179 h 473"/>
                  <a:gd name="T88" fmla="*/ 232 w 474"/>
                  <a:gd name="T89" fmla="*/ 147 h 473"/>
                  <a:gd name="T90" fmla="*/ 120 w 474"/>
                  <a:gd name="T91" fmla="*/ 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4" h="473">
                    <a:moveTo>
                      <a:pt x="120" y="16"/>
                    </a:moveTo>
                    <a:cubicBezTo>
                      <a:pt x="146" y="16"/>
                      <a:pt x="171" y="26"/>
                      <a:pt x="191" y="45"/>
                    </a:cubicBezTo>
                    <a:cubicBezTo>
                      <a:pt x="217" y="72"/>
                      <a:pt x="225" y="109"/>
                      <a:pt x="216" y="142"/>
                    </a:cubicBezTo>
                    <a:cubicBezTo>
                      <a:pt x="215" y="149"/>
                      <a:pt x="217" y="156"/>
                      <a:pt x="222" y="161"/>
                    </a:cubicBezTo>
                    <a:cubicBezTo>
                      <a:pt x="268" y="202"/>
                      <a:pt x="268" y="202"/>
                      <a:pt x="268" y="202"/>
                    </a:cubicBezTo>
                    <a:cubicBezTo>
                      <a:pt x="322" y="149"/>
                      <a:pt x="322" y="149"/>
                      <a:pt x="322" y="149"/>
                    </a:cubicBezTo>
                    <a:cubicBezTo>
                      <a:pt x="334" y="115"/>
                      <a:pt x="334" y="115"/>
                      <a:pt x="334" y="115"/>
                    </a:cubicBezTo>
                    <a:cubicBezTo>
                      <a:pt x="335" y="111"/>
                      <a:pt x="338" y="107"/>
                      <a:pt x="342" y="105"/>
                    </a:cubicBezTo>
                    <a:cubicBezTo>
                      <a:pt x="392" y="75"/>
                      <a:pt x="392" y="75"/>
                      <a:pt x="392" y="75"/>
                    </a:cubicBezTo>
                    <a:cubicBezTo>
                      <a:pt x="394" y="74"/>
                      <a:pt x="396" y="73"/>
                      <a:pt x="399" y="73"/>
                    </a:cubicBezTo>
                    <a:cubicBezTo>
                      <a:pt x="402" y="73"/>
                      <a:pt x="405" y="74"/>
                      <a:pt x="407" y="77"/>
                    </a:cubicBezTo>
                    <a:cubicBezTo>
                      <a:pt x="420" y="89"/>
                      <a:pt x="420" y="89"/>
                      <a:pt x="420" y="89"/>
                    </a:cubicBezTo>
                    <a:cubicBezTo>
                      <a:pt x="424" y="93"/>
                      <a:pt x="424" y="99"/>
                      <a:pt x="421" y="104"/>
                    </a:cubicBezTo>
                    <a:cubicBezTo>
                      <a:pt x="391" y="154"/>
                      <a:pt x="391" y="154"/>
                      <a:pt x="391" y="154"/>
                    </a:cubicBezTo>
                    <a:cubicBezTo>
                      <a:pt x="389" y="158"/>
                      <a:pt x="385" y="161"/>
                      <a:pt x="381" y="163"/>
                    </a:cubicBezTo>
                    <a:cubicBezTo>
                      <a:pt x="348" y="175"/>
                      <a:pt x="348" y="175"/>
                      <a:pt x="348" y="175"/>
                    </a:cubicBezTo>
                    <a:cubicBezTo>
                      <a:pt x="296" y="226"/>
                      <a:pt x="296" y="226"/>
                      <a:pt x="296" y="226"/>
                    </a:cubicBezTo>
                    <a:cubicBezTo>
                      <a:pt x="437" y="351"/>
                      <a:pt x="437" y="351"/>
                      <a:pt x="437" y="351"/>
                    </a:cubicBezTo>
                    <a:cubicBezTo>
                      <a:pt x="462" y="373"/>
                      <a:pt x="463" y="412"/>
                      <a:pt x="440" y="435"/>
                    </a:cubicBezTo>
                    <a:cubicBezTo>
                      <a:pt x="428" y="447"/>
                      <a:pt x="413" y="452"/>
                      <a:pt x="399" y="452"/>
                    </a:cubicBezTo>
                    <a:cubicBezTo>
                      <a:pt x="383" y="452"/>
                      <a:pt x="367" y="446"/>
                      <a:pt x="355" y="433"/>
                    </a:cubicBezTo>
                    <a:cubicBezTo>
                      <a:pt x="250" y="314"/>
                      <a:pt x="250" y="314"/>
                      <a:pt x="250" y="314"/>
                    </a:cubicBezTo>
                    <a:cubicBezTo>
                      <a:pt x="141" y="437"/>
                      <a:pt x="141" y="437"/>
                      <a:pt x="141" y="437"/>
                    </a:cubicBezTo>
                    <a:cubicBezTo>
                      <a:pt x="130" y="450"/>
                      <a:pt x="114" y="457"/>
                      <a:pt x="98" y="457"/>
                    </a:cubicBezTo>
                    <a:cubicBezTo>
                      <a:pt x="83" y="457"/>
                      <a:pt x="68" y="451"/>
                      <a:pt x="57" y="440"/>
                    </a:cubicBezTo>
                    <a:cubicBezTo>
                      <a:pt x="33" y="416"/>
                      <a:pt x="34" y="377"/>
                      <a:pt x="59" y="355"/>
                    </a:cubicBezTo>
                    <a:cubicBezTo>
                      <a:pt x="186" y="243"/>
                      <a:pt x="186" y="243"/>
                      <a:pt x="186" y="243"/>
                    </a:cubicBezTo>
                    <a:cubicBezTo>
                      <a:pt x="186" y="243"/>
                      <a:pt x="187" y="243"/>
                      <a:pt x="187" y="242"/>
                    </a:cubicBezTo>
                    <a:cubicBezTo>
                      <a:pt x="165" y="217"/>
                      <a:pt x="165" y="217"/>
                      <a:pt x="165" y="217"/>
                    </a:cubicBezTo>
                    <a:cubicBezTo>
                      <a:pt x="161" y="213"/>
                      <a:pt x="156" y="211"/>
                      <a:pt x="151" y="211"/>
                    </a:cubicBezTo>
                    <a:cubicBezTo>
                      <a:pt x="150" y="211"/>
                      <a:pt x="148" y="212"/>
                      <a:pt x="146" y="212"/>
                    </a:cubicBezTo>
                    <a:cubicBezTo>
                      <a:pt x="138" y="214"/>
                      <a:pt x="129" y="215"/>
                      <a:pt x="120" y="215"/>
                    </a:cubicBezTo>
                    <a:cubicBezTo>
                      <a:pt x="94" y="215"/>
                      <a:pt x="68" y="205"/>
                      <a:pt x="49" y="186"/>
                    </a:cubicBezTo>
                    <a:cubicBezTo>
                      <a:pt x="26" y="162"/>
                      <a:pt x="17" y="131"/>
                      <a:pt x="22" y="101"/>
                    </a:cubicBezTo>
                    <a:cubicBezTo>
                      <a:pt x="22" y="98"/>
                      <a:pt x="25" y="95"/>
                      <a:pt x="28" y="95"/>
                    </a:cubicBezTo>
                    <a:cubicBezTo>
                      <a:pt x="30" y="95"/>
                      <a:pt x="32" y="96"/>
                      <a:pt x="33" y="97"/>
                    </a:cubicBezTo>
                    <a:cubicBezTo>
                      <a:pt x="86" y="151"/>
                      <a:pt x="86" y="151"/>
                      <a:pt x="86" y="151"/>
                    </a:cubicBezTo>
                    <a:cubicBezTo>
                      <a:pt x="92" y="157"/>
                      <a:pt x="100" y="160"/>
                      <a:pt x="108" y="160"/>
                    </a:cubicBezTo>
                    <a:cubicBezTo>
                      <a:pt x="116" y="160"/>
                      <a:pt x="124" y="157"/>
                      <a:pt x="130" y="151"/>
                    </a:cubicBezTo>
                    <a:cubicBezTo>
                      <a:pt x="155" y="126"/>
                      <a:pt x="155" y="126"/>
                      <a:pt x="155" y="126"/>
                    </a:cubicBezTo>
                    <a:cubicBezTo>
                      <a:pt x="167" y="114"/>
                      <a:pt x="167" y="94"/>
                      <a:pt x="155" y="82"/>
                    </a:cubicBezTo>
                    <a:cubicBezTo>
                      <a:pt x="103" y="30"/>
                      <a:pt x="103" y="30"/>
                      <a:pt x="103" y="30"/>
                    </a:cubicBezTo>
                    <a:cubicBezTo>
                      <a:pt x="98" y="26"/>
                      <a:pt x="101" y="18"/>
                      <a:pt x="108" y="17"/>
                    </a:cubicBezTo>
                    <a:cubicBezTo>
                      <a:pt x="112" y="17"/>
                      <a:pt x="116" y="16"/>
                      <a:pt x="120" y="16"/>
                    </a:cubicBezTo>
                    <a:moveTo>
                      <a:pt x="120" y="0"/>
                    </a:moveTo>
                    <a:cubicBezTo>
                      <a:pt x="120" y="0"/>
                      <a:pt x="120" y="0"/>
                      <a:pt x="120" y="0"/>
                    </a:cubicBezTo>
                    <a:cubicBezTo>
                      <a:pt x="115" y="0"/>
                      <a:pt x="110" y="0"/>
                      <a:pt x="105" y="1"/>
                    </a:cubicBezTo>
                    <a:cubicBezTo>
                      <a:pt x="96" y="2"/>
                      <a:pt x="88" y="8"/>
                      <a:pt x="85" y="17"/>
                    </a:cubicBezTo>
                    <a:cubicBezTo>
                      <a:pt x="82" y="26"/>
                      <a:pt x="85" y="35"/>
                      <a:pt x="91" y="42"/>
                    </a:cubicBezTo>
                    <a:cubicBezTo>
                      <a:pt x="143" y="94"/>
                      <a:pt x="143" y="94"/>
                      <a:pt x="143" y="94"/>
                    </a:cubicBezTo>
                    <a:cubicBezTo>
                      <a:pt x="146" y="97"/>
                      <a:pt x="147" y="100"/>
                      <a:pt x="147" y="104"/>
                    </a:cubicBezTo>
                    <a:cubicBezTo>
                      <a:pt x="147" y="108"/>
                      <a:pt x="146" y="111"/>
                      <a:pt x="143" y="114"/>
                    </a:cubicBezTo>
                    <a:cubicBezTo>
                      <a:pt x="118" y="139"/>
                      <a:pt x="118" y="139"/>
                      <a:pt x="118" y="139"/>
                    </a:cubicBezTo>
                    <a:cubicBezTo>
                      <a:pt x="116" y="141"/>
                      <a:pt x="112" y="143"/>
                      <a:pt x="108" y="143"/>
                    </a:cubicBezTo>
                    <a:cubicBezTo>
                      <a:pt x="104" y="143"/>
                      <a:pt x="101" y="141"/>
                      <a:pt x="98" y="139"/>
                    </a:cubicBezTo>
                    <a:cubicBezTo>
                      <a:pt x="45" y="86"/>
                      <a:pt x="45" y="86"/>
                      <a:pt x="45" y="86"/>
                    </a:cubicBezTo>
                    <a:cubicBezTo>
                      <a:pt x="41" y="81"/>
                      <a:pt x="35" y="79"/>
                      <a:pt x="28" y="79"/>
                    </a:cubicBezTo>
                    <a:cubicBezTo>
                      <a:pt x="17" y="79"/>
                      <a:pt x="7" y="87"/>
                      <a:pt x="5" y="99"/>
                    </a:cubicBezTo>
                    <a:cubicBezTo>
                      <a:pt x="0" y="135"/>
                      <a:pt x="11" y="171"/>
                      <a:pt x="37" y="197"/>
                    </a:cubicBezTo>
                    <a:cubicBezTo>
                      <a:pt x="59" y="220"/>
                      <a:pt x="88" y="232"/>
                      <a:pt x="120" y="232"/>
                    </a:cubicBezTo>
                    <a:cubicBezTo>
                      <a:pt x="131" y="232"/>
                      <a:pt x="141" y="231"/>
                      <a:pt x="151" y="228"/>
                    </a:cubicBezTo>
                    <a:cubicBezTo>
                      <a:pt x="151" y="228"/>
                      <a:pt x="151" y="228"/>
                      <a:pt x="151" y="228"/>
                    </a:cubicBezTo>
                    <a:cubicBezTo>
                      <a:pt x="152" y="228"/>
                      <a:pt x="152" y="228"/>
                      <a:pt x="152" y="228"/>
                    </a:cubicBezTo>
                    <a:cubicBezTo>
                      <a:pt x="163" y="241"/>
                      <a:pt x="163" y="241"/>
                      <a:pt x="163" y="241"/>
                    </a:cubicBezTo>
                    <a:cubicBezTo>
                      <a:pt x="48" y="343"/>
                      <a:pt x="48" y="343"/>
                      <a:pt x="48" y="343"/>
                    </a:cubicBezTo>
                    <a:cubicBezTo>
                      <a:pt x="33" y="356"/>
                      <a:pt x="24" y="376"/>
                      <a:pt x="23" y="396"/>
                    </a:cubicBezTo>
                    <a:cubicBezTo>
                      <a:pt x="22" y="417"/>
                      <a:pt x="30" y="437"/>
                      <a:pt x="45" y="451"/>
                    </a:cubicBezTo>
                    <a:cubicBezTo>
                      <a:pt x="59" y="465"/>
                      <a:pt x="78" y="473"/>
                      <a:pt x="98" y="473"/>
                    </a:cubicBezTo>
                    <a:cubicBezTo>
                      <a:pt x="119" y="473"/>
                      <a:pt x="139" y="464"/>
                      <a:pt x="154" y="448"/>
                    </a:cubicBezTo>
                    <a:cubicBezTo>
                      <a:pt x="250" y="339"/>
                      <a:pt x="250" y="339"/>
                      <a:pt x="250" y="339"/>
                    </a:cubicBezTo>
                    <a:cubicBezTo>
                      <a:pt x="343" y="444"/>
                      <a:pt x="343" y="444"/>
                      <a:pt x="343" y="444"/>
                    </a:cubicBezTo>
                    <a:cubicBezTo>
                      <a:pt x="357" y="460"/>
                      <a:pt x="377" y="469"/>
                      <a:pt x="399" y="469"/>
                    </a:cubicBezTo>
                    <a:cubicBezTo>
                      <a:pt x="419" y="469"/>
                      <a:pt x="437" y="461"/>
                      <a:pt x="451" y="447"/>
                    </a:cubicBezTo>
                    <a:cubicBezTo>
                      <a:pt x="466" y="433"/>
                      <a:pt x="474" y="413"/>
                      <a:pt x="473" y="392"/>
                    </a:cubicBezTo>
                    <a:cubicBezTo>
                      <a:pt x="473" y="372"/>
                      <a:pt x="463" y="352"/>
                      <a:pt x="448" y="338"/>
                    </a:cubicBezTo>
                    <a:cubicBezTo>
                      <a:pt x="320" y="225"/>
                      <a:pt x="320" y="225"/>
                      <a:pt x="320" y="225"/>
                    </a:cubicBezTo>
                    <a:cubicBezTo>
                      <a:pt x="357" y="189"/>
                      <a:pt x="357" y="189"/>
                      <a:pt x="357" y="189"/>
                    </a:cubicBezTo>
                    <a:cubicBezTo>
                      <a:pt x="387" y="178"/>
                      <a:pt x="387" y="178"/>
                      <a:pt x="387" y="178"/>
                    </a:cubicBezTo>
                    <a:cubicBezTo>
                      <a:pt x="395" y="176"/>
                      <a:pt x="401" y="170"/>
                      <a:pt x="406" y="163"/>
                    </a:cubicBezTo>
                    <a:cubicBezTo>
                      <a:pt x="436" y="113"/>
                      <a:pt x="436" y="113"/>
                      <a:pt x="436" y="113"/>
                    </a:cubicBezTo>
                    <a:cubicBezTo>
                      <a:pt x="443" y="101"/>
                      <a:pt x="441" y="86"/>
                      <a:pt x="431" y="77"/>
                    </a:cubicBezTo>
                    <a:cubicBezTo>
                      <a:pt x="419" y="65"/>
                      <a:pt x="419" y="65"/>
                      <a:pt x="419" y="65"/>
                    </a:cubicBezTo>
                    <a:cubicBezTo>
                      <a:pt x="414" y="59"/>
                      <a:pt x="406" y="56"/>
                      <a:pt x="399" y="56"/>
                    </a:cubicBezTo>
                    <a:cubicBezTo>
                      <a:pt x="393" y="56"/>
                      <a:pt x="388" y="58"/>
                      <a:pt x="384" y="61"/>
                    </a:cubicBezTo>
                    <a:cubicBezTo>
                      <a:pt x="333" y="91"/>
                      <a:pt x="333" y="91"/>
                      <a:pt x="333" y="91"/>
                    </a:cubicBezTo>
                    <a:cubicBezTo>
                      <a:pt x="326" y="95"/>
                      <a:pt x="321" y="102"/>
                      <a:pt x="318" y="110"/>
                    </a:cubicBezTo>
                    <a:cubicBezTo>
                      <a:pt x="307" y="139"/>
                      <a:pt x="307" y="139"/>
                      <a:pt x="307" y="139"/>
                    </a:cubicBezTo>
                    <a:cubicBezTo>
                      <a:pt x="268" y="179"/>
                      <a:pt x="268" y="179"/>
                      <a:pt x="268" y="179"/>
                    </a:cubicBezTo>
                    <a:cubicBezTo>
                      <a:pt x="233" y="148"/>
                      <a:pt x="233" y="148"/>
                      <a:pt x="233" y="148"/>
                    </a:cubicBezTo>
                    <a:cubicBezTo>
                      <a:pt x="232" y="148"/>
                      <a:pt x="232" y="147"/>
                      <a:pt x="232" y="147"/>
                    </a:cubicBezTo>
                    <a:cubicBezTo>
                      <a:pt x="243" y="106"/>
                      <a:pt x="232" y="63"/>
                      <a:pt x="202" y="34"/>
                    </a:cubicBezTo>
                    <a:cubicBezTo>
                      <a:pt x="181" y="12"/>
                      <a:pt x="151" y="0"/>
                      <a:pt x="120" y="0"/>
                    </a:cubicBezTo>
                    <a:cubicBezTo>
                      <a:pt x="120" y="0"/>
                      <a:pt x="120" y="0"/>
                      <a:pt x="120" y="0"/>
                    </a:cubicBez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 name="Line 1571">
                <a:extLst>
                  <a:ext uri="{FF2B5EF4-FFF2-40B4-BE49-F238E27FC236}">
                    <a16:creationId xmlns:a16="http://schemas.microsoft.com/office/drawing/2014/main" id="{8BA88A76-0F52-2545-8928-209668E57ADC}"/>
                  </a:ext>
                </a:extLst>
              </p:cNvPr>
              <p:cNvSpPr>
                <a:spLocks noChangeShapeType="1"/>
              </p:cNvSpPr>
              <p:nvPr/>
            </p:nvSpPr>
            <p:spPr bwMode="auto">
              <a:xfrm>
                <a:off x="6915150" y="5641975"/>
                <a:ext cx="0" cy="0"/>
              </a:xfrm>
              <a:prstGeom prst="line">
                <a:avLst/>
              </a:prstGeom>
              <a:noFill/>
              <a:ln w="9525">
                <a:noFill/>
                <a:round/>
                <a:headEnd/>
                <a:tailEnd/>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 name="Line 1572">
                <a:extLst>
                  <a:ext uri="{FF2B5EF4-FFF2-40B4-BE49-F238E27FC236}">
                    <a16:creationId xmlns:a16="http://schemas.microsoft.com/office/drawing/2014/main" id="{810FA19C-150F-3844-90AF-E42004F1AE8E}"/>
                  </a:ext>
                </a:extLst>
              </p:cNvPr>
              <p:cNvSpPr>
                <a:spLocks noChangeShapeType="1"/>
              </p:cNvSpPr>
              <p:nvPr/>
            </p:nvSpPr>
            <p:spPr bwMode="auto">
              <a:xfrm>
                <a:off x="6915150" y="5641975"/>
                <a:ext cx="0" cy="0"/>
              </a:xfrm>
              <a:prstGeom prst="line">
                <a:avLst/>
              </a:prstGeom>
              <a:noFill/>
              <a:ln w="9525">
                <a:noFill/>
                <a:round/>
                <a:headEnd/>
                <a:tailEnd/>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 name="Freeform 1573">
                <a:extLst>
                  <a:ext uri="{FF2B5EF4-FFF2-40B4-BE49-F238E27FC236}">
                    <a16:creationId xmlns:a16="http://schemas.microsoft.com/office/drawing/2014/main" id="{D2E9AFDF-873C-114D-8612-F8503933B64F}"/>
                  </a:ext>
                </a:extLst>
              </p:cNvPr>
              <p:cNvSpPr>
                <a:spLocks/>
              </p:cNvSpPr>
              <p:nvPr/>
            </p:nvSpPr>
            <p:spPr bwMode="auto">
              <a:xfrm>
                <a:off x="7624763" y="3933825"/>
                <a:ext cx="787400" cy="506413"/>
              </a:xfrm>
              <a:custGeom>
                <a:avLst/>
                <a:gdLst>
                  <a:gd name="T0" fmla="*/ 6 w 120"/>
                  <a:gd name="T1" fmla="*/ 77 h 77"/>
                  <a:gd name="T2" fmla="*/ 0 w 120"/>
                  <a:gd name="T3" fmla="*/ 70 h 77"/>
                  <a:gd name="T4" fmla="*/ 15 w 120"/>
                  <a:gd name="T5" fmla="*/ 57 h 77"/>
                  <a:gd name="T6" fmla="*/ 53 w 120"/>
                  <a:gd name="T7" fmla="*/ 58 h 77"/>
                  <a:gd name="T8" fmla="*/ 55 w 120"/>
                  <a:gd name="T9" fmla="*/ 58 h 77"/>
                  <a:gd name="T10" fmla="*/ 114 w 120"/>
                  <a:gd name="T11" fmla="*/ 0 h 77"/>
                  <a:gd name="T12" fmla="*/ 120 w 120"/>
                  <a:gd name="T13" fmla="*/ 6 h 77"/>
                  <a:gd name="T14" fmla="*/ 61 w 120"/>
                  <a:gd name="T15" fmla="*/ 64 h 77"/>
                  <a:gd name="T16" fmla="*/ 47 w 120"/>
                  <a:gd name="T17" fmla="*/ 64 h 77"/>
                  <a:gd name="T18" fmla="*/ 21 w 120"/>
                  <a:gd name="T19" fmla="*/ 63 h 77"/>
                  <a:gd name="T20" fmla="*/ 6 w 120"/>
                  <a:gd name="T21"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77">
                    <a:moveTo>
                      <a:pt x="6" y="77"/>
                    </a:moveTo>
                    <a:cubicBezTo>
                      <a:pt x="0" y="70"/>
                      <a:pt x="0" y="70"/>
                      <a:pt x="0" y="70"/>
                    </a:cubicBezTo>
                    <a:cubicBezTo>
                      <a:pt x="15" y="57"/>
                      <a:pt x="15" y="57"/>
                      <a:pt x="15" y="57"/>
                    </a:cubicBezTo>
                    <a:cubicBezTo>
                      <a:pt x="26" y="48"/>
                      <a:pt x="42" y="48"/>
                      <a:pt x="53" y="58"/>
                    </a:cubicBezTo>
                    <a:cubicBezTo>
                      <a:pt x="53" y="59"/>
                      <a:pt x="55" y="59"/>
                      <a:pt x="55" y="58"/>
                    </a:cubicBezTo>
                    <a:cubicBezTo>
                      <a:pt x="114" y="0"/>
                      <a:pt x="114" y="0"/>
                      <a:pt x="114" y="0"/>
                    </a:cubicBezTo>
                    <a:cubicBezTo>
                      <a:pt x="120" y="6"/>
                      <a:pt x="120" y="6"/>
                      <a:pt x="120" y="6"/>
                    </a:cubicBezTo>
                    <a:cubicBezTo>
                      <a:pt x="61" y="64"/>
                      <a:pt x="61" y="64"/>
                      <a:pt x="61" y="64"/>
                    </a:cubicBezTo>
                    <a:cubicBezTo>
                      <a:pt x="57" y="68"/>
                      <a:pt x="51" y="68"/>
                      <a:pt x="47" y="64"/>
                    </a:cubicBezTo>
                    <a:cubicBezTo>
                      <a:pt x="40" y="57"/>
                      <a:pt x="28" y="57"/>
                      <a:pt x="21" y="63"/>
                    </a:cubicBezTo>
                    <a:lnTo>
                      <a:pt x="6" y="77"/>
                    </a:ln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 name="Freeform 1574">
                <a:extLst>
                  <a:ext uri="{FF2B5EF4-FFF2-40B4-BE49-F238E27FC236}">
                    <a16:creationId xmlns:a16="http://schemas.microsoft.com/office/drawing/2014/main" id="{CA28D2E1-1B2B-474D-B491-EE978E242885}"/>
                  </a:ext>
                </a:extLst>
              </p:cNvPr>
              <p:cNvSpPr>
                <a:spLocks/>
              </p:cNvSpPr>
              <p:nvPr/>
            </p:nvSpPr>
            <p:spPr bwMode="auto">
              <a:xfrm>
                <a:off x="8129588" y="4124325"/>
                <a:ext cx="512763" cy="788988"/>
              </a:xfrm>
              <a:custGeom>
                <a:avLst/>
                <a:gdLst>
                  <a:gd name="T0" fmla="*/ 6 w 78"/>
                  <a:gd name="T1" fmla="*/ 120 h 120"/>
                  <a:gd name="T2" fmla="*/ 0 w 78"/>
                  <a:gd name="T3" fmla="*/ 114 h 120"/>
                  <a:gd name="T4" fmla="*/ 11 w 78"/>
                  <a:gd name="T5" fmla="*/ 102 h 120"/>
                  <a:gd name="T6" fmla="*/ 10 w 78"/>
                  <a:gd name="T7" fmla="*/ 76 h 120"/>
                  <a:gd name="T8" fmla="*/ 10 w 78"/>
                  <a:gd name="T9" fmla="*/ 61 h 120"/>
                  <a:gd name="T10" fmla="*/ 72 w 78"/>
                  <a:gd name="T11" fmla="*/ 0 h 120"/>
                  <a:gd name="T12" fmla="*/ 78 w 78"/>
                  <a:gd name="T13" fmla="*/ 5 h 120"/>
                  <a:gd name="T14" fmla="*/ 16 w 78"/>
                  <a:gd name="T15" fmla="*/ 67 h 120"/>
                  <a:gd name="T16" fmla="*/ 16 w 78"/>
                  <a:gd name="T17" fmla="*/ 70 h 120"/>
                  <a:gd name="T18" fmla="*/ 17 w 78"/>
                  <a:gd name="T19" fmla="*/ 107 h 120"/>
                  <a:gd name="T20" fmla="*/ 6 w 78"/>
                  <a:gd name="T21"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120">
                    <a:moveTo>
                      <a:pt x="6" y="120"/>
                    </a:moveTo>
                    <a:cubicBezTo>
                      <a:pt x="0" y="114"/>
                      <a:pt x="0" y="114"/>
                      <a:pt x="0" y="114"/>
                    </a:cubicBezTo>
                    <a:cubicBezTo>
                      <a:pt x="11" y="102"/>
                      <a:pt x="11" y="102"/>
                      <a:pt x="11" y="102"/>
                    </a:cubicBezTo>
                    <a:cubicBezTo>
                      <a:pt x="18" y="94"/>
                      <a:pt x="17" y="83"/>
                      <a:pt x="10" y="76"/>
                    </a:cubicBezTo>
                    <a:cubicBezTo>
                      <a:pt x="6" y="72"/>
                      <a:pt x="6" y="65"/>
                      <a:pt x="10" y="61"/>
                    </a:cubicBezTo>
                    <a:cubicBezTo>
                      <a:pt x="72" y="0"/>
                      <a:pt x="72" y="0"/>
                      <a:pt x="72" y="0"/>
                    </a:cubicBezTo>
                    <a:cubicBezTo>
                      <a:pt x="78" y="5"/>
                      <a:pt x="78" y="5"/>
                      <a:pt x="78" y="5"/>
                    </a:cubicBezTo>
                    <a:cubicBezTo>
                      <a:pt x="16" y="67"/>
                      <a:pt x="16" y="67"/>
                      <a:pt x="16" y="67"/>
                    </a:cubicBezTo>
                    <a:cubicBezTo>
                      <a:pt x="15" y="68"/>
                      <a:pt x="15" y="69"/>
                      <a:pt x="16" y="70"/>
                    </a:cubicBezTo>
                    <a:cubicBezTo>
                      <a:pt x="26" y="80"/>
                      <a:pt x="27" y="96"/>
                      <a:pt x="17" y="107"/>
                    </a:cubicBezTo>
                    <a:lnTo>
                      <a:pt x="6" y="120"/>
                    </a:ln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52" name="Group 51">
            <a:extLst>
              <a:ext uri="{FF2B5EF4-FFF2-40B4-BE49-F238E27FC236}">
                <a16:creationId xmlns:a16="http://schemas.microsoft.com/office/drawing/2014/main" id="{79906455-8DC7-3847-B1E5-8350C949981D}"/>
              </a:ext>
            </a:extLst>
          </p:cNvPr>
          <p:cNvGrpSpPr/>
          <p:nvPr/>
        </p:nvGrpSpPr>
        <p:grpSpPr>
          <a:xfrm>
            <a:off x="5287545" y="3177251"/>
            <a:ext cx="888100" cy="862844"/>
            <a:chOff x="439200" y="1494000"/>
            <a:chExt cx="685800" cy="685800"/>
          </a:xfrm>
        </p:grpSpPr>
        <p:sp>
          <p:nvSpPr>
            <p:cNvPr id="53" name="Oval 52">
              <a:extLst>
                <a:ext uri="{FF2B5EF4-FFF2-40B4-BE49-F238E27FC236}">
                  <a16:creationId xmlns:a16="http://schemas.microsoft.com/office/drawing/2014/main" id="{D9AE4EF2-BDE8-4F4D-9D1B-6EBDBFD48B15}"/>
                </a:ext>
              </a:extLst>
            </p:cNvPr>
            <p:cNvSpPr>
              <a:spLocks noChangeAspect="1"/>
            </p:cNvSpPr>
            <p:nvPr/>
          </p:nvSpPr>
          <p:spPr>
            <a:xfrm>
              <a:off x="439200" y="1494000"/>
              <a:ext cx="685800" cy="685800"/>
            </a:xfrm>
            <a:prstGeom prst="ellipse">
              <a:avLst/>
            </a:prstGeom>
            <a:solidFill>
              <a:srgbClr val="005F68"/>
            </a:solidFill>
            <a:ln w="12700" cap="flat" cmpd="sng" algn="ctr">
              <a:noFill/>
              <a:prstDash val="solid"/>
            </a:ln>
            <a:effectLst/>
            <a:extLst>
              <a:ext uri="{91240B29-F687-4F45-9708-019B960494DF}">
                <a14:hiddenLine xmlns:a14="http://schemas.microsoft.com/office/drawing/2010/main" w="12700" cap="flat" cmpd="sng" algn="ctr">
                  <a:solidFill>
                    <a:schemeClr val="tx1"/>
                  </a:solidFill>
                  <a:prstDash val="solid"/>
                </a14:hiddenLine>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dirty="0">
                <a:solidFill>
                  <a:schemeClr val="tx1"/>
                </a:solidFill>
              </a:endParaRPr>
            </a:p>
          </p:txBody>
        </p:sp>
        <p:grpSp>
          <p:nvGrpSpPr>
            <p:cNvPr id="54" name="Group 53">
              <a:extLst>
                <a:ext uri="{FF2B5EF4-FFF2-40B4-BE49-F238E27FC236}">
                  <a16:creationId xmlns:a16="http://schemas.microsoft.com/office/drawing/2014/main" id="{4D2E9194-D3DB-4343-99DE-8E0FE34034BE}"/>
                </a:ext>
              </a:extLst>
            </p:cNvPr>
            <p:cNvGrpSpPr/>
            <p:nvPr/>
          </p:nvGrpSpPr>
          <p:grpSpPr>
            <a:xfrm>
              <a:off x="588543" y="1601850"/>
              <a:ext cx="387115" cy="488453"/>
              <a:chOff x="1195388" y="5367338"/>
              <a:chExt cx="2936875" cy="3706813"/>
            </a:xfrm>
          </p:grpSpPr>
          <p:sp>
            <p:nvSpPr>
              <p:cNvPr id="55" name="Freeform 628">
                <a:extLst>
                  <a:ext uri="{FF2B5EF4-FFF2-40B4-BE49-F238E27FC236}">
                    <a16:creationId xmlns:a16="http://schemas.microsoft.com/office/drawing/2014/main" id="{0300866F-B66B-C342-8DD7-8CCA0FBD32AF}"/>
                  </a:ext>
                </a:extLst>
              </p:cNvPr>
              <p:cNvSpPr>
                <a:spLocks noEditPoints="1"/>
              </p:cNvSpPr>
              <p:nvPr/>
            </p:nvSpPr>
            <p:spPr bwMode="auto">
              <a:xfrm>
                <a:off x="1195388" y="5367338"/>
                <a:ext cx="2936875" cy="3706813"/>
              </a:xfrm>
              <a:custGeom>
                <a:avLst/>
                <a:gdLst>
                  <a:gd name="T0" fmla="*/ 204 w 447"/>
                  <a:gd name="T1" fmla="*/ 16 h 564"/>
                  <a:gd name="T2" fmla="*/ 375 w 447"/>
                  <a:gd name="T3" fmla="*/ 141 h 564"/>
                  <a:gd name="T4" fmla="*/ 383 w 447"/>
                  <a:gd name="T5" fmla="*/ 168 h 564"/>
                  <a:gd name="T6" fmla="*/ 388 w 447"/>
                  <a:gd name="T7" fmla="*/ 232 h 564"/>
                  <a:gd name="T8" fmla="*/ 408 w 447"/>
                  <a:gd name="T9" fmla="*/ 279 h 564"/>
                  <a:gd name="T10" fmla="*/ 426 w 447"/>
                  <a:gd name="T11" fmla="*/ 331 h 564"/>
                  <a:gd name="T12" fmla="*/ 421 w 447"/>
                  <a:gd name="T13" fmla="*/ 343 h 564"/>
                  <a:gd name="T14" fmla="*/ 380 w 447"/>
                  <a:gd name="T15" fmla="*/ 345 h 564"/>
                  <a:gd name="T16" fmla="*/ 380 w 447"/>
                  <a:gd name="T17" fmla="*/ 345 h 564"/>
                  <a:gd name="T18" fmla="*/ 380 w 447"/>
                  <a:gd name="T19" fmla="*/ 345 h 564"/>
                  <a:gd name="T20" fmla="*/ 375 w 447"/>
                  <a:gd name="T21" fmla="*/ 353 h 564"/>
                  <a:gd name="T22" fmla="*/ 373 w 447"/>
                  <a:gd name="T23" fmla="*/ 377 h 564"/>
                  <a:gd name="T24" fmla="*/ 371 w 447"/>
                  <a:gd name="T25" fmla="*/ 402 h 564"/>
                  <a:gd name="T26" fmla="*/ 370 w 447"/>
                  <a:gd name="T27" fmla="*/ 434 h 564"/>
                  <a:gd name="T28" fmla="*/ 320 w 447"/>
                  <a:gd name="T29" fmla="*/ 462 h 564"/>
                  <a:gd name="T30" fmla="*/ 285 w 447"/>
                  <a:gd name="T31" fmla="*/ 459 h 564"/>
                  <a:gd name="T32" fmla="*/ 270 w 447"/>
                  <a:gd name="T33" fmla="*/ 458 h 564"/>
                  <a:gd name="T34" fmla="*/ 230 w 447"/>
                  <a:gd name="T35" fmla="*/ 479 h 564"/>
                  <a:gd name="T36" fmla="*/ 204 w 447"/>
                  <a:gd name="T37" fmla="*/ 537 h 564"/>
                  <a:gd name="T38" fmla="*/ 87 w 447"/>
                  <a:gd name="T39" fmla="*/ 435 h 564"/>
                  <a:gd name="T40" fmla="*/ 48 w 447"/>
                  <a:gd name="T41" fmla="*/ 303 h 564"/>
                  <a:gd name="T42" fmla="*/ 17 w 447"/>
                  <a:gd name="T43" fmla="*/ 200 h 564"/>
                  <a:gd name="T44" fmla="*/ 204 w 447"/>
                  <a:gd name="T45" fmla="*/ 16 h 564"/>
                  <a:gd name="T46" fmla="*/ 204 w 447"/>
                  <a:gd name="T47" fmla="*/ 0 h 564"/>
                  <a:gd name="T48" fmla="*/ 204 w 447"/>
                  <a:gd name="T49" fmla="*/ 0 h 564"/>
                  <a:gd name="T50" fmla="*/ 50 w 447"/>
                  <a:gd name="T51" fmla="*/ 69 h 564"/>
                  <a:gd name="T52" fmla="*/ 0 w 447"/>
                  <a:gd name="T53" fmla="*/ 200 h 564"/>
                  <a:gd name="T54" fmla="*/ 35 w 447"/>
                  <a:gd name="T55" fmla="*/ 312 h 564"/>
                  <a:gd name="T56" fmla="*/ 35 w 447"/>
                  <a:gd name="T57" fmla="*/ 312 h 564"/>
                  <a:gd name="T58" fmla="*/ 35 w 447"/>
                  <a:gd name="T59" fmla="*/ 313 h 564"/>
                  <a:gd name="T60" fmla="*/ 70 w 447"/>
                  <a:gd name="T61" fmla="*/ 433 h 564"/>
                  <a:gd name="T62" fmla="*/ 70 w 447"/>
                  <a:gd name="T63" fmla="*/ 434 h 564"/>
                  <a:gd name="T64" fmla="*/ 70 w 447"/>
                  <a:gd name="T65" fmla="*/ 436 h 564"/>
                  <a:gd name="T66" fmla="*/ 94 w 447"/>
                  <a:gd name="T67" fmla="*/ 463 h 564"/>
                  <a:gd name="T68" fmla="*/ 134 w 447"/>
                  <a:gd name="T69" fmla="*/ 498 h 564"/>
                  <a:gd name="T70" fmla="*/ 193 w 447"/>
                  <a:gd name="T71" fmla="*/ 549 h 564"/>
                  <a:gd name="T72" fmla="*/ 210 w 447"/>
                  <a:gd name="T73" fmla="*/ 564 h 564"/>
                  <a:gd name="T74" fmla="*/ 219 w 447"/>
                  <a:gd name="T75" fmla="*/ 544 h 564"/>
                  <a:gd name="T76" fmla="*/ 245 w 447"/>
                  <a:gd name="T77" fmla="*/ 485 h 564"/>
                  <a:gd name="T78" fmla="*/ 246 w 447"/>
                  <a:gd name="T79" fmla="*/ 484 h 564"/>
                  <a:gd name="T80" fmla="*/ 246 w 447"/>
                  <a:gd name="T81" fmla="*/ 484 h 564"/>
                  <a:gd name="T82" fmla="*/ 270 w 447"/>
                  <a:gd name="T83" fmla="*/ 474 h 564"/>
                  <a:gd name="T84" fmla="*/ 282 w 447"/>
                  <a:gd name="T85" fmla="*/ 475 h 564"/>
                  <a:gd name="T86" fmla="*/ 320 w 447"/>
                  <a:gd name="T87" fmla="*/ 478 h 564"/>
                  <a:gd name="T88" fmla="*/ 387 w 447"/>
                  <a:gd name="T89" fmla="*/ 434 h 564"/>
                  <a:gd name="T90" fmla="*/ 388 w 447"/>
                  <a:gd name="T91" fmla="*/ 403 h 564"/>
                  <a:gd name="T92" fmla="*/ 390 w 447"/>
                  <a:gd name="T93" fmla="*/ 379 h 564"/>
                  <a:gd name="T94" fmla="*/ 390 w 447"/>
                  <a:gd name="T95" fmla="*/ 376 h 564"/>
                  <a:gd name="T96" fmla="*/ 391 w 447"/>
                  <a:gd name="T97" fmla="*/ 362 h 564"/>
                  <a:gd name="T98" fmla="*/ 426 w 447"/>
                  <a:gd name="T99" fmla="*/ 359 h 564"/>
                  <a:gd name="T100" fmla="*/ 442 w 447"/>
                  <a:gd name="T101" fmla="*/ 327 h 564"/>
                  <a:gd name="T102" fmla="*/ 424 w 447"/>
                  <a:gd name="T103" fmla="*/ 273 h 564"/>
                  <a:gd name="T104" fmla="*/ 410 w 447"/>
                  <a:gd name="T105" fmla="*/ 242 h 564"/>
                  <a:gd name="T106" fmla="*/ 404 w 447"/>
                  <a:gd name="T107" fmla="*/ 230 h 564"/>
                  <a:gd name="T108" fmla="*/ 404 w 447"/>
                  <a:gd name="T109" fmla="*/ 228 h 564"/>
                  <a:gd name="T110" fmla="*/ 400 w 447"/>
                  <a:gd name="T111" fmla="*/ 164 h 564"/>
                  <a:gd name="T112" fmla="*/ 399 w 447"/>
                  <a:gd name="T113" fmla="*/ 164 h 564"/>
                  <a:gd name="T114" fmla="*/ 399 w 447"/>
                  <a:gd name="T115" fmla="*/ 163 h 564"/>
                  <a:gd name="T116" fmla="*/ 391 w 447"/>
                  <a:gd name="T117" fmla="*/ 136 h 564"/>
                  <a:gd name="T118" fmla="*/ 204 w 447"/>
                  <a:gd name="T119" fmla="*/ 0 h 564"/>
                  <a:gd name="T120" fmla="*/ 204 w 447"/>
                  <a:gd name="T121" fmla="*/ 0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47" h="564">
                    <a:moveTo>
                      <a:pt x="204" y="16"/>
                    </a:moveTo>
                    <a:cubicBezTo>
                      <a:pt x="283" y="18"/>
                      <a:pt x="351" y="70"/>
                      <a:pt x="375" y="141"/>
                    </a:cubicBezTo>
                    <a:cubicBezTo>
                      <a:pt x="383" y="168"/>
                      <a:pt x="383" y="168"/>
                      <a:pt x="383" y="168"/>
                    </a:cubicBezTo>
                    <a:cubicBezTo>
                      <a:pt x="389" y="196"/>
                      <a:pt x="387" y="226"/>
                      <a:pt x="388" y="232"/>
                    </a:cubicBezTo>
                    <a:cubicBezTo>
                      <a:pt x="388" y="236"/>
                      <a:pt x="399" y="257"/>
                      <a:pt x="408" y="279"/>
                    </a:cubicBezTo>
                    <a:cubicBezTo>
                      <a:pt x="416" y="299"/>
                      <a:pt x="423" y="318"/>
                      <a:pt x="426" y="331"/>
                    </a:cubicBezTo>
                    <a:cubicBezTo>
                      <a:pt x="427" y="338"/>
                      <a:pt x="428" y="341"/>
                      <a:pt x="421" y="343"/>
                    </a:cubicBezTo>
                    <a:cubicBezTo>
                      <a:pt x="417" y="344"/>
                      <a:pt x="393" y="345"/>
                      <a:pt x="380" y="345"/>
                    </a:cubicBezTo>
                    <a:cubicBezTo>
                      <a:pt x="380" y="345"/>
                      <a:pt x="380" y="345"/>
                      <a:pt x="380" y="345"/>
                    </a:cubicBezTo>
                    <a:cubicBezTo>
                      <a:pt x="380" y="345"/>
                      <a:pt x="380" y="345"/>
                      <a:pt x="380" y="345"/>
                    </a:cubicBezTo>
                    <a:cubicBezTo>
                      <a:pt x="376" y="345"/>
                      <a:pt x="375" y="348"/>
                      <a:pt x="375" y="353"/>
                    </a:cubicBezTo>
                    <a:cubicBezTo>
                      <a:pt x="375" y="360"/>
                      <a:pt x="374" y="368"/>
                      <a:pt x="373" y="377"/>
                    </a:cubicBezTo>
                    <a:cubicBezTo>
                      <a:pt x="373" y="385"/>
                      <a:pt x="372" y="393"/>
                      <a:pt x="371" y="402"/>
                    </a:cubicBezTo>
                    <a:cubicBezTo>
                      <a:pt x="371" y="412"/>
                      <a:pt x="370" y="423"/>
                      <a:pt x="370" y="434"/>
                    </a:cubicBezTo>
                    <a:cubicBezTo>
                      <a:pt x="370" y="456"/>
                      <a:pt x="345" y="462"/>
                      <a:pt x="320" y="462"/>
                    </a:cubicBezTo>
                    <a:cubicBezTo>
                      <a:pt x="307" y="462"/>
                      <a:pt x="295" y="460"/>
                      <a:pt x="285" y="459"/>
                    </a:cubicBezTo>
                    <a:cubicBezTo>
                      <a:pt x="279" y="458"/>
                      <a:pt x="274" y="458"/>
                      <a:pt x="270" y="458"/>
                    </a:cubicBezTo>
                    <a:cubicBezTo>
                      <a:pt x="237" y="458"/>
                      <a:pt x="230" y="479"/>
                      <a:pt x="230" y="479"/>
                    </a:cubicBezTo>
                    <a:cubicBezTo>
                      <a:pt x="204" y="537"/>
                      <a:pt x="204" y="537"/>
                      <a:pt x="204" y="537"/>
                    </a:cubicBezTo>
                    <a:cubicBezTo>
                      <a:pt x="204" y="537"/>
                      <a:pt x="87" y="435"/>
                      <a:pt x="87" y="435"/>
                    </a:cubicBezTo>
                    <a:cubicBezTo>
                      <a:pt x="95" y="364"/>
                      <a:pt x="48" y="303"/>
                      <a:pt x="48" y="303"/>
                    </a:cubicBezTo>
                    <a:cubicBezTo>
                      <a:pt x="29" y="273"/>
                      <a:pt x="17" y="238"/>
                      <a:pt x="17" y="200"/>
                    </a:cubicBezTo>
                    <a:cubicBezTo>
                      <a:pt x="17" y="122"/>
                      <a:pt x="77" y="18"/>
                      <a:pt x="204" y="16"/>
                    </a:cubicBezTo>
                    <a:moveTo>
                      <a:pt x="204" y="0"/>
                    </a:moveTo>
                    <a:cubicBezTo>
                      <a:pt x="204" y="0"/>
                      <a:pt x="204" y="0"/>
                      <a:pt x="204" y="0"/>
                    </a:cubicBezTo>
                    <a:cubicBezTo>
                      <a:pt x="125" y="1"/>
                      <a:pt x="77" y="38"/>
                      <a:pt x="50" y="69"/>
                    </a:cubicBezTo>
                    <a:cubicBezTo>
                      <a:pt x="19" y="105"/>
                      <a:pt x="0" y="154"/>
                      <a:pt x="0" y="200"/>
                    </a:cubicBezTo>
                    <a:cubicBezTo>
                      <a:pt x="0" y="240"/>
                      <a:pt x="12" y="279"/>
                      <a:pt x="35" y="312"/>
                    </a:cubicBezTo>
                    <a:cubicBezTo>
                      <a:pt x="35" y="312"/>
                      <a:pt x="35" y="312"/>
                      <a:pt x="35" y="312"/>
                    </a:cubicBezTo>
                    <a:cubicBezTo>
                      <a:pt x="35" y="313"/>
                      <a:pt x="35" y="313"/>
                      <a:pt x="35" y="313"/>
                    </a:cubicBezTo>
                    <a:cubicBezTo>
                      <a:pt x="36" y="313"/>
                      <a:pt x="78" y="370"/>
                      <a:pt x="70" y="433"/>
                    </a:cubicBezTo>
                    <a:cubicBezTo>
                      <a:pt x="70" y="434"/>
                      <a:pt x="70" y="434"/>
                      <a:pt x="70" y="434"/>
                    </a:cubicBezTo>
                    <a:cubicBezTo>
                      <a:pt x="70" y="436"/>
                      <a:pt x="70" y="436"/>
                      <a:pt x="70" y="436"/>
                    </a:cubicBezTo>
                    <a:cubicBezTo>
                      <a:pt x="71" y="443"/>
                      <a:pt x="71" y="443"/>
                      <a:pt x="94" y="463"/>
                    </a:cubicBezTo>
                    <a:cubicBezTo>
                      <a:pt x="134" y="498"/>
                      <a:pt x="134" y="498"/>
                      <a:pt x="134" y="498"/>
                    </a:cubicBezTo>
                    <a:cubicBezTo>
                      <a:pt x="193" y="549"/>
                      <a:pt x="193" y="549"/>
                      <a:pt x="193" y="549"/>
                    </a:cubicBezTo>
                    <a:cubicBezTo>
                      <a:pt x="210" y="564"/>
                      <a:pt x="210" y="564"/>
                      <a:pt x="210" y="564"/>
                    </a:cubicBezTo>
                    <a:cubicBezTo>
                      <a:pt x="219" y="544"/>
                      <a:pt x="219" y="544"/>
                      <a:pt x="219" y="544"/>
                    </a:cubicBezTo>
                    <a:cubicBezTo>
                      <a:pt x="245" y="485"/>
                      <a:pt x="245" y="485"/>
                      <a:pt x="245" y="485"/>
                    </a:cubicBezTo>
                    <a:cubicBezTo>
                      <a:pt x="246" y="484"/>
                      <a:pt x="246" y="484"/>
                      <a:pt x="246" y="484"/>
                    </a:cubicBezTo>
                    <a:cubicBezTo>
                      <a:pt x="246" y="484"/>
                      <a:pt x="246" y="484"/>
                      <a:pt x="246" y="484"/>
                    </a:cubicBezTo>
                    <a:cubicBezTo>
                      <a:pt x="247" y="482"/>
                      <a:pt x="252" y="474"/>
                      <a:pt x="270" y="474"/>
                    </a:cubicBezTo>
                    <a:cubicBezTo>
                      <a:pt x="274" y="474"/>
                      <a:pt x="278" y="475"/>
                      <a:pt x="282" y="475"/>
                    </a:cubicBezTo>
                    <a:cubicBezTo>
                      <a:pt x="291" y="477"/>
                      <a:pt x="305" y="478"/>
                      <a:pt x="320" y="478"/>
                    </a:cubicBezTo>
                    <a:cubicBezTo>
                      <a:pt x="380" y="478"/>
                      <a:pt x="387" y="447"/>
                      <a:pt x="387" y="434"/>
                    </a:cubicBezTo>
                    <a:cubicBezTo>
                      <a:pt x="387" y="424"/>
                      <a:pt x="387" y="414"/>
                      <a:pt x="388" y="403"/>
                    </a:cubicBezTo>
                    <a:cubicBezTo>
                      <a:pt x="389" y="394"/>
                      <a:pt x="389" y="386"/>
                      <a:pt x="390" y="379"/>
                    </a:cubicBezTo>
                    <a:cubicBezTo>
                      <a:pt x="390" y="376"/>
                      <a:pt x="390" y="376"/>
                      <a:pt x="390" y="376"/>
                    </a:cubicBezTo>
                    <a:cubicBezTo>
                      <a:pt x="391" y="371"/>
                      <a:pt x="391" y="366"/>
                      <a:pt x="391" y="362"/>
                    </a:cubicBezTo>
                    <a:cubicBezTo>
                      <a:pt x="403" y="362"/>
                      <a:pt x="420" y="361"/>
                      <a:pt x="426" y="359"/>
                    </a:cubicBezTo>
                    <a:cubicBezTo>
                      <a:pt x="436" y="356"/>
                      <a:pt x="447" y="348"/>
                      <a:pt x="442" y="327"/>
                    </a:cubicBezTo>
                    <a:cubicBezTo>
                      <a:pt x="438" y="311"/>
                      <a:pt x="430" y="289"/>
                      <a:pt x="424" y="273"/>
                    </a:cubicBezTo>
                    <a:cubicBezTo>
                      <a:pt x="419" y="262"/>
                      <a:pt x="414" y="251"/>
                      <a:pt x="410" y="242"/>
                    </a:cubicBezTo>
                    <a:cubicBezTo>
                      <a:pt x="408" y="238"/>
                      <a:pt x="405" y="232"/>
                      <a:pt x="404" y="230"/>
                    </a:cubicBezTo>
                    <a:cubicBezTo>
                      <a:pt x="404" y="229"/>
                      <a:pt x="404" y="229"/>
                      <a:pt x="404" y="228"/>
                    </a:cubicBezTo>
                    <a:cubicBezTo>
                      <a:pt x="404" y="217"/>
                      <a:pt x="405" y="190"/>
                      <a:pt x="400" y="164"/>
                    </a:cubicBezTo>
                    <a:cubicBezTo>
                      <a:pt x="399" y="164"/>
                      <a:pt x="399" y="164"/>
                      <a:pt x="399" y="164"/>
                    </a:cubicBezTo>
                    <a:cubicBezTo>
                      <a:pt x="399" y="163"/>
                      <a:pt x="399" y="163"/>
                      <a:pt x="399" y="163"/>
                    </a:cubicBezTo>
                    <a:cubicBezTo>
                      <a:pt x="391" y="136"/>
                      <a:pt x="391" y="136"/>
                      <a:pt x="391" y="136"/>
                    </a:cubicBezTo>
                    <a:cubicBezTo>
                      <a:pt x="364" y="56"/>
                      <a:pt x="289" y="1"/>
                      <a:pt x="204" y="0"/>
                    </a:cubicBezTo>
                    <a:cubicBezTo>
                      <a:pt x="204" y="0"/>
                      <a:pt x="204" y="0"/>
                      <a:pt x="204" y="0"/>
                    </a:cubicBez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6" name="Freeform 629">
                <a:extLst>
                  <a:ext uri="{FF2B5EF4-FFF2-40B4-BE49-F238E27FC236}">
                    <a16:creationId xmlns:a16="http://schemas.microsoft.com/office/drawing/2014/main" id="{812CB107-84DF-DA4C-9C2B-EC4DC4C8FEA3}"/>
                  </a:ext>
                </a:extLst>
              </p:cNvPr>
              <p:cNvSpPr>
                <a:spLocks noEditPoints="1"/>
              </p:cNvSpPr>
              <p:nvPr/>
            </p:nvSpPr>
            <p:spPr bwMode="auto">
              <a:xfrm>
                <a:off x="2089150" y="6281738"/>
                <a:ext cx="688975" cy="696913"/>
              </a:xfrm>
              <a:custGeom>
                <a:avLst/>
                <a:gdLst>
                  <a:gd name="T0" fmla="*/ 52 w 105"/>
                  <a:gd name="T1" fmla="*/ 9 h 106"/>
                  <a:gd name="T2" fmla="*/ 97 w 105"/>
                  <a:gd name="T3" fmla="*/ 53 h 106"/>
                  <a:gd name="T4" fmla="*/ 52 w 105"/>
                  <a:gd name="T5" fmla="*/ 98 h 106"/>
                  <a:gd name="T6" fmla="*/ 8 w 105"/>
                  <a:gd name="T7" fmla="*/ 53 h 106"/>
                  <a:gd name="T8" fmla="*/ 52 w 105"/>
                  <a:gd name="T9" fmla="*/ 9 h 106"/>
                  <a:gd name="T10" fmla="*/ 52 w 105"/>
                  <a:gd name="T11" fmla="*/ 0 h 106"/>
                  <a:gd name="T12" fmla="*/ 0 w 105"/>
                  <a:gd name="T13" fmla="*/ 53 h 106"/>
                  <a:gd name="T14" fmla="*/ 52 w 105"/>
                  <a:gd name="T15" fmla="*/ 106 h 106"/>
                  <a:gd name="T16" fmla="*/ 105 w 105"/>
                  <a:gd name="T17" fmla="*/ 53 h 106"/>
                  <a:gd name="T18" fmla="*/ 52 w 105"/>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06">
                    <a:moveTo>
                      <a:pt x="52" y="9"/>
                    </a:moveTo>
                    <a:cubicBezTo>
                      <a:pt x="77" y="9"/>
                      <a:pt x="97" y="29"/>
                      <a:pt x="97" y="53"/>
                    </a:cubicBezTo>
                    <a:cubicBezTo>
                      <a:pt x="97" y="78"/>
                      <a:pt x="77" y="98"/>
                      <a:pt x="52" y="98"/>
                    </a:cubicBezTo>
                    <a:cubicBezTo>
                      <a:pt x="28" y="98"/>
                      <a:pt x="8" y="78"/>
                      <a:pt x="8" y="53"/>
                    </a:cubicBezTo>
                    <a:cubicBezTo>
                      <a:pt x="8" y="29"/>
                      <a:pt x="28" y="9"/>
                      <a:pt x="52" y="9"/>
                    </a:cubicBezTo>
                    <a:moveTo>
                      <a:pt x="52" y="0"/>
                    </a:moveTo>
                    <a:cubicBezTo>
                      <a:pt x="24" y="0"/>
                      <a:pt x="0" y="24"/>
                      <a:pt x="0" y="53"/>
                    </a:cubicBezTo>
                    <a:cubicBezTo>
                      <a:pt x="0" y="82"/>
                      <a:pt x="24" y="106"/>
                      <a:pt x="52" y="106"/>
                    </a:cubicBezTo>
                    <a:cubicBezTo>
                      <a:pt x="81" y="106"/>
                      <a:pt x="105" y="82"/>
                      <a:pt x="105" y="53"/>
                    </a:cubicBezTo>
                    <a:cubicBezTo>
                      <a:pt x="105" y="24"/>
                      <a:pt x="81" y="0"/>
                      <a:pt x="52" y="0"/>
                    </a:cubicBez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7" name="Freeform 630">
                <a:extLst>
                  <a:ext uri="{FF2B5EF4-FFF2-40B4-BE49-F238E27FC236}">
                    <a16:creationId xmlns:a16="http://schemas.microsoft.com/office/drawing/2014/main" id="{E5F10B72-7A15-FD43-82E5-18FEF9A0E9FD}"/>
                  </a:ext>
                </a:extLst>
              </p:cNvPr>
              <p:cNvSpPr>
                <a:spLocks noEditPoints="1"/>
              </p:cNvSpPr>
              <p:nvPr/>
            </p:nvSpPr>
            <p:spPr bwMode="auto">
              <a:xfrm>
                <a:off x="1733550" y="5932488"/>
                <a:ext cx="1400175" cy="1393825"/>
              </a:xfrm>
              <a:custGeom>
                <a:avLst/>
                <a:gdLst>
                  <a:gd name="T0" fmla="*/ 125 w 213"/>
                  <a:gd name="T1" fmla="*/ 14 h 212"/>
                  <a:gd name="T2" fmla="*/ 145 w 213"/>
                  <a:gd name="T3" fmla="*/ 38 h 212"/>
                  <a:gd name="T4" fmla="*/ 159 w 213"/>
                  <a:gd name="T5" fmla="*/ 28 h 212"/>
                  <a:gd name="T6" fmla="*/ 184 w 213"/>
                  <a:gd name="T7" fmla="*/ 46 h 212"/>
                  <a:gd name="T8" fmla="*/ 175 w 213"/>
                  <a:gd name="T9" fmla="*/ 68 h 212"/>
                  <a:gd name="T10" fmla="*/ 199 w 213"/>
                  <a:gd name="T11" fmla="*/ 88 h 212"/>
                  <a:gd name="T12" fmla="*/ 199 w 213"/>
                  <a:gd name="T13" fmla="*/ 124 h 212"/>
                  <a:gd name="T14" fmla="*/ 175 w 213"/>
                  <a:gd name="T15" fmla="*/ 144 h 212"/>
                  <a:gd name="T16" fmla="*/ 186 w 213"/>
                  <a:gd name="T17" fmla="*/ 161 h 212"/>
                  <a:gd name="T18" fmla="*/ 163 w 213"/>
                  <a:gd name="T19" fmla="*/ 186 h 212"/>
                  <a:gd name="T20" fmla="*/ 145 w 213"/>
                  <a:gd name="T21" fmla="*/ 174 h 212"/>
                  <a:gd name="T22" fmla="*/ 127 w 213"/>
                  <a:gd name="T23" fmla="*/ 183 h 212"/>
                  <a:gd name="T24" fmla="*/ 92 w 213"/>
                  <a:gd name="T25" fmla="*/ 204 h 212"/>
                  <a:gd name="T26" fmla="*/ 85 w 213"/>
                  <a:gd name="T27" fmla="*/ 181 h 212"/>
                  <a:gd name="T28" fmla="*/ 67 w 213"/>
                  <a:gd name="T29" fmla="*/ 175 h 212"/>
                  <a:gd name="T30" fmla="*/ 46 w 213"/>
                  <a:gd name="T31" fmla="*/ 184 h 212"/>
                  <a:gd name="T32" fmla="*/ 38 w 213"/>
                  <a:gd name="T33" fmla="*/ 146 h 212"/>
                  <a:gd name="T34" fmla="*/ 30 w 213"/>
                  <a:gd name="T35" fmla="*/ 126 h 212"/>
                  <a:gd name="T36" fmla="*/ 9 w 213"/>
                  <a:gd name="T37" fmla="*/ 92 h 212"/>
                  <a:gd name="T38" fmla="*/ 31 w 213"/>
                  <a:gd name="T39" fmla="*/ 85 h 212"/>
                  <a:gd name="T40" fmla="*/ 28 w 213"/>
                  <a:gd name="T41" fmla="*/ 54 h 212"/>
                  <a:gd name="T42" fmla="*/ 50 w 213"/>
                  <a:gd name="T43" fmla="*/ 26 h 212"/>
                  <a:gd name="T44" fmla="*/ 68 w 213"/>
                  <a:gd name="T45" fmla="*/ 38 h 212"/>
                  <a:gd name="T46" fmla="*/ 86 w 213"/>
                  <a:gd name="T47" fmla="*/ 29 h 212"/>
                  <a:gd name="T48" fmla="*/ 106 w 213"/>
                  <a:gd name="T49" fmla="*/ 8 h 212"/>
                  <a:gd name="T50" fmla="*/ 80 w 213"/>
                  <a:gd name="T51" fmla="*/ 12 h 212"/>
                  <a:gd name="T52" fmla="*/ 65 w 213"/>
                  <a:gd name="T53" fmla="*/ 26 h 212"/>
                  <a:gd name="T54" fmla="*/ 40 w 213"/>
                  <a:gd name="T55" fmla="*/ 22 h 212"/>
                  <a:gd name="T56" fmla="*/ 25 w 213"/>
                  <a:gd name="T57" fmla="*/ 63 h 212"/>
                  <a:gd name="T58" fmla="*/ 23 w 213"/>
                  <a:gd name="T59" fmla="*/ 78 h 212"/>
                  <a:gd name="T60" fmla="*/ 0 w 213"/>
                  <a:gd name="T61" fmla="*/ 90 h 212"/>
                  <a:gd name="T62" fmla="*/ 0 w 213"/>
                  <a:gd name="T63" fmla="*/ 122 h 212"/>
                  <a:gd name="T64" fmla="*/ 23 w 213"/>
                  <a:gd name="T65" fmla="*/ 134 h 212"/>
                  <a:gd name="T66" fmla="*/ 22 w 213"/>
                  <a:gd name="T67" fmla="*/ 153 h 212"/>
                  <a:gd name="T68" fmla="*/ 40 w 213"/>
                  <a:gd name="T69" fmla="*/ 190 h 212"/>
                  <a:gd name="T70" fmla="*/ 64 w 213"/>
                  <a:gd name="T71" fmla="*/ 187 h 212"/>
                  <a:gd name="T72" fmla="*/ 79 w 213"/>
                  <a:gd name="T73" fmla="*/ 189 h 212"/>
                  <a:gd name="T74" fmla="*/ 91 w 213"/>
                  <a:gd name="T75" fmla="*/ 212 h 212"/>
                  <a:gd name="T76" fmla="*/ 122 w 213"/>
                  <a:gd name="T77" fmla="*/ 212 h 212"/>
                  <a:gd name="T78" fmla="*/ 134 w 213"/>
                  <a:gd name="T79" fmla="*/ 190 h 212"/>
                  <a:gd name="T80" fmla="*/ 153 w 213"/>
                  <a:gd name="T81" fmla="*/ 190 h 212"/>
                  <a:gd name="T82" fmla="*/ 189 w 213"/>
                  <a:gd name="T83" fmla="*/ 174 h 212"/>
                  <a:gd name="T84" fmla="*/ 186 w 213"/>
                  <a:gd name="T85" fmla="*/ 147 h 212"/>
                  <a:gd name="T86" fmla="*/ 200 w 213"/>
                  <a:gd name="T87" fmla="*/ 133 h 212"/>
                  <a:gd name="T88" fmla="*/ 200 w 213"/>
                  <a:gd name="T89" fmla="*/ 80 h 212"/>
                  <a:gd name="T90" fmla="*/ 187 w 213"/>
                  <a:gd name="T91" fmla="*/ 64 h 212"/>
                  <a:gd name="T92" fmla="*/ 172 w 213"/>
                  <a:gd name="T93" fmla="*/ 22 h 212"/>
                  <a:gd name="T94" fmla="*/ 150 w 213"/>
                  <a:gd name="T95" fmla="*/ 24 h 212"/>
                  <a:gd name="T96" fmla="*/ 133 w 213"/>
                  <a:gd name="T97" fmla="*/ 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3" h="212">
                    <a:moveTo>
                      <a:pt x="106" y="8"/>
                    </a:moveTo>
                    <a:cubicBezTo>
                      <a:pt x="110" y="8"/>
                      <a:pt x="115" y="8"/>
                      <a:pt x="119" y="8"/>
                    </a:cubicBezTo>
                    <a:cubicBezTo>
                      <a:pt x="122" y="8"/>
                      <a:pt x="124" y="10"/>
                      <a:pt x="125" y="14"/>
                    </a:cubicBezTo>
                    <a:cubicBezTo>
                      <a:pt x="125" y="19"/>
                      <a:pt x="126" y="24"/>
                      <a:pt x="127" y="29"/>
                    </a:cubicBezTo>
                    <a:cubicBezTo>
                      <a:pt x="127" y="30"/>
                      <a:pt x="127" y="31"/>
                      <a:pt x="128" y="31"/>
                    </a:cubicBezTo>
                    <a:cubicBezTo>
                      <a:pt x="134" y="33"/>
                      <a:pt x="139" y="35"/>
                      <a:pt x="145" y="38"/>
                    </a:cubicBezTo>
                    <a:cubicBezTo>
                      <a:pt x="145" y="38"/>
                      <a:pt x="145" y="38"/>
                      <a:pt x="145" y="38"/>
                    </a:cubicBezTo>
                    <a:cubicBezTo>
                      <a:pt x="146" y="38"/>
                      <a:pt x="146" y="38"/>
                      <a:pt x="146" y="38"/>
                    </a:cubicBezTo>
                    <a:cubicBezTo>
                      <a:pt x="151" y="34"/>
                      <a:pt x="155" y="31"/>
                      <a:pt x="159" y="28"/>
                    </a:cubicBezTo>
                    <a:cubicBezTo>
                      <a:pt x="160" y="27"/>
                      <a:pt x="161" y="26"/>
                      <a:pt x="163" y="26"/>
                    </a:cubicBezTo>
                    <a:cubicBezTo>
                      <a:pt x="164" y="26"/>
                      <a:pt x="166" y="27"/>
                      <a:pt x="166" y="28"/>
                    </a:cubicBezTo>
                    <a:cubicBezTo>
                      <a:pt x="172" y="34"/>
                      <a:pt x="178" y="40"/>
                      <a:pt x="184" y="46"/>
                    </a:cubicBezTo>
                    <a:cubicBezTo>
                      <a:pt x="187" y="48"/>
                      <a:pt x="187" y="51"/>
                      <a:pt x="185" y="54"/>
                    </a:cubicBezTo>
                    <a:cubicBezTo>
                      <a:pt x="181" y="58"/>
                      <a:pt x="178" y="62"/>
                      <a:pt x="175" y="66"/>
                    </a:cubicBezTo>
                    <a:cubicBezTo>
                      <a:pt x="174" y="67"/>
                      <a:pt x="174" y="67"/>
                      <a:pt x="175" y="68"/>
                    </a:cubicBezTo>
                    <a:cubicBezTo>
                      <a:pt x="178" y="73"/>
                      <a:pt x="180" y="79"/>
                      <a:pt x="182" y="84"/>
                    </a:cubicBezTo>
                    <a:cubicBezTo>
                      <a:pt x="182" y="86"/>
                      <a:pt x="182" y="86"/>
                      <a:pt x="184" y="86"/>
                    </a:cubicBezTo>
                    <a:cubicBezTo>
                      <a:pt x="189" y="87"/>
                      <a:pt x="194" y="87"/>
                      <a:pt x="199" y="88"/>
                    </a:cubicBezTo>
                    <a:cubicBezTo>
                      <a:pt x="202" y="88"/>
                      <a:pt x="204" y="91"/>
                      <a:pt x="204" y="94"/>
                    </a:cubicBezTo>
                    <a:cubicBezTo>
                      <a:pt x="204" y="102"/>
                      <a:pt x="204" y="110"/>
                      <a:pt x="204" y="118"/>
                    </a:cubicBezTo>
                    <a:cubicBezTo>
                      <a:pt x="204" y="122"/>
                      <a:pt x="202" y="124"/>
                      <a:pt x="199" y="124"/>
                    </a:cubicBezTo>
                    <a:cubicBezTo>
                      <a:pt x="194" y="125"/>
                      <a:pt x="189" y="126"/>
                      <a:pt x="183" y="126"/>
                    </a:cubicBezTo>
                    <a:cubicBezTo>
                      <a:pt x="182" y="126"/>
                      <a:pt x="182" y="127"/>
                      <a:pt x="182" y="128"/>
                    </a:cubicBezTo>
                    <a:cubicBezTo>
                      <a:pt x="180" y="133"/>
                      <a:pt x="178" y="139"/>
                      <a:pt x="175" y="144"/>
                    </a:cubicBezTo>
                    <a:cubicBezTo>
                      <a:pt x="175" y="145"/>
                      <a:pt x="175" y="146"/>
                      <a:pt x="175" y="146"/>
                    </a:cubicBezTo>
                    <a:cubicBezTo>
                      <a:pt x="178" y="150"/>
                      <a:pt x="181" y="154"/>
                      <a:pt x="185" y="159"/>
                    </a:cubicBezTo>
                    <a:cubicBezTo>
                      <a:pt x="185" y="159"/>
                      <a:pt x="186" y="160"/>
                      <a:pt x="186" y="161"/>
                    </a:cubicBezTo>
                    <a:cubicBezTo>
                      <a:pt x="187" y="164"/>
                      <a:pt x="185" y="166"/>
                      <a:pt x="183" y="168"/>
                    </a:cubicBezTo>
                    <a:cubicBezTo>
                      <a:pt x="178" y="173"/>
                      <a:pt x="173" y="178"/>
                      <a:pt x="168" y="183"/>
                    </a:cubicBezTo>
                    <a:cubicBezTo>
                      <a:pt x="166" y="185"/>
                      <a:pt x="165" y="186"/>
                      <a:pt x="163" y="186"/>
                    </a:cubicBezTo>
                    <a:cubicBezTo>
                      <a:pt x="161" y="186"/>
                      <a:pt x="160" y="185"/>
                      <a:pt x="158" y="184"/>
                    </a:cubicBezTo>
                    <a:cubicBezTo>
                      <a:pt x="154" y="181"/>
                      <a:pt x="150" y="178"/>
                      <a:pt x="146" y="175"/>
                    </a:cubicBezTo>
                    <a:cubicBezTo>
                      <a:pt x="146" y="174"/>
                      <a:pt x="146" y="174"/>
                      <a:pt x="145" y="174"/>
                    </a:cubicBezTo>
                    <a:cubicBezTo>
                      <a:pt x="145" y="174"/>
                      <a:pt x="145" y="174"/>
                      <a:pt x="145" y="174"/>
                    </a:cubicBezTo>
                    <a:cubicBezTo>
                      <a:pt x="139" y="177"/>
                      <a:pt x="134" y="180"/>
                      <a:pt x="128" y="181"/>
                    </a:cubicBezTo>
                    <a:cubicBezTo>
                      <a:pt x="127" y="181"/>
                      <a:pt x="127" y="182"/>
                      <a:pt x="127" y="183"/>
                    </a:cubicBezTo>
                    <a:cubicBezTo>
                      <a:pt x="126" y="188"/>
                      <a:pt x="125" y="193"/>
                      <a:pt x="125" y="197"/>
                    </a:cubicBezTo>
                    <a:cubicBezTo>
                      <a:pt x="125" y="200"/>
                      <a:pt x="123" y="203"/>
                      <a:pt x="121" y="204"/>
                    </a:cubicBezTo>
                    <a:cubicBezTo>
                      <a:pt x="111" y="204"/>
                      <a:pt x="102" y="204"/>
                      <a:pt x="92" y="204"/>
                    </a:cubicBezTo>
                    <a:cubicBezTo>
                      <a:pt x="90" y="203"/>
                      <a:pt x="88" y="200"/>
                      <a:pt x="88" y="197"/>
                    </a:cubicBezTo>
                    <a:cubicBezTo>
                      <a:pt x="88" y="192"/>
                      <a:pt x="87" y="188"/>
                      <a:pt x="86" y="183"/>
                    </a:cubicBezTo>
                    <a:cubicBezTo>
                      <a:pt x="86" y="182"/>
                      <a:pt x="86" y="182"/>
                      <a:pt x="85" y="181"/>
                    </a:cubicBezTo>
                    <a:cubicBezTo>
                      <a:pt x="79" y="180"/>
                      <a:pt x="74" y="177"/>
                      <a:pt x="68" y="174"/>
                    </a:cubicBezTo>
                    <a:cubicBezTo>
                      <a:pt x="68" y="174"/>
                      <a:pt x="68" y="174"/>
                      <a:pt x="68" y="174"/>
                    </a:cubicBezTo>
                    <a:cubicBezTo>
                      <a:pt x="67" y="174"/>
                      <a:pt x="67" y="174"/>
                      <a:pt x="67" y="175"/>
                    </a:cubicBezTo>
                    <a:cubicBezTo>
                      <a:pt x="62" y="178"/>
                      <a:pt x="58" y="181"/>
                      <a:pt x="54" y="184"/>
                    </a:cubicBezTo>
                    <a:cubicBezTo>
                      <a:pt x="53" y="185"/>
                      <a:pt x="52" y="186"/>
                      <a:pt x="50" y="186"/>
                    </a:cubicBezTo>
                    <a:cubicBezTo>
                      <a:pt x="49" y="186"/>
                      <a:pt x="47" y="185"/>
                      <a:pt x="46" y="184"/>
                    </a:cubicBezTo>
                    <a:cubicBezTo>
                      <a:pt x="40" y="178"/>
                      <a:pt x="35" y="172"/>
                      <a:pt x="29" y="167"/>
                    </a:cubicBezTo>
                    <a:cubicBezTo>
                      <a:pt x="26" y="164"/>
                      <a:pt x="26" y="161"/>
                      <a:pt x="28" y="158"/>
                    </a:cubicBezTo>
                    <a:cubicBezTo>
                      <a:pt x="32" y="154"/>
                      <a:pt x="35" y="150"/>
                      <a:pt x="38" y="146"/>
                    </a:cubicBezTo>
                    <a:cubicBezTo>
                      <a:pt x="38" y="146"/>
                      <a:pt x="38" y="145"/>
                      <a:pt x="38" y="144"/>
                    </a:cubicBezTo>
                    <a:cubicBezTo>
                      <a:pt x="35" y="139"/>
                      <a:pt x="33" y="134"/>
                      <a:pt x="31" y="128"/>
                    </a:cubicBezTo>
                    <a:cubicBezTo>
                      <a:pt x="31" y="127"/>
                      <a:pt x="31" y="126"/>
                      <a:pt x="30" y="126"/>
                    </a:cubicBezTo>
                    <a:cubicBezTo>
                      <a:pt x="25" y="126"/>
                      <a:pt x="20" y="125"/>
                      <a:pt x="15" y="125"/>
                    </a:cubicBezTo>
                    <a:cubicBezTo>
                      <a:pt x="12" y="124"/>
                      <a:pt x="10" y="123"/>
                      <a:pt x="9" y="120"/>
                    </a:cubicBezTo>
                    <a:cubicBezTo>
                      <a:pt x="9" y="111"/>
                      <a:pt x="9" y="101"/>
                      <a:pt x="9" y="92"/>
                    </a:cubicBezTo>
                    <a:cubicBezTo>
                      <a:pt x="10" y="89"/>
                      <a:pt x="12" y="88"/>
                      <a:pt x="16" y="88"/>
                    </a:cubicBezTo>
                    <a:cubicBezTo>
                      <a:pt x="20" y="87"/>
                      <a:pt x="25" y="87"/>
                      <a:pt x="30" y="86"/>
                    </a:cubicBezTo>
                    <a:cubicBezTo>
                      <a:pt x="31" y="86"/>
                      <a:pt x="31" y="86"/>
                      <a:pt x="31" y="85"/>
                    </a:cubicBezTo>
                    <a:cubicBezTo>
                      <a:pt x="33" y="79"/>
                      <a:pt x="35" y="73"/>
                      <a:pt x="38" y="68"/>
                    </a:cubicBezTo>
                    <a:cubicBezTo>
                      <a:pt x="39" y="67"/>
                      <a:pt x="39" y="67"/>
                      <a:pt x="38" y="66"/>
                    </a:cubicBezTo>
                    <a:cubicBezTo>
                      <a:pt x="35" y="62"/>
                      <a:pt x="31" y="58"/>
                      <a:pt x="28" y="54"/>
                    </a:cubicBezTo>
                    <a:cubicBezTo>
                      <a:pt x="26" y="51"/>
                      <a:pt x="26" y="48"/>
                      <a:pt x="28" y="46"/>
                    </a:cubicBezTo>
                    <a:cubicBezTo>
                      <a:pt x="34" y="40"/>
                      <a:pt x="40" y="34"/>
                      <a:pt x="46" y="28"/>
                    </a:cubicBezTo>
                    <a:cubicBezTo>
                      <a:pt x="47" y="27"/>
                      <a:pt x="49" y="26"/>
                      <a:pt x="50" y="26"/>
                    </a:cubicBezTo>
                    <a:cubicBezTo>
                      <a:pt x="52" y="26"/>
                      <a:pt x="53" y="27"/>
                      <a:pt x="54" y="28"/>
                    </a:cubicBezTo>
                    <a:cubicBezTo>
                      <a:pt x="58" y="31"/>
                      <a:pt x="63" y="34"/>
                      <a:pt x="67" y="38"/>
                    </a:cubicBezTo>
                    <a:cubicBezTo>
                      <a:pt x="67" y="38"/>
                      <a:pt x="67" y="38"/>
                      <a:pt x="68" y="38"/>
                    </a:cubicBezTo>
                    <a:cubicBezTo>
                      <a:pt x="68" y="38"/>
                      <a:pt x="68" y="38"/>
                      <a:pt x="68" y="38"/>
                    </a:cubicBezTo>
                    <a:cubicBezTo>
                      <a:pt x="74" y="35"/>
                      <a:pt x="79" y="33"/>
                      <a:pt x="85" y="31"/>
                    </a:cubicBezTo>
                    <a:cubicBezTo>
                      <a:pt x="86" y="31"/>
                      <a:pt x="86" y="30"/>
                      <a:pt x="86" y="29"/>
                    </a:cubicBezTo>
                    <a:cubicBezTo>
                      <a:pt x="87" y="24"/>
                      <a:pt x="88" y="19"/>
                      <a:pt x="88" y="14"/>
                    </a:cubicBezTo>
                    <a:cubicBezTo>
                      <a:pt x="89" y="10"/>
                      <a:pt x="91" y="8"/>
                      <a:pt x="94" y="8"/>
                    </a:cubicBezTo>
                    <a:cubicBezTo>
                      <a:pt x="98" y="8"/>
                      <a:pt x="102" y="8"/>
                      <a:pt x="106" y="8"/>
                    </a:cubicBezTo>
                    <a:moveTo>
                      <a:pt x="106" y="0"/>
                    </a:moveTo>
                    <a:cubicBezTo>
                      <a:pt x="94" y="0"/>
                      <a:pt x="94" y="0"/>
                      <a:pt x="94" y="0"/>
                    </a:cubicBezTo>
                    <a:cubicBezTo>
                      <a:pt x="87" y="0"/>
                      <a:pt x="81" y="5"/>
                      <a:pt x="80" y="12"/>
                    </a:cubicBezTo>
                    <a:cubicBezTo>
                      <a:pt x="80" y="16"/>
                      <a:pt x="79" y="20"/>
                      <a:pt x="79" y="24"/>
                    </a:cubicBezTo>
                    <a:cubicBezTo>
                      <a:pt x="75" y="25"/>
                      <a:pt x="72" y="27"/>
                      <a:pt x="68" y="28"/>
                    </a:cubicBezTo>
                    <a:cubicBezTo>
                      <a:pt x="67" y="28"/>
                      <a:pt x="66" y="27"/>
                      <a:pt x="65" y="26"/>
                    </a:cubicBezTo>
                    <a:cubicBezTo>
                      <a:pt x="59" y="22"/>
                      <a:pt x="59" y="22"/>
                      <a:pt x="59" y="22"/>
                    </a:cubicBezTo>
                    <a:cubicBezTo>
                      <a:pt x="57" y="19"/>
                      <a:pt x="53" y="18"/>
                      <a:pt x="50" y="18"/>
                    </a:cubicBezTo>
                    <a:cubicBezTo>
                      <a:pt x="46" y="18"/>
                      <a:pt x="43" y="20"/>
                      <a:pt x="40" y="22"/>
                    </a:cubicBezTo>
                    <a:cubicBezTo>
                      <a:pt x="34" y="28"/>
                      <a:pt x="28" y="34"/>
                      <a:pt x="22" y="40"/>
                    </a:cubicBezTo>
                    <a:cubicBezTo>
                      <a:pt x="18" y="45"/>
                      <a:pt x="17" y="53"/>
                      <a:pt x="22" y="59"/>
                    </a:cubicBezTo>
                    <a:cubicBezTo>
                      <a:pt x="25" y="63"/>
                      <a:pt x="25" y="63"/>
                      <a:pt x="25" y="63"/>
                    </a:cubicBezTo>
                    <a:cubicBezTo>
                      <a:pt x="26" y="64"/>
                      <a:pt x="27" y="66"/>
                      <a:pt x="29" y="68"/>
                    </a:cubicBezTo>
                    <a:cubicBezTo>
                      <a:pt x="27" y="71"/>
                      <a:pt x="26" y="75"/>
                      <a:pt x="25" y="78"/>
                    </a:cubicBezTo>
                    <a:cubicBezTo>
                      <a:pt x="24" y="78"/>
                      <a:pt x="24" y="78"/>
                      <a:pt x="23" y="78"/>
                    </a:cubicBezTo>
                    <a:cubicBezTo>
                      <a:pt x="20" y="79"/>
                      <a:pt x="18" y="79"/>
                      <a:pt x="15" y="79"/>
                    </a:cubicBezTo>
                    <a:cubicBezTo>
                      <a:pt x="7" y="80"/>
                      <a:pt x="3" y="85"/>
                      <a:pt x="1" y="88"/>
                    </a:cubicBezTo>
                    <a:cubicBezTo>
                      <a:pt x="0" y="90"/>
                      <a:pt x="0" y="90"/>
                      <a:pt x="0" y="90"/>
                    </a:cubicBezTo>
                    <a:cubicBezTo>
                      <a:pt x="0" y="92"/>
                      <a:pt x="0" y="92"/>
                      <a:pt x="0" y="92"/>
                    </a:cubicBezTo>
                    <a:cubicBezTo>
                      <a:pt x="0" y="120"/>
                      <a:pt x="0" y="120"/>
                      <a:pt x="0" y="120"/>
                    </a:cubicBezTo>
                    <a:cubicBezTo>
                      <a:pt x="0" y="122"/>
                      <a:pt x="0" y="122"/>
                      <a:pt x="0" y="122"/>
                    </a:cubicBezTo>
                    <a:cubicBezTo>
                      <a:pt x="1" y="124"/>
                      <a:pt x="1" y="124"/>
                      <a:pt x="1" y="124"/>
                    </a:cubicBezTo>
                    <a:cubicBezTo>
                      <a:pt x="3" y="127"/>
                      <a:pt x="7" y="132"/>
                      <a:pt x="15" y="133"/>
                    </a:cubicBezTo>
                    <a:cubicBezTo>
                      <a:pt x="17" y="133"/>
                      <a:pt x="20" y="133"/>
                      <a:pt x="23" y="134"/>
                    </a:cubicBezTo>
                    <a:cubicBezTo>
                      <a:pt x="24" y="134"/>
                      <a:pt x="24" y="134"/>
                      <a:pt x="25" y="134"/>
                    </a:cubicBezTo>
                    <a:cubicBezTo>
                      <a:pt x="26" y="137"/>
                      <a:pt x="27" y="141"/>
                      <a:pt x="29" y="144"/>
                    </a:cubicBezTo>
                    <a:cubicBezTo>
                      <a:pt x="27" y="147"/>
                      <a:pt x="24" y="150"/>
                      <a:pt x="22" y="153"/>
                    </a:cubicBezTo>
                    <a:cubicBezTo>
                      <a:pt x="17" y="159"/>
                      <a:pt x="17" y="167"/>
                      <a:pt x="23" y="172"/>
                    </a:cubicBezTo>
                    <a:cubicBezTo>
                      <a:pt x="26" y="175"/>
                      <a:pt x="26" y="175"/>
                      <a:pt x="26" y="175"/>
                    </a:cubicBezTo>
                    <a:cubicBezTo>
                      <a:pt x="30" y="180"/>
                      <a:pt x="35" y="185"/>
                      <a:pt x="40" y="190"/>
                    </a:cubicBezTo>
                    <a:cubicBezTo>
                      <a:pt x="43" y="193"/>
                      <a:pt x="46" y="194"/>
                      <a:pt x="50" y="194"/>
                    </a:cubicBezTo>
                    <a:cubicBezTo>
                      <a:pt x="53" y="194"/>
                      <a:pt x="57" y="193"/>
                      <a:pt x="59" y="191"/>
                    </a:cubicBezTo>
                    <a:cubicBezTo>
                      <a:pt x="64" y="187"/>
                      <a:pt x="64" y="187"/>
                      <a:pt x="64" y="187"/>
                    </a:cubicBezTo>
                    <a:cubicBezTo>
                      <a:pt x="65" y="186"/>
                      <a:pt x="67" y="185"/>
                      <a:pt x="68" y="184"/>
                    </a:cubicBezTo>
                    <a:cubicBezTo>
                      <a:pt x="72" y="185"/>
                      <a:pt x="75" y="187"/>
                      <a:pt x="79" y="188"/>
                    </a:cubicBezTo>
                    <a:cubicBezTo>
                      <a:pt x="79" y="188"/>
                      <a:pt x="79" y="189"/>
                      <a:pt x="79" y="189"/>
                    </a:cubicBezTo>
                    <a:cubicBezTo>
                      <a:pt x="79" y="192"/>
                      <a:pt x="79" y="195"/>
                      <a:pt x="80" y="198"/>
                    </a:cubicBezTo>
                    <a:cubicBezTo>
                      <a:pt x="80" y="206"/>
                      <a:pt x="85" y="210"/>
                      <a:pt x="89" y="211"/>
                    </a:cubicBezTo>
                    <a:cubicBezTo>
                      <a:pt x="91" y="212"/>
                      <a:pt x="91" y="212"/>
                      <a:pt x="91" y="212"/>
                    </a:cubicBezTo>
                    <a:cubicBezTo>
                      <a:pt x="92" y="212"/>
                      <a:pt x="92" y="212"/>
                      <a:pt x="92" y="212"/>
                    </a:cubicBezTo>
                    <a:cubicBezTo>
                      <a:pt x="121" y="212"/>
                      <a:pt x="121" y="212"/>
                      <a:pt x="121" y="212"/>
                    </a:cubicBezTo>
                    <a:cubicBezTo>
                      <a:pt x="122" y="212"/>
                      <a:pt x="122" y="212"/>
                      <a:pt x="122" y="212"/>
                    </a:cubicBezTo>
                    <a:cubicBezTo>
                      <a:pt x="124" y="211"/>
                      <a:pt x="124" y="211"/>
                      <a:pt x="124" y="211"/>
                    </a:cubicBezTo>
                    <a:cubicBezTo>
                      <a:pt x="128" y="210"/>
                      <a:pt x="133" y="206"/>
                      <a:pt x="133" y="198"/>
                    </a:cubicBezTo>
                    <a:cubicBezTo>
                      <a:pt x="133" y="195"/>
                      <a:pt x="134" y="192"/>
                      <a:pt x="134" y="190"/>
                    </a:cubicBezTo>
                    <a:cubicBezTo>
                      <a:pt x="134" y="189"/>
                      <a:pt x="134" y="189"/>
                      <a:pt x="134" y="188"/>
                    </a:cubicBezTo>
                    <a:cubicBezTo>
                      <a:pt x="138" y="187"/>
                      <a:pt x="141" y="185"/>
                      <a:pt x="145" y="184"/>
                    </a:cubicBezTo>
                    <a:cubicBezTo>
                      <a:pt x="147" y="186"/>
                      <a:pt x="150" y="188"/>
                      <a:pt x="153" y="190"/>
                    </a:cubicBezTo>
                    <a:cubicBezTo>
                      <a:pt x="156" y="193"/>
                      <a:pt x="159" y="194"/>
                      <a:pt x="163" y="194"/>
                    </a:cubicBezTo>
                    <a:cubicBezTo>
                      <a:pt x="167" y="194"/>
                      <a:pt x="171" y="192"/>
                      <a:pt x="174" y="189"/>
                    </a:cubicBezTo>
                    <a:cubicBezTo>
                      <a:pt x="179" y="184"/>
                      <a:pt x="184" y="179"/>
                      <a:pt x="189" y="174"/>
                    </a:cubicBezTo>
                    <a:cubicBezTo>
                      <a:pt x="191" y="172"/>
                      <a:pt x="196" y="167"/>
                      <a:pt x="194" y="160"/>
                    </a:cubicBezTo>
                    <a:cubicBezTo>
                      <a:pt x="194" y="157"/>
                      <a:pt x="193" y="155"/>
                      <a:pt x="191" y="153"/>
                    </a:cubicBezTo>
                    <a:cubicBezTo>
                      <a:pt x="190" y="151"/>
                      <a:pt x="188" y="149"/>
                      <a:pt x="186" y="147"/>
                    </a:cubicBezTo>
                    <a:cubicBezTo>
                      <a:pt x="186" y="146"/>
                      <a:pt x="185" y="145"/>
                      <a:pt x="184" y="144"/>
                    </a:cubicBezTo>
                    <a:cubicBezTo>
                      <a:pt x="186" y="141"/>
                      <a:pt x="187" y="138"/>
                      <a:pt x="188" y="134"/>
                    </a:cubicBezTo>
                    <a:cubicBezTo>
                      <a:pt x="192" y="134"/>
                      <a:pt x="196" y="133"/>
                      <a:pt x="200" y="133"/>
                    </a:cubicBezTo>
                    <a:cubicBezTo>
                      <a:pt x="207" y="132"/>
                      <a:pt x="213" y="126"/>
                      <a:pt x="213" y="118"/>
                    </a:cubicBezTo>
                    <a:cubicBezTo>
                      <a:pt x="213" y="94"/>
                      <a:pt x="213" y="94"/>
                      <a:pt x="213" y="94"/>
                    </a:cubicBezTo>
                    <a:cubicBezTo>
                      <a:pt x="213" y="86"/>
                      <a:pt x="207" y="81"/>
                      <a:pt x="200" y="80"/>
                    </a:cubicBezTo>
                    <a:cubicBezTo>
                      <a:pt x="196" y="79"/>
                      <a:pt x="192" y="79"/>
                      <a:pt x="188" y="78"/>
                    </a:cubicBezTo>
                    <a:cubicBezTo>
                      <a:pt x="187" y="75"/>
                      <a:pt x="186" y="71"/>
                      <a:pt x="184" y="68"/>
                    </a:cubicBezTo>
                    <a:cubicBezTo>
                      <a:pt x="185" y="67"/>
                      <a:pt x="186" y="66"/>
                      <a:pt x="187" y="64"/>
                    </a:cubicBezTo>
                    <a:cubicBezTo>
                      <a:pt x="191" y="59"/>
                      <a:pt x="191" y="59"/>
                      <a:pt x="191" y="59"/>
                    </a:cubicBezTo>
                    <a:cubicBezTo>
                      <a:pt x="196" y="53"/>
                      <a:pt x="196" y="45"/>
                      <a:pt x="190" y="40"/>
                    </a:cubicBezTo>
                    <a:cubicBezTo>
                      <a:pt x="184" y="34"/>
                      <a:pt x="178" y="28"/>
                      <a:pt x="172" y="22"/>
                    </a:cubicBezTo>
                    <a:cubicBezTo>
                      <a:pt x="170" y="19"/>
                      <a:pt x="167" y="18"/>
                      <a:pt x="163" y="18"/>
                    </a:cubicBezTo>
                    <a:cubicBezTo>
                      <a:pt x="160" y="18"/>
                      <a:pt x="156" y="19"/>
                      <a:pt x="154" y="21"/>
                    </a:cubicBezTo>
                    <a:cubicBezTo>
                      <a:pt x="150" y="24"/>
                      <a:pt x="150" y="24"/>
                      <a:pt x="150" y="24"/>
                    </a:cubicBezTo>
                    <a:cubicBezTo>
                      <a:pt x="148" y="26"/>
                      <a:pt x="146" y="27"/>
                      <a:pt x="145" y="28"/>
                    </a:cubicBezTo>
                    <a:cubicBezTo>
                      <a:pt x="141" y="27"/>
                      <a:pt x="138" y="25"/>
                      <a:pt x="134" y="24"/>
                    </a:cubicBezTo>
                    <a:cubicBezTo>
                      <a:pt x="134" y="20"/>
                      <a:pt x="133" y="16"/>
                      <a:pt x="133" y="12"/>
                    </a:cubicBezTo>
                    <a:cubicBezTo>
                      <a:pt x="132" y="5"/>
                      <a:pt x="126" y="0"/>
                      <a:pt x="119" y="0"/>
                    </a:cubicBezTo>
                    <a:cubicBezTo>
                      <a:pt x="106" y="0"/>
                      <a:pt x="106" y="0"/>
                      <a:pt x="106" y="0"/>
                    </a:cubicBez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58" name="Group 57">
            <a:extLst>
              <a:ext uri="{FF2B5EF4-FFF2-40B4-BE49-F238E27FC236}">
                <a16:creationId xmlns:a16="http://schemas.microsoft.com/office/drawing/2014/main" id="{CFBF4D1E-954B-AC43-8B3E-FA33AFF0BC78}"/>
              </a:ext>
            </a:extLst>
          </p:cNvPr>
          <p:cNvGrpSpPr/>
          <p:nvPr/>
        </p:nvGrpSpPr>
        <p:grpSpPr>
          <a:xfrm>
            <a:off x="4163805" y="4274745"/>
            <a:ext cx="888099" cy="859536"/>
            <a:chOff x="3639600" y="1483200"/>
            <a:chExt cx="685800" cy="685800"/>
          </a:xfrm>
        </p:grpSpPr>
        <p:sp>
          <p:nvSpPr>
            <p:cNvPr id="59" name="Oval 58">
              <a:extLst>
                <a:ext uri="{FF2B5EF4-FFF2-40B4-BE49-F238E27FC236}">
                  <a16:creationId xmlns:a16="http://schemas.microsoft.com/office/drawing/2014/main" id="{705A4CE6-5094-3A43-91EF-947540768A45}"/>
                </a:ext>
              </a:extLst>
            </p:cNvPr>
            <p:cNvSpPr>
              <a:spLocks noChangeAspect="1"/>
            </p:cNvSpPr>
            <p:nvPr/>
          </p:nvSpPr>
          <p:spPr>
            <a:xfrm>
              <a:off x="3639600" y="1483200"/>
              <a:ext cx="685800" cy="685800"/>
            </a:xfrm>
            <a:prstGeom prst="ellipse">
              <a:avLst/>
            </a:prstGeom>
            <a:solidFill>
              <a:srgbClr val="0099A7"/>
            </a:solidFill>
            <a:ln w="12700" cap="flat" cmpd="sng" algn="ctr">
              <a:noFill/>
              <a:prstDash val="solid"/>
            </a:ln>
            <a:effectLst/>
            <a:extLst>
              <a:ext uri="{91240B29-F687-4F45-9708-019B960494DF}">
                <a14:hiddenLine xmlns:a14="http://schemas.microsoft.com/office/drawing/2010/main" w="12700" cap="flat" cmpd="sng" algn="ctr">
                  <a:solidFill>
                    <a:schemeClr val="tx1"/>
                  </a:solidFill>
                  <a:prstDash val="solid"/>
                </a14:hiddenLine>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dirty="0">
                <a:solidFill>
                  <a:schemeClr val="tx1"/>
                </a:solidFill>
              </a:endParaRPr>
            </a:p>
          </p:txBody>
        </p:sp>
        <p:grpSp>
          <p:nvGrpSpPr>
            <p:cNvPr id="60" name="Group 59">
              <a:extLst>
                <a:ext uri="{FF2B5EF4-FFF2-40B4-BE49-F238E27FC236}">
                  <a16:creationId xmlns:a16="http://schemas.microsoft.com/office/drawing/2014/main" id="{65FD9B21-3893-0142-B5A5-C80FFF415E09}"/>
                </a:ext>
              </a:extLst>
            </p:cNvPr>
            <p:cNvGrpSpPr/>
            <p:nvPr/>
          </p:nvGrpSpPr>
          <p:grpSpPr>
            <a:xfrm>
              <a:off x="3772976" y="1571503"/>
              <a:ext cx="419049" cy="477093"/>
              <a:chOff x="1017588" y="29719588"/>
              <a:chExt cx="3178175" cy="3619500"/>
            </a:xfrm>
          </p:grpSpPr>
          <p:sp>
            <p:nvSpPr>
              <p:cNvPr id="61" name="Freeform 1706">
                <a:extLst>
                  <a:ext uri="{FF2B5EF4-FFF2-40B4-BE49-F238E27FC236}">
                    <a16:creationId xmlns:a16="http://schemas.microsoft.com/office/drawing/2014/main" id="{2B42A217-B5D2-1048-A004-9A533BBBB4B1}"/>
                  </a:ext>
                </a:extLst>
              </p:cNvPr>
              <p:cNvSpPr>
                <a:spLocks/>
              </p:cNvSpPr>
              <p:nvPr/>
            </p:nvSpPr>
            <p:spPr bwMode="auto">
              <a:xfrm>
                <a:off x="2443163" y="30199013"/>
                <a:ext cx="334963" cy="1136650"/>
              </a:xfrm>
              <a:custGeom>
                <a:avLst/>
                <a:gdLst>
                  <a:gd name="T0" fmla="*/ 25 w 51"/>
                  <a:gd name="T1" fmla="*/ 169 h 173"/>
                  <a:gd name="T2" fmla="*/ 51 w 51"/>
                  <a:gd name="T3" fmla="*/ 173 h 173"/>
                  <a:gd name="T4" fmla="*/ 51 w 51"/>
                  <a:gd name="T5" fmla="*/ 0 h 173"/>
                  <a:gd name="T6" fmla="*/ 0 w 51"/>
                  <a:gd name="T7" fmla="*/ 0 h 173"/>
                  <a:gd name="T8" fmla="*/ 0 w 51"/>
                  <a:gd name="T9" fmla="*/ 173 h 173"/>
                  <a:gd name="T10" fmla="*/ 25 w 51"/>
                  <a:gd name="T11" fmla="*/ 169 h 173"/>
                </a:gdLst>
                <a:ahLst/>
                <a:cxnLst>
                  <a:cxn ang="0">
                    <a:pos x="T0" y="T1"/>
                  </a:cxn>
                  <a:cxn ang="0">
                    <a:pos x="T2" y="T3"/>
                  </a:cxn>
                  <a:cxn ang="0">
                    <a:pos x="T4" y="T5"/>
                  </a:cxn>
                  <a:cxn ang="0">
                    <a:pos x="T6" y="T7"/>
                  </a:cxn>
                  <a:cxn ang="0">
                    <a:pos x="T8" y="T9"/>
                  </a:cxn>
                  <a:cxn ang="0">
                    <a:pos x="T10" y="T11"/>
                  </a:cxn>
                </a:cxnLst>
                <a:rect l="0" t="0" r="r" b="b"/>
                <a:pathLst>
                  <a:path w="51" h="173">
                    <a:moveTo>
                      <a:pt x="25" y="169"/>
                    </a:moveTo>
                    <a:cubicBezTo>
                      <a:pt x="35" y="169"/>
                      <a:pt x="44" y="170"/>
                      <a:pt x="51" y="173"/>
                    </a:cubicBezTo>
                    <a:cubicBezTo>
                      <a:pt x="51" y="0"/>
                      <a:pt x="51" y="0"/>
                      <a:pt x="51" y="0"/>
                    </a:cubicBezTo>
                    <a:cubicBezTo>
                      <a:pt x="0" y="0"/>
                      <a:pt x="0" y="0"/>
                      <a:pt x="0" y="0"/>
                    </a:cubicBezTo>
                    <a:cubicBezTo>
                      <a:pt x="0" y="173"/>
                      <a:pt x="0" y="173"/>
                      <a:pt x="0" y="173"/>
                    </a:cubicBezTo>
                    <a:cubicBezTo>
                      <a:pt x="7" y="170"/>
                      <a:pt x="16" y="169"/>
                      <a:pt x="25" y="169"/>
                    </a:cubicBez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2" name="Freeform 1707">
                <a:extLst>
                  <a:ext uri="{FF2B5EF4-FFF2-40B4-BE49-F238E27FC236}">
                    <a16:creationId xmlns:a16="http://schemas.microsoft.com/office/drawing/2014/main" id="{79E7457F-A951-744E-B099-BE76E69C500E}"/>
                  </a:ext>
                </a:extLst>
              </p:cNvPr>
              <p:cNvSpPr>
                <a:spLocks/>
              </p:cNvSpPr>
              <p:nvPr/>
            </p:nvSpPr>
            <p:spPr bwMode="auto">
              <a:xfrm>
                <a:off x="2271713" y="29719588"/>
                <a:ext cx="669925" cy="577850"/>
              </a:xfrm>
              <a:custGeom>
                <a:avLst/>
                <a:gdLst>
                  <a:gd name="T0" fmla="*/ 422 w 422"/>
                  <a:gd name="T1" fmla="*/ 364 h 364"/>
                  <a:gd name="T2" fmla="*/ 211 w 422"/>
                  <a:gd name="T3" fmla="*/ 0 h 364"/>
                  <a:gd name="T4" fmla="*/ 0 w 422"/>
                  <a:gd name="T5" fmla="*/ 364 h 364"/>
                  <a:gd name="T6" fmla="*/ 422 w 422"/>
                  <a:gd name="T7" fmla="*/ 364 h 364"/>
                </a:gdLst>
                <a:ahLst/>
                <a:cxnLst>
                  <a:cxn ang="0">
                    <a:pos x="T0" y="T1"/>
                  </a:cxn>
                  <a:cxn ang="0">
                    <a:pos x="T2" y="T3"/>
                  </a:cxn>
                  <a:cxn ang="0">
                    <a:pos x="T4" y="T5"/>
                  </a:cxn>
                  <a:cxn ang="0">
                    <a:pos x="T6" y="T7"/>
                  </a:cxn>
                </a:cxnLst>
                <a:rect l="0" t="0" r="r" b="b"/>
                <a:pathLst>
                  <a:path w="422" h="364">
                    <a:moveTo>
                      <a:pt x="422" y="364"/>
                    </a:moveTo>
                    <a:lnTo>
                      <a:pt x="211" y="0"/>
                    </a:lnTo>
                    <a:lnTo>
                      <a:pt x="0" y="364"/>
                    </a:lnTo>
                    <a:lnTo>
                      <a:pt x="422" y="364"/>
                    </a:ln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3" name="Freeform 1708">
                <a:extLst>
                  <a:ext uri="{FF2B5EF4-FFF2-40B4-BE49-F238E27FC236}">
                    <a16:creationId xmlns:a16="http://schemas.microsoft.com/office/drawing/2014/main" id="{89C6923F-5A95-A448-9262-FEF5C9BECF26}"/>
                  </a:ext>
                </a:extLst>
              </p:cNvPr>
              <p:cNvSpPr>
                <a:spLocks/>
              </p:cNvSpPr>
              <p:nvPr/>
            </p:nvSpPr>
            <p:spPr bwMode="auto">
              <a:xfrm>
                <a:off x="2771775" y="30481588"/>
                <a:ext cx="1011238" cy="1176338"/>
              </a:xfrm>
              <a:custGeom>
                <a:avLst/>
                <a:gdLst>
                  <a:gd name="T0" fmla="*/ 38 w 154"/>
                  <a:gd name="T1" fmla="*/ 179 h 179"/>
                  <a:gd name="T2" fmla="*/ 154 w 154"/>
                  <a:gd name="T3" fmla="*/ 48 h 179"/>
                  <a:gd name="T4" fmla="*/ 136 w 154"/>
                  <a:gd name="T5" fmla="*/ 0 h 179"/>
                  <a:gd name="T6" fmla="*/ 0 w 154"/>
                  <a:gd name="T7" fmla="*/ 129 h 179"/>
                  <a:gd name="T8" fmla="*/ 38 w 154"/>
                  <a:gd name="T9" fmla="*/ 179 h 179"/>
                </a:gdLst>
                <a:ahLst/>
                <a:cxnLst>
                  <a:cxn ang="0">
                    <a:pos x="T0" y="T1"/>
                  </a:cxn>
                  <a:cxn ang="0">
                    <a:pos x="T2" y="T3"/>
                  </a:cxn>
                  <a:cxn ang="0">
                    <a:pos x="T4" y="T5"/>
                  </a:cxn>
                  <a:cxn ang="0">
                    <a:pos x="T6" y="T7"/>
                  </a:cxn>
                  <a:cxn ang="0">
                    <a:pos x="T8" y="T9"/>
                  </a:cxn>
                </a:cxnLst>
                <a:rect l="0" t="0" r="r" b="b"/>
                <a:pathLst>
                  <a:path w="154" h="179">
                    <a:moveTo>
                      <a:pt x="38" y="179"/>
                    </a:moveTo>
                    <a:cubicBezTo>
                      <a:pt x="52" y="120"/>
                      <a:pt x="95" y="70"/>
                      <a:pt x="154" y="48"/>
                    </a:cubicBezTo>
                    <a:cubicBezTo>
                      <a:pt x="136" y="0"/>
                      <a:pt x="136" y="0"/>
                      <a:pt x="136" y="0"/>
                    </a:cubicBezTo>
                    <a:cubicBezTo>
                      <a:pt x="74" y="23"/>
                      <a:pt x="25" y="71"/>
                      <a:pt x="0" y="129"/>
                    </a:cubicBezTo>
                    <a:cubicBezTo>
                      <a:pt x="22" y="136"/>
                      <a:pt x="34" y="154"/>
                      <a:pt x="38" y="179"/>
                    </a:cubicBez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4" name="Freeform 1709">
                <a:extLst>
                  <a:ext uri="{FF2B5EF4-FFF2-40B4-BE49-F238E27FC236}">
                    <a16:creationId xmlns:a16="http://schemas.microsoft.com/office/drawing/2014/main" id="{EA163B94-C6F7-774B-8C50-CD3EE73A6D2D}"/>
                  </a:ext>
                </a:extLst>
              </p:cNvPr>
              <p:cNvSpPr>
                <a:spLocks/>
              </p:cNvSpPr>
              <p:nvPr/>
            </p:nvSpPr>
            <p:spPr bwMode="auto">
              <a:xfrm>
                <a:off x="3559175" y="30343475"/>
                <a:ext cx="636588" cy="657225"/>
              </a:xfrm>
              <a:custGeom>
                <a:avLst/>
                <a:gdLst>
                  <a:gd name="T0" fmla="*/ 87 w 401"/>
                  <a:gd name="T1" fmla="*/ 414 h 414"/>
                  <a:gd name="T2" fmla="*/ 401 w 401"/>
                  <a:gd name="T3" fmla="*/ 133 h 414"/>
                  <a:gd name="T4" fmla="*/ 0 w 401"/>
                  <a:gd name="T5" fmla="*/ 0 h 414"/>
                  <a:gd name="T6" fmla="*/ 87 w 401"/>
                  <a:gd name="T7" fmla="*/ 414 h 414"/>
                </a:gdLst>
                <a:ahLst/>
                <a:cxnLst>
                  <a:cxn ang="0">
                    <a:pos x="T0" y="T1"/>
                  </a:cxn>
                  <a:cxn ang="0">
                    <a:pos x="T2" y="T3"/>
                  </a:cxn>
                  <a:cxn ang="0">
                    <a:pos x="T4" y="T5"/>
                  </a:cxn>
                  <a:cxn ang="0">
                    <a:pos x="T6" y="T7"/>
                  </a:cxn>
                </a:cxnLst>
                <a:rect l="0" t="0" r="r" b="b"/>
                <a:pathLst>
                  <a:path w="401" h="414">
                    <a:moveTo>
                      <a:pt x="87" y="414"/>
                    </a:moveTo>
                    <a:lnTo>
                      <a:pt x="401" y="133"/>
                    </a:lnTo>
                    <a:lnTo>
                      <a:pt x="0" y="0"/>
                    </a:lnTo>
                    <a:lnTo>
                      <a:pt x="87" y="414"/>
                    </a:ln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5" name="Freeform 1710">
                <a:extLst>
                  <a:ext uri="{FF2B5EF4-FFF2-40B4-BE49-F238E27FC236}">
                    <a16:creationId xmlns:a16="http://schemas.microsoft.com/office/drawing/2014/main" id="{A540CEBC-31DC-3241-857F-02FF7F3E858E}"/>
                  </a:ext>
                </a:extLst>
              </p:cNvPr>
              <p:cNvSpPr>
                <a:spLocks/>
              </p:cNvSpPr>
              <p:nvPr/>
            </p:nvSpPr>
            <p:spPr bwMode="auto">
              <a:xfrm>
                <a:off x="1017588" y="30343475"/>
                <a:ext cx="636588" cy="657225"/>
              </a:xfrm>
              <a:custGeom>
                <a:avLst/>
                <a:gdLst>
                  <a:gd name="T0" fmla="*/ 401 w 401"/>
                  <a:gd name="T1" fmla="*/ 0 h 414"/>
                  <a:gd name="T2" fmla="*/ 0 w 401"/>
                  <a:gd name="T3" fmla="*/ 133 h 414"/>
                  <a:gd name="T4" fmla="*/ 319 w 401"/>
                  <a:gd name="T5" fmla="*/ 414 h 414"/>
                  <a:gd name="T6" fmla="*/ 401 w 401"/>
                  <a:gd name="T7" fmla="*/ 0 h 414"/>
                </a:gdLst>
                <a:ahLst/>
                <a:cxnLst>
                  <a:cxn ang="0">
                    <a:pos x="T0" y="T1"/>
                  </a:cxn>
                  <a:cxn ang="0">
                    <a:pos x="T2" y="T3"/>
                  </a:cxn>
                  <a:cxn ang="0">
                    <a:pos x="T4" y="T5"/>
                  </a:cxn>
                  <a:cxn ang="0">
                    <a:pos x="T6" y="T7"/>
                  </a:cxn>
                </a:cxnLst>
                <a:rect l="0" t="0" r="r" b="b"/>
                <a:pathLst>
                  <a:path w="401" h="414">
                    <a:moveTo>
                      <a:pt x="401" y="0"/>
                    </a:moveTo>
                    <a:lnTo>
                      <a:pt x="0" y="133"/>
                    </a:lnTo>
                    <a:lnTo>
                      <a:pt x="319" y="414"/>
                    </a:lnTo>
                    <a:lnTo>
                      <a:pt x="401" y="0"/>
                    </a:ln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6" name="Freeform 1711">
                <a:extLst>
                  <a:ext uri="{FF2B5EF4-FFF2-40B4-BE49-F238E27FC236}">
                    <a16:creationId xmlns:a16="http://schemas.microsoft.com/office/drawing/2014/main" id="{C8597CEE-1A1C-8B4A-8965-AA74354B9B1C}"/>
                  </a:ext>
                </a:extLst>
              </p:cNvPr>
              <p:cNvSpPr>
                <a:spLocks/>
              </p:cNvSpPr>
              <p:nvPr/>
            </p:nvSpPr>
            <p:spPr bwMode="auto">
              <a:xfrm>
                <a:off x="1438275" y="30481588"/>
                <a:ext cx="1004888" cy="1176338"/>
              </a:xfrm>
              <a:custGeom>
                <a:avLst/>
                <a:gdLst>
                  <a:gd name="T0" fmla="*/ 116 w 153"/>
                  <a:gd name="T1" fmla="*/ 179 h 179"/>
                  <a:gd name="T2" fmla="*/ 153 w 153"/>
                  <a:gd name="T3" fmla="*/ 129 h 179"/>
                  <a:gd name="T4" fmla="*/ 18 w 153"/>
                  <a:gd name="T5" fmla="*/ 0 h 179"/>
                  <a:gd name="T6" fmla="*/ 0 w 153"/>
                  <a:gd name="T7" fmla="*/ 48 h 179"/>
                  <a:gd name="T8" fmla="*/ 116 w 153"/>
                  <a:gd name="T9" fmla="*/ 179 h 179"/>
                </a:gdLst>
                <a:ahLst/>
                <a:cxnLst>
                  <a:cxn ang="0">
                    <a:pos x="T0" y="T1"/>
                  </a:cxn>
                  <a:cxn ang="0">
                    <a:pos x="T2" y="T3"/>
                  </a:cxn>
                  <a:cxn ang="0">
                    <a:pos x="T4" y="T5"/>
                  </a:cxn>
                  <a:cxn ang="0">
                    <a:pos x="T6" y="T7"/>
                  </a:cxn>
                  <a:cxn ang="0">
                    <a:pos x="T8" y="T9"/>
                  </a:cxn>
                </a:cxnLst>
                <a:rect l="0" t="0" r="r" b="b"/>
                <a:pathLst>
                  <a:path w="153" h="179">
                    <a:moveTo>
                      <a:pt x="116" y="179"/>
                    </a:moveTo>
                    <a:cubicBezTo>
                      <a:pt x="120" y="154"/>
                      <a:pt x="131" y="136"/>
                      <a:pt x="153" y="129"/>
                    </a:cubicBezTo>
                    <a:cubicBezTo>
                      <a:pt x="128" y="71"/>
                      <a:pt x="80" y="23"/>
                      <a:pt x="18" y="0"/>
                    </a:cubicBezTo>
                    <a:cubicBezTo>
                      <a:pt x="0" y="48"/>
                      <a:pt x="0" y="48"/>
                      <a:pt x="0" y="48"/>
                    </a:cubicBezTo>
                    <a:cubicBezTo>
                      <a:pt x="59" y="70"/>
                      <a:pt x="102" y="120"/>
                      <a:pt x="116" y="179"/>
                    </a:cubicBez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7" name="Freeform 1712">
                <a:extLst>
                  <a:ext uri="{FF2B5EF4-FFF2-40B4-BE49-F238E27FC236}">
                    <a16:creationId xmlns:a16="http://schemas.microsoft.com/office/drawing/2014/main" id="{264BED7E-E823-EB4D-B7D7-443F0ADA4BFF}"/>
                  </a:ext>
                </a:extLst>
              </p:cNvPr>
              <p:cNvSpPr>
                <a:spLocks noEditPoints="1"/>
              </p:cNvSpPr>
              <p:nvPr/>
            </p:nvSpPr>
            <p:spPr bwMode="auto">
              <a:xfrm>
                <a:off x="1463675" y="31197550"/>
                <a:ext cx="2279650" cy="2141538"/>
              </a:xfrm>
              <a:custGeom>
                <a:avLst/>
                <a:gdLst>
                  <a:gd name="T0" fmla="*/ 174 w 347"/>
                  <a:gd name="T1" fmla="*/ 17 h 326"/>
                  <a:gd name="T2" fmla="*/ 238 w 347"/>
                  <a:gd name="T3" fmla="*/ 92 h 326"/>
                  <a:gd name="T4" fmla="*/ 244 w 347"/>
                  <a:gd name="T5" fmla="*/ 102 h 326"/>
                  <a:gd name="T6" fmla="*/ 238 w 347"/>
                  <a:gd name="T7" fmla="*/ 132 h 326"/>
                  <a:gd name="T8" fmla="*/ 231 w 347"/>
                  <a:gd name="T9" fmla="*/ 142 h 326"/>
                  <a:gd name="T10" fmla="*/ 216 w 347"/>
                  <a:gd name="T11" fmla="*/ 181 h 326"/>
                  <a:gd name="T12" fmla="*/ 219 w 347"/>
                  <a:gd name="T13" fmla="*/ 200 h 326"/>
                  <a:gd name="T14" fmla="*/ 292 w 347"/>
                  <a:gd name="T15" fmla="*/ 238 h 326"/>
                  <a:gd name="T16" fmla="*/ 299 w 347"/>
                  <a:gd name="T17" fmla="*/ 241 h 326"/>
                  <a:gd name="T18" fmla="*/ 312 w 347"/>
                  <a:gd name="T19" fmla="*/ 248 h 326"/>
                  <a:gd name="T20" fmla="*/ 313 w 347"/>
                  <a:gd name="T21" fmla="*/ 248 h 326"/>
                  <a:gd name="T22" fmla="*/ 328 w 347"/>
                  <a:gd name="T23" fmla="*/ 282 h 326"/>
                  <a:gd name="T24" fmla="*/ 322 w 347"/>
                  <a:gd name="T25" fmla="*/ 309 h 326"/>
                  <a:gd name="T26" fmla="*/ 27 w 347"/>
                  <a:gd name="T27" fmla="*/ 309 h 326"/>
                  <a:gd name="T28" fmla="*/ 20 w 347"/>
                  <a:gd name="T29" fmla="*/ 282 h 326"/>
                  <a:gd name="T30" fmla="*/ 55 w 347"/>
                  <a:gd name="T31" fmla="*/ 238 h 326"/>
                  <a:gd name="T32" fmla="*/ 130 w 347"/>
                  <a:gd name="T33" fmla="*/ 200 h 326"/>
                  <a:gd name="T34" fmla="*/ 132 w 347"/>
                  <a:gd name="T35" fmla="*/ 181 h 326"/>
                  <a:gd name="T36" fmla="*/ 118 w 347"/>
                  <a:gd name="T37" fmla="*/ 142 h 326"/>
                  <a:gd name="T38" fmla="*/ 111 w 347"/>
                  <a:gd name="T39" fmla="*/ 132 h 326"/>
                  <a:gd name="T40" fmla="*/ 105 w 347"/>
                  <a:gd name="T41" fmla="*/ 102 h 326"/>
                  <a:gd name="T42" fmla="*/ 111 w 347"/>
                  <a:gd name="T43" fmla="*/ 92 h 326"/>
                  <a:gd name="T44" fmla="*/ 174 w 347"/>
                  <a:gd name="T45" fmla="*/ 17 h 326"/>
                  <a:gd name="T46" fmla="*/ 174 w 347"/>
                  <a:gd name="T47" fmla="*/ 0 h 326"/>
                  <a:gd name="T48" fmla="*/ 94 w 347"/>
                  <a:gd name="T49" fmla="*/ 85 h 326"/>
                  <a:gd name="T50" fmla="*/ 89 w 347"/>
                  <a:gd name="T51" fmla="*/ 103 h 326"/>
                  <a:gd name="T52" fmla="*/ 89 w 347"/>
                  <a:gd name="T53" fmla="*/ 104 h 326"/>
                  <a:gd name="T54" fmla="*/ 89 w 347"/>
                  <a:gd name="T55" fmla="*/ 105 h 326"/>
                  <a:gd name="T56" fmla="*/ 94 w 347"/>
                  <a:gd name="T57" fmla="*/ 135 h 326"/>
                  <a:gd name="T58" fmla="*/ 103 w 347"/>
                  <a:gd name="T59" fmla="*/ 152 h 326"/>
                  <a:gd name="T60" fmla="*/ 103 w 347"/>
                  <a:gd name="T61" fmla="*/ 154 h 326"/>
                  <a:gd name="T62" fmla="*/ 115 w 347"/>
                  <a:gd name="T63" fmla="*/ 185 h 326"/>
                  <a:gd name="T64" fmla="*/ 115 w 347"/>
                  <a:gd name="T65" fmla="*/ 189 h 326"/>
                  <a:gd name="T66" fmla="*/ 89 w 347"/>
                  <a:gd name="T67" fmla="*/ 202 h 326"/>
                  <a:gd name="T68" fmla="*/ 49 w 347"/>
                  <a:gd name="T69" fmla="*/ 223 h 326"/>
                  <a:gd name="T70" fmla="*/ 4 w 347"/>
                  <a:gd name="T71" fmla="*/ 284 h 326"/>
                  <a:gd name="T72" fmla="*/ 11 w 347"/>
                  <a:gd name="T73" fmla="*/ 315 h 326"/>
                  <a:gd name="T74" fmla="*/ 15 w 347"/>
                  <a:gd name="T75" fmla="*/ 326 h 326"/>
                  <a:gd name="T76" fmla="*/ 27 w 347"/>
                  <a:gd name="T77" fmla="*/ 326 h 326"/>
                  <a:gd name="T78" fmla="*/ 322 w 347"/>
                  <a:gd name="T79" fmla="*/ 326 h 326"/>
                  <a:gd name="T80" fmla="*/ 334 w 347"/>
                  <a:gd name="T81" fmla="*/ 326 h 326"/>
                  <a:gd name="T82" fmla="*/ 338 w 347"/>
                  <a:gd name="T83" fmla="*/ 315 h 326"/>
                  <a:gd name="T84" fmla="*/ 345 w 347"/>
                  <a:gd name="T85" fmla="*/ 284 h 326"/>
                  <a:gd name="T86" fmla="*/ 322 w 347"/>
                  <a:gd name="T87" fmla="*/ 235 h 326"/>
                  <a:gd name="T88" fmla="*/ 322 w 347"/>
                  <a:gd name="T89" fmla="*/ 235 h 326"/>
                  <a:gd name="T90" fmla="*/ 321 w 347"/>
                  <a:gd name="T91" fmla="*/ 234 h 326"/>
                  <a:gd name="T92" fmla="*/ 306 w 347"/>
                  <a:gd name="T93" fmla="*/ 226 h 326"/>
                  <a:gd name="T94" fmla="*/ 299 w 347"/>
                  <a:gd name="T95" fmla="*/ 222 h 326"/>
                  <a:gd name="T96" fmla="*/ 259 w 347"/>
                  <a:gd name="T97" fmla="*/ 202 h 326"/>
                  <a:gd name="T98" fmla="*/ 234 w 347"/>
                  <a:gd name="T99" fmla="*/ 189 h 326"/>
                  <a:gd name="T100" fmla="*/ 234 w 347"/>
                  <a:gd name="T101" fmla="*/ 185 h 326"/>
                  <a:gd name="T102" fmla="*/ 245 w 347"/>
                  <a:gd name="T103" fmla="*/ 154 h 326"/>
                  <a:gd name="T104" fmla="*/ 246 w 347"/>
                  <a:gd name="T105" fmla="*/ 152 h 326"/>
                  <a:gd name="T106" fmla="*/ 254 w 347"/>
                  <a:gd name="T107" fmla="*/ 136 h 326"/>
                  <a:gd name="T108" fmla="*/ 260 w 347"/>
                  <a:gd name="T109" fmla="*/ 105 h 326"/>
                  <a:gd name="T110" fmla="*/ 260 w 347"/>
                  <a:gd name="T111" fmla="*/ 104 h 326"/>
                  <a:gd name="T112" fmla="*/ 260 w 347"/>
                  <a:gd name="T113" fmla="*/ 103 h 326"/>
                  <a:gd name="T114" fmla="*/ 255 w 347"/>
                  <a:gd name="T115" fmla="*/ 85 h 326"/>
                  <a:gd name="T116" fmla="*/ 174 w 347"/>
                  <a:gd name="T117" fmla="*/ 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47" h="326">
                    <a:moveTo>
                      <a:pt x="174" y="17"/>
                    </a:moveTo>
                    <a:cubicBezTo>
                      <a:pt x="221" y="17"/>
                      <a:pt x="238" y="46"/>
                      <a:pt x="238" y="92"/>
                    </a:cubicBezTo>
                    <a:cubicBezTo>
                      <a:pt x="242" y="94"/>
                      <a:pt x="244" y="98"/>
                      <a:pt x="244" y="102"/>
                    </a:cubicBezTo>
                    <a:cubicBezTo>
                      <a:pt x="238" y="132"/>
                      <a:pt x="238" y="132"/>
                      <a:pt x="238" y="132"/>
                    </a:cubicBezTo>
                    <a:cubicBezTo>
                      <a:pt x="237" y="137"/>
                      <a:pt x="235" y="140"/>
                      <a:pt x="231" y="142"/>
                    </a:cubicBezTo>
                    <a:cubicBezTo>
                      <a:pt x="227" y="159"/>
                      <a:pt x="226" y="169"/>
                      <a:pt x="216" y="181"/>
                    </a:cubicBezTo>
                    <a:cubicBezTo>
                      <a:pt x="219" y="200"/>
                      <a:pt x="219" y="200"/>
                      <a:pt x="219" y="200"/>
                    </a:cubicBezTo>
                    <a:cubicBezTo>
                      <a:pt x="234" y="206"/>
                      <a:pt x="267" y="227"/>
                      <a:pt x="292" y="238"/>
                    </a:cubicBezTo>
                    <a:cubicBezTo>
                      <a:pt x="299" y="241"/>
                      <a:pt x="299" y="241"/>
                      <a:pt x="299" y="241"/>
                    </a:cubicBezTo>
                    <a:cubicBezTo>
                      <a:pt x="304" y="243"/>
                      <a:pt x="308" y="245"/>
                      <a:pt x="312" y="248"/>
                    </a:cubicBezTo>
                    <a:cubicBezTo>
                      <a:pt x="313" y="248"/>
                      <a:pt x="313" y="248"/>
                      <a:pt x="313" y="248"/>
                    </a:cubicBezTo>
                    <a:cubicBezTo>
                      <a:pt x="324" y="256"/>
                      <a:pt x="330" y="266"/>
                      <a:pt x="328" y="282"/>
                    </a:cubicBezTo>
                    <a:cubicBezTo>
                      <a:pt x="327" y="295"/>
                      <a:pt x="322" y="309"/>
                      <a:pt x="322" y="309"/>
                    </a:cubicBezTo>
                    <a:cubicBezTo>
                      <a:pt x="27" y="309"/>
                      <a:pt x="27" y="309"/>
                      <a:pt x="27" y="309"/>
                    </a:cubicBezTo>
                    <a:cubicBezTo>
                      <a:pt x="27" y="309"/>
                      <a:pt x="21" y="295"/>
                      <a:pt x="20" y="282"/>
                    </a:cubicBezTo>
                    <a:cubicBezTo>
                      <a:pt x="18" y="259"/>
                      <a:pt x="34" y="247"/>
                      <a:pt x="55" y="238"/>
                    </a:cubicBezTo>
                    <a:cubicBezTo>
                      <a:pt x="81" y="227"/>
                      <a:pt x="114" y="206"/>
                      <a:pt x="130" y="200"/>
                    </a:cubicBezTo>
                    <a:cubicBezTo>
                      <a:pt x="132" y="181"/>
                      <a:pt x="132" y="181"/>
                      <a:pt x="132" y="181"/>
                    </a:cubicBezTo>
                    <a:cubicBezTo>
                      <a:pt x="123" y="169"/>
                      <a:pt x="122" y="159"/>
                      <a:pt x="118" y="142"/>
                    </a:cubicBezTo>
                    <a:cubicBezTo>
                      <a:pt x="114" y="140"/>
                      <a:pt x="111" y="137"/>
                      <a:pt x="111" y="132"/>
                    </a:cubicBezTo>
                    <a:cubicBezTo>
                      <a:pt x="105" y="102"/>
                      <a:pt x="105" y="102"/>
                      <a:pt x="105" y="102"/>
                    </a:cubicBezTo>
                    <a:cubicBezTo>
                      <a:pt x="105" y="98"/>
                      <a:pt x="107" y="94"/>
                      <a:pt x="111" y="92"/>
                    </a:cubicBezTo>
                    <a:cubicBezTo>
                      <a:pt x="111" y="46"/>
                      <a:pt x="128" y="17"/>
                      <a:pt x="174" y="17"/>
                    </a:cubicBezTo>
                    <a:moveTo>
                      <a:pt x="174" y="0"/>
                    </a:moveTo>
                    <a:cubicBezTo>
                      <a:pt x="109" y="0"/>
                      <a:pt x="96" y="50"/>
                      <a:pt x="94" y="85"/>
                    </a:cubicBezTo>
                    <a:cubicBezTo>
                      <a:pt x="90" y="90"/>
                      <a:pt x="88" y="96"/>
                      <a:pt x="89" y="103"/>
                    </a:cubicBezTo>
                    <a:cubicBezTo>
                      <a:pt x="89" y="104"/>
                      <a:pt x="89" y="104"/>
                      <a:pt x="89" y="104"/>
                    </a:cubicBezTo>
                    <a:cubicBezTo>
                      <a:pt x="89" y="105"/>
                      <a:pt x="89" y="105"/>
                      <a:pt x="89" y="105"/>
                    </a:cubicBezTo>
                    <a:cubicBezTo>
                      <a:pt x="94" y="135"/>
                      <a:pt x="94" y="135"/>
                      <a:pt x="94" y="135"/>
                    </a:cubicBezTo>
                    <a:cubicBezTo>
                      <a:pt x="95" y="142"/>
                      <a:pt x="98" y="147"/>
                      <a:pt x="103" y="152"/>
                    </a:cubicBezTo>
                    <a:cubicBezTo>
                      <a:pt x="103" y="153"/>
                      <a:pt x="103" y="153"/>
                      <a:pt x="103" y="154"/>
                    </a:cubicBezTo>
                    <a:cubicBezTo>
                      <a:pt x="106" y="165"/>
                      <a:pt x="109" y="175"/>
                      <a:pt x="115" y="185"/>
                    </a:cubicBezTo>
                    <a:cubicBezTo>
                      <a:pt x="115" y="189"/>
                      <a:pt x="115" y="189"/>
                      <a:pt x="115" y="189"/>
                    </a:cubicBezTo>
                    <a:cubicBezTo>
                      <a:pt x="107" y="192"/>
                      <a:pt x="99" y="197"/>
                      <a:pt x="89" y="202"/>
                    </a:cubicBezTo>
                    <a:cubicBezTo>
                      <a:pt x="76" y="209"/>
                      <a:pt x="61" y="218"/>
                      <a:pt x="49" y="223"/>
                    </a:cubicBezTo>
                    <a:cubicBezTo>
                      <a:pt x="34" y="229"/>
                      <a:pt x="0" y="244"/>
                      <a:pt x="4" y="284"/>
                    </a:cubicBezTo>
                    <a:cubicBezTo>
                      <a:pt x="5" y="298"/>
                      <a:pt x="10" y="313"/>
                      <a:pt x="11" y="315"/>
                    </a:cubicBezTo>
                    <a:cubicBezTo>
                      <a:pt x="15" y="326"/>
                      <a:pt x="15" y="326"/>
                      <a:pt x="15" y="326"/>
                    </a:cubicBezTo>
                    <a:cubicBezTo>
                      <a:pt x="27" y="326"/>
                      <a:pt x="27" y="326"/>
                      <a:pt x="27" y="326"/>
                    </a:cubicBezTo>
                    <a:cubicBezTo>
                      <a:pt x="322" y="326"/>
                      <a:pt x="322" y="326"/>
                      <a:pt x="322" y="326"/>
                    </a:cubicBezTo>
                    <a:cubicBezTo>
                      <a:pt x="334" y="326"/>
                      <a:pt x="334" y="326"/>
                      <a:pt x="334" y="326"/>
                    </a:cubicBezTo>
                    <a:cubicBezTo>
                      <a:pt x="338" y="315"/>
                      <a:pt x="338" y="315"/>
                      <a:pt x="338" y="315"/>
                    </a:cubicBezTo>
                    <a:cubicBezTo>
                      <a:pt x="338" y="313"/>
                      <a:pt x="344" y="298"/>
                      <a:pt x="345" y="284"/>
                    </a:cubicBezTo>
                    <a:cubicBezTo>
                      <a:pt x="347" y="264"/>
                      <a:pt x="339" y="247"/>
                      <a:pt x="322" y="235"/>
                    </a:cubicBezTo>
                    <a:cubicBezTo>
                      <a:pt x="322" y="235"/>
                      <a:pt x="322" y="235"/>
                      <a:pt x="322" y="235"/>
                    </a:cubicBezTo>
                    <a:cubicBezTo>
                      <a:pt x="321" y="234"/>
                      <a:pt x="321" y="234"/>
                      <a:pt x="321" y="234"/>
                    </a:cubicBezTo>
                    <a:cubicBezTo>
                      <a:pt x="317" y="231"/>
                      <a:pt x="312" y="228"/>
                      <a:pt x="306" y="226"/>
                    </a:cubicBezTo>
                    <a:cubicBezTo>
                      <a:pt x="299" y="222"/>
                      <a:pt x="299" y="222"/>
                      <a:pt x="299" y="222"/>
                    </a:cubicBezTo>
                    <a:cubicBezTo>
                      <a:pt x="287" y="217"/>
                      <a:pt x="272" y="209"/>
                      <a:pt x="259" y="202"/>
                    </a:cubicBezTo>
                    <a:cubicBezTo>
                      <a:pt x="250" y="197"/>
                      <a:pt x="241" y="192"/>
                      <a:pt x="234" y="189"/>
                    </a:cubicBezTo>
                    <a:cubicBezTo>
                      <a:pt x="234" y="185"/>
                      <a:pt x="234" y="185"/>
                      <a:pt x="234" y="185"/>
                    </a:cubicBezTo>
                    <a:cubicBezTo>
                      <a:pt x="240" y="175"/>
                      <a:pt x="242" y="165"/>
                      <a:pt x="245" y="154"/>
                    </a:cubicBezTo>
                    <a:cubicBezTo>
                      <a:pt x="245" y="154"/>
                      <a:pt x="246" y="153"/>
                      <a:pt x="246" y="152"/>
                    </a:cubicBezTo>
                    <a:cubicBezTo>
                      <a:pt x="250" y="147"/>
                      <a:pt x="253" y="142"/>
                      <a:pt x="254" y="136"/>
                    </a:cubicBezTo>
                    <a:cubicBezTo>
                      <a:pt x="260" y="105"/>
                      <a:pt x="260" y="105"/>
                      <a:pt x="260" y="105"/>
                    </a:cubicBezTo>
                    <a:cubicBezTo>
                      <a:pt x="260" y="104"/>
                      <a:pt x="260" y="104"/>
                      <a:pt x="260" y="104"/>
                    </a:cubicBezTo>
                    <a:cubicBezTo>
                      <a:pt x="260" y="103"/>
                      <a:pt x="260" y="103"/>
                      <a:pt x="260" y="103"/>
                    </a:cubicBezTo>
                    <a:cubicBezTo>
                      <a:pt x="260" y="96"/>
                      <a:pt x="258" y="90"/>
                      <a:pt x="255" y="85"/>
                    </a:cubicBezTo>
                    <a:cubicBezTo>
                      <a:pt x="253" y="50"/>
                      <a:pt x="240" y="0"/>
                      <a:pt x="174" y="0"/>
                    </a:cubicBez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sp>
        <p:nvSpPr>
          <p:cNvPr id="5" name="Bent Arrow 4">
            <a:extLst>
              <a:ext uri="{FF2B5EF4-FFF2-40B4-BE49-F238E27FC236}">
                <a16:creationId xmlns:a16="http://schemas.microsoft.com/office/drawing/2014/main" id="{1D75066E-8A84-A34D-8431-0DCDC156954E}"/>
              </a:ext>
            </a:extLst>
          </p:cNvPr>
          <p:cNvSpPr/>
          <p:nvPr/>
        </p:nvSpPr>
        <p:spPr>
          <a:xfrm flipH="1" flipV="1">
            <a:off x="5060311" y="4028339"/>
            <a:ext cx="715553" cy="786140"/>
          </a:xfrm>
          <a:prstGeom prst="bentArrow">
            <a:avLst>
              <a:gd name="adj1" fmla="val 5904"/>
              <a:gd name="adj2" fmla="val 9301"/>
              <a:gd name="adj3" fmla="val 12699"/>
              <a:gd name="adj4" fmla="val 37633"/>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chemeClr val="tx1"/>
              </a:solidFill>
            </a:endParaRPr>
          </a:p>
        </p:txBody>
      </p:sp>
      <p:grpSp>
        <p:nvGrpSpPr>
          <p:cNvPr id="20" name="Group 19">
            <a:extLst>
              <a:ext uri="{FF2B5EF4-FFF2-40B4-BE49-F238E27FC236}">
                <a16:creationId xmlns:a16="http://schemas.microsoft.com/office/drawing/2014/main" id="{8DD47089-AB6E-A090-94A0-29ACD4529AD2}"/>
              </a:ext>
            </a:extLst>
          </p:cNvPr>
          <p:cNvGrpSpPr/>
          <p:nvPr/>
        </p:nvGrpSpPr>
        <p:grpSpPr>
          <a:xfrm>
            <a:off x="1253889" y="2032738"/>
            <a:ext cx="3798015" cy="1096029"/>
            <a:chOff x="5819614" y="1596448"/>
            <a:chExt cx="3798015" cy="1096029"/>
          </a:xfrm>
        </p:grpSpPr>
        <p:grpSp>
          <p:nvGrpSpPr>
            <p:cNvPr id="4" name="Group 3">
              <a:extLst>
                <a:ext uri="{FF2B5EF4-FFF2-40B4-BE49-F238E27FC236}">
                  <a16:creationId xmlns:a16="http://schemas.microsoft.com/office/drawing/2014/main" id="{C33FB54F-4BAC-40CC-5695-3CF167E75F78}"/>
                </a:ext>
              </a:extLst>
            </p:cNvPr>
            <p:cNvGrpSpPr/>
            <p:nvPr/>
          </p:nvGrpSpPr>
          <p:grpSpPr>
            <a:xfrm>
              <a:off x="5819614" y="1596448"/>
              <a:ext cx="3798015" cy="1096029"/>
              <a:chOff x="7005964" y="1184468"/>
              <a:chExt cx="2879998" cy="859687"/>
            </a:xfrm>
          </p:grpSpPr>
          <p:sp>
            <p:nvSpPr>
              <p:cNvPr id="13" name="Oval 12">
                <a:extLst>
                  <a:ext uri="{FF2B5EF4-FFF2-40B4-BE49-F238E27FC236}">
                    <a16:creationId xmlns:a16="http://schemas.microsoft.com/office/drawing/2014/main" id="{48B229BC-076E-8153-DB5C-B83A07242CB8}"/>
                  </a:ext>
                </a:extLst>
              </p:cNvPr>
              <p:cNvSpPr>
                <a:spLocks noChangeAspect="1"/>
              </p:cNvSpPr>
              <p:nvPr/>
            </p:nvSpPr>
            <p:spPr>
              <a:xfrm>
                <a:off x="9200162" y="1184468"/>
                <a:ext cx="685800" cy="685800"/>
              </a:xfrm>
              <a:prstGeom prst="ellipse">
                <a:avLst/>
              </a:prstGeom>
              <a:solidFill>
                <a:schemeClr val="accent5"/>
              </a:solidFill>
              <a:ln w="12700" cap="flat" cmpd="sng" algn="ctr">
                <a:noFill/>
                <a:prstDash val="solid"/>
              </a:ln>
              <a:effectLst/>
              <a:extLst>
                <a:ext uri="{91240B29-F687-4F45-9708-019B960494DF}">
                  <a14:hiddenLine xmlns:a14="http://schemas.microsoft.com/office/drawing/2010/main" w="12700" cap="flat" cmpd="sng" algn="ctr">
                    <a:solidFill>
                      <a:schemeClr val="tx1"/>
                    </a:solidFill>
                    <a:prstDash val="solid"/>
                  </a14:hiddenLine>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dirty="0">
                  <a:solidFill>
                    <a:schemeClr val="tx1"/>
                  </a:solidFill>
                </a:endParaRPr>
              </a:p>
            </p:txBody>
          </p:sp>
          <p:grpSp>
            <p:nvGrpSpPr>
              <p:cNvPr id="14" name="Group 13">
                <a:extLst>
                  <a:ext uri="{FF2B5EF4-FFF2-40B4-BE49-F238E27FC236}">
                    <a16:creationId xmlns:a16="http://schemas.microsoft.com/office/drawing/2014/main" id="{25355BE1-E976-808F-2461-F7FDBEAFA428}"/>
                  </a:ext>
                </a:extLst>
              </p:cNvPr>
              <p:cNvGrpSpPr/>
              <p:nvPr/>
            </p:nvGrpSpPr>
            <p:grpSpPr>
              <a:xfrm>
                <a:off x="7005964" y="1611214"/>
                <a:ext cx="433073" cy="432941"/>
                <a:chOff x="965200" y="13627100"/>
                <a:chExt cx="3284538" cy="3284538"/>
              </a:xfrm>
            </p:grpSpPr>
            <p:sp>
              <p:nvSpPr>
                <p:cNvPr id="15" name="Freeform 2300">
                  <a:extLst>
                    <a:ext uri="{FF2B5EF4-FFF2-40B4-BE49-F238E27FC236}">
                      <a16:creationId xmlns:a16="http://schemas.microsoft.com/office/drawing/2014/main" id="{8112F168-5A6F-FC3B-0787-A14D65957405}"/>
                    </a:ext>
                  </a:extLst>
                </p:cNvPr>
                <p:cNvSpPr>
                  <a:spLocks/>
                </p:cNvSpPr>
                <p:nvPr/>
              </p:nvSpPr>
              <p:spPr bwMode="auto">
                <a:xfrm>
                  <a:off x="2265363" y="15224125"/>
                  <a:ext cx="682625" cy="368300"/>
                </a:xfrm>
                <a:custGeom>
                  <a:avLst/>
                  <a:gdLst>
                    <a:gd name="T0" fmla="*/ 0 w 104"/>
                    <a:gd name="T1" fmla="*/ 31 h 56"/>
                    <a:gd name="T2" fmla="*/ 27 w 104"/>
                    <a:gd name="T3" fmla="*/ 56 h 56"/>
                    <a:gd name="T4" fmla="*/ 79 w 104"/>
                    <a:gd name="T5" fmla="*/ 55 h 56"/>
                    <a:gd name="T6" fmla="*/ 104 w 104"/>
                    <a:gd name="T7" fmla="*/ 28 h 56"/>
                    <a:gd name="T8" fmla="*/ 0 w 104"/>
                    <a:gd name="T9" fmla="*/ 31 h 56"/>
                  </a:gdLst>
                  <a:ahLst/>
                  <a:cxnLst>
                    <a:cxn ang="0">
                      <a:pos x="T0" y="T1"/>
                    </a:cxn>
                    <a:cxn ang="0">
                      <a:pos x="T2" y="T3"/>
                    </a:cxn>
                    <a:cxn ang="0">
                      <a:pos x="T4" y="T5"/>
                    </a:cxn>
                    <a:cxn ang="0">
                      <a:pos x="T6" y="T7"/>
                    </a:cxn>
                    <a:cxn ang="0">
                      <a:pos x="T8" y="T9"/>
                    </a:cxn>
                  </a:cxnLst>
                  <a:rect l="0" t="0" r="r" b="b"/>
                  <a:pathLst>
                    <a:path w="104" h="56">
                      <a:moveTo>
                        <a:pt x="0" y="31"/>
                      </a:moveTo>
                      <a:cubicBezTo>
                        <a:pt x="27" y="56"/>
                        <a:pt x="27" y="56"/>
                        <a:pt x="27" y="56"/>
                      </a:cubicBezTo>
                      <a:cubicBezTo>
                        <a:pt x="41" y="41"/>
                        <a:pt x="64" y="41"/>
                        <a:pt x="79" y="55"/>
                      </a:cubicBezTo>
                      <a:cubicBezTo>
                        <a:pt x="104" y="28"/>
                        <a:pt x="104" y="28"/>
                        <a:pt x="104" y="28"/>
                      </a:cubicBezTo>
                      <a:cubicBezTo>
                        <a:pt x="75" y="0"/>
                        <a:pt x="28" y="1"/>
                        <a:pt x="0" y="31"/>
                      </a:cubicBez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 name="Freeform 2301">
                  <a:extLst>
                    <a:ext uri="{FF2B5EF4-FFF2-40B4-BE49-F238E27FC236}">
                      <a16:creationId xmlns:a16="http://schemas.microsoft.com/office/drawing/2014/main" id="{86120843-D6A6-4F1F-620C-7470472D1C0D}"/>
                    </a:ext>
                  </a:extLst>
                </p:cNvPr>
                <p:cNvSpPr>
                  <a:spLocks/>
                </p:cNvSpPr>
                <p:nvPr/>
              </p:nvSpPr>
              <p:spPr bwMode="auto">
                <a:xfrm>
                  <a:off x="1924050" y="14684375"/>
                  <a:ext cx="1373188" cy="571500"/>
                </a:xfrm>
                <a:custGeom>
                  <a:avLst/>
                  <a:gdLst>
                    <a:gd name="T0" fmla="*/ 0 w 209"/>
                    <a:gd name="T1" fmla="*/ 62 h 87"/>
                    <a:gd name="T2" fmla="*/ 27 w 209"/>
                    <a:gd name="T3" fmla="*/ 87 h 87"/>
                    <a:gd name="T4" fmla="*/ 183 w 209"/>
                    <a:gd name="T5" fmla="*/ 83 h 87"/>
                    <a:gd name="T6" fmla="*/ 209 w 209"/>
                    <a:gd name="T7" fmla="*/ 57 h 87"/>
                    <a:gd name="T8" fmla="*/ 0 w 209"/>
                    <a:gd name="T9" fmla="*/ 62 h 87"/>
                  </a:gdLst>
                  <a:ahLst/>
                  <a:cxnLst>
                    <a:cxn ang="0">
                      <a:pos x="T0" y="T1"/>
                    </a:cxn>
                    <a:cxn ang="0">
                      <a:pos x="T2" y="T3"/>
                    </a:cxn>
                    <a:cxn ang="0">
                      <a:pos x="T4" y="T5"/>
                    </a:cxn>
                    <a:cxn ang="0">
                      <a:pos x="T6" y="T7"/>
                    </a:cxn>
                    <a:cxn ang="0">
                      <a:pos x="T8" y="T9"/>
                    </a:cxn>
                  </a:cxnLst>
                  <a:rect l="0" t="0" r="r" b="b"/>
                  <a:pathLst>
                    <a:path w="209" h="87">
                      <a:moveTo>
                        <a:pt x="0" y="62"/>
                      </a:moveTo>
                      <a:cubicBezTo>
                        <a:pt x="27" y="87"/>
                        <a:pt x="27" y="87"/>
                        <a:pt x="27" y="87"/>
                      </a:cubicBezTo>
                      <a:cubicBezTo>
                        <a:pt x="69" y="43"/>
                        <a:pt x="139" y="41"/>
                        <a:pt x="183" y="83"/>
                      </a:cubicBezTo>
                      <a:cubicBezTo>
                        <a:pt x="209" y="57"/>
                        <a:pt x="209" y="57"/>
                        <a:pt x="209" y="57"/>
                      </a:cubicBezTo>
                      <a:cubicBezTo>
                        <a:pt x="150" y="0"/>
                        <a:pt x="56" y="3"/>
                        <a:pt x="0" y="62"/>
                      </a:cubicBez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 name="Freeform 2302">
                  <a:extLst>
                    <a:ext uri="{FF2B5EF4-FFF2-40B4-BE49-F238E27FC236}">
                      <a16:creationId xmlns:a16="http://schemas.microsoft.com/office/drawing/2014/main" id="{0777F4E5-9307-C48A-EA6F-F09A1833F789}"/>
                    </a:ext>
                  </a:extLst>
                </p:cNvPr>
                <p:cNvSpPr>
                  <a:spLocks/>
                </p:cNvSpPr>
                <p:nvPr/>
              </p:nvSpPr>
              <p:spPr bwMode="auto">
                <a:xfrm>
                  <a:off x="1582738" y="14152563"/>
                  <a:ext cx="2055813" cy="776288"/>
                </a:xfrm>
                <a:custGeom>
                  <a:avLst/>
                  <a:gdLst>
                    <a:gd name="T0" fmla="*/ 0 w 313"/>
                    <a:gd name="T1" fmla="*/ 92 h 118"/>
                    <a:gd name="T2" fmla="*/ 27 w 313"/>
                    <a:gd name="T3" fmla="*/ 118 h 118"/>
                    <a:gd name="T4" fmla="*/ 287 w 313"/>
                    <a:gd name="T5" fmla="*/ 111 h 118"/>
                    <a:gd name="T6" fmla="*/ 313 w 313"/>
                    <a:gd name="T7" fmla="*/ 84 h 118"/>
                    <a:gd name="T8" fmla="*/ 0 w 313"/>
                    <a:gd name="T9" fmla="*/ 92 h 118"/>
                  </a:gdLst>
                  <a:ahLst/>
                  <a:cxnLst>
                    <a:cxn ang="0">
                      <a:pos x="T0" y="T1"/>
                    </a:cxn>
                    <a:cxn ang="0">
                      <a:pos x="T2" y="T3"/>
                    </a:cxn>
                    <a:cxn ang="0">
                      <a:pos x="T4" y="T5"/>
                    </a:cxn>
                    <a:cxn ang="0">
                      <a:pos x="T6" y="T7"/>
                    </a:cxn>
                    <a:cxn ang="0">
                      <a:pos x="T8" y="T9"/>
                    </a:cxn>
                  </a:cxnLst>
                  <a:rect l="0" t="0" r="r" b="b"/>
                  <a:pathLst>
                    <a:path w="313" h="118">
                      <a:moveTo>
                        <a:pt x="0" y="92"/>
                      </a:moveTo>
                      <a:cubicBezTo>
                        <a:pt x="27" y="118"/>
                        <a:pt x="27" y="118"/>
                        <a:pt x="27" y="118"/>
                      </a:cubicBezTo>
                      <a:cubicBezTo>
                        <a:pt x="97" y="44"/>
                        <a:pt x="213" y="41"/>
                        <a:pt x="287" y="111"/>
                      </a:cubicBezTo>
                      <a:cubicBezTo>
                        <a:pt x="313" y="84"/>
                        <a:pt x="313" y="84"/>
                        <a:pt x="313" y="84"/>
                      </a:cubicBezTo>
                      <a:cubicBezTo>
                        <a:pt x="224" y="0"/>
                        <a:pt x="84" y="4"/>
                        <a:pt x="0" y="92"/>
                      </a:cubicBez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 name="Freeform 2303">
                  <a:extLst>
                    <a:ext uri="{FF2B5EF4-FFF2-40B4-BE49-F238E27FC236}">
                      <a16:creationId xmlns:a16="http://schemas.microsoft.com/office/drawing/2014/main" id="{7B0C02E6-9933-B49D-7061-EF536F5DBC30}"/>
                    </a:ext>
                  </a:extLst>
                </p:cNvPr>
                <p:cNvSpPr>
                  <a:spLocks/>
                </p:cNvSpPr>
                <p:nvPr/>
              </p:nvSpPr>
              <p:spPr bwMode="auto">
                <a:xfrm>
                  <a:off x="2344738" y="15743238"/>
                  <a:ext cx="531813" cy="531813"/>
                </a:xfrm>
                <a:custGeom>
                  <a:avLst/>
                  <a:gdLst>
                    <a:gd name="T0" fmla="*/ 15 w 81"/>
                    <a:gd name="T1" fmla="*/ 67 h 81"/>
                    <a:gd name="T2" fmla="*/ 14 w 81"/>
                    <a:gd name="T3" fmla="*/ 15 h 81"/>
                    <a:gd name="T4" fmla="*/ 66 w 81"/>
                    <a:gd name="T5" fmla="*/ 14 h 81"/>
                    <a:gd name="T6" fmla="*/ 67 w 81"/>
                    <a:gd name="T7" fmla="*/ 66 h 81"/>
                    <a:gd name="T8" fmla="*/ 15 w 81"/>
                    <a:gd name="T9" fmla="*/ 67 h 81"/>
                  </a:gdLst>
                  <a:ahLst/>
                  <a:cxnLst>
                    <a:cxn ang="0">
                      <a:pos x="T0" y="T1"/>
                    </a:cxn>
                    <a:cxn ang="0">
                      <a:pos x="T2" y="T3"/>
                    </a:cxn>
                    <a:cxn ang="0">
                      <a:pos x="T4" y="T5"/>
                    </a:cxn>
                    <a:cxn ang="0">
                      <a:pos x="T6" y="T7"/>
                    </a:cxn>
                    <a:cxn ang="0">
                      <a:pos x="T8" y="T9"/>
                    </a:cxn>
                  </a:cxnLst>
                  <a:rect l="0" t="0" r="r" b="b"/>
                  <a:pathLst>
                    <a:path w="81" h="81">
                      <a:moveTo>
                        <a:pt x="15" y="67"/>
                      </a:moveTo>
                      <a:cubicBezTo>
                        <a:pt x="0" y="53"/>
                        <a:pt x="0" y="30"/>
                        <a:pt x="14" y="15"/>
                      </a:cubicBezTo>
                      <a:cubicBezTo>
                        <a:pt x="28" y="1"/>
                        <a:pt x="51" y="0"/>
                        <a:pt x="66" y="14"/>
                      </a:cubicBezTo>
                      <a:cubicBezTo>
                        <a:pt x="80" y="28"/>
                        <a:pt x="81" y="51"/>
                        <a:pt x="67" y="66"/>
                      </a:cubicBezTo>
                      <a:cubicBezTo>
                        <a:pt x="53" y="81"/>
                        <a:pt x="30" y="81"/>
                        <a:pt x="15" y="67"/>
                      </a:cubicBezTo>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 name="Freeform 2304">
                  <a:extLst>
                    <a:ext uri="{FF2B5EF4-FFF2-40B4-BE49-F238E27FC236}">
                      <a16:creationId xmlns:a16="http://schemas.microsoft.com/office/drawing/2014/main" id="{29B9D786-AED3-710D-A204-E28533815649}"/>
                    </a:ext>
                  </a:extLst>
                </p:cNvPr>
                <p:cNvSpPr>
                  <a:spLocks noEditPoints="1"/>
                </p:cNvSpPr>
                <p:nvPr/>
              </p:nvSpPr>
              <p:spPr bwMode="auto">
                <a:xfrm>
                  <a:off x="965200" y="13627100"/>
                  <a:ext cx="3284538" cy="3284538"/>
                </a:xfrm>
                <a:custGeom>
                  <a:avLst/>
                  <a:gdLst>
                    <a:gd name="T0" fmla="*/ 250 w 500"/>
                    <a:gd name="T1" fmla="*/ 16 h 500"/>
                    <a:gd name="T2" fmla="*/ 484 w 500"/>
                    <a:gd name="T3" fmla="*/ 250 h 500"/>
                    <a:gd name="T4" fmla="*/ 250 w 500"/>
                    <a:gd name="T5" fmla="*/ 483 h 500"/>
                    <a:gd name="T6" fmla="*/ 17 w 500"/>
                    <a:gd name="T7" fmla="*/ 250 h 500"/>
                    <a:gd name="T8" fmla="*/ 250 w 500"/>
                    <a:gd name="T9" fmla="*/ 16 h 500"/>
                    <a:gd name="T10" fmla="*/ 250 w 500"/>
                    <a:gd name="T11" fmla="*/ 0 h 500"/>
                    <a:gd name="T12" fmla="*/ 0 w 500"/>
                    <a:gd name="T13" fmla="*/ 250 h 500"/>
                    <a:gd name="T14" fmla="*/ 250 w 500"/>
                    <a:gd name="T15" fmla="*/ 500 h 500"/>
                    <a:gd name="T16" fmla="*/ 500 w 500"/>
                    <a:gd name="T17" fmla="*/ 250 h 500"/>
                    <a:gd name="T18" fmla="*/ 250 w 500"/>
                    <a:gd name="T19" fmla="*/ 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0" h="500">
                      <a:moveTo>
                        <a:pt x="250" y="16"/>
                      </a:moveTo>
                      <a:cubicBezTo>
                        <a:pt x="379" y="16"/>
                        <a:pt x="484" y="121"/>
                        <a:pt x="484" y="250"/>
                      </a:cubicBezTo>
                      <a:cubicBezTo>
                        <a:pt x="484" y="379"/>
                        <a:pt x="379" y="483"/>
                        <a:pt x="250" y="483"/>
                      </a:cubicBezTo>
                      <a:cubicBezTo>
                        <a:pt x="121" y="483"/>
                        <a:pt x="17" y="379"/>
                        <a:pt x="17" y="250"/>
                      </a:cubicBezTo>
                      <a:cubicBezTo>
                        <a:pt x="17" y="121"/>
                        <a:pt x="121" y="16"/>
                        <a:pt x="250" y="16"/>
                      </a:cubicBezTo>
                      <a:moveTo>
                        <a:pt x="250" y="0"/>
                      </a:moveTo>
                      <a:cubicBezTo>
                        <a:pt x="112" y="0"/>
                        <a:pt x="0" y="112"/>
                        <a:pt x="0" y="250"/>
                      </a:cubicBezTo>
                      <a:cubicBezTo>
                        <a:pt x="0" y="388"/>
                        <a:pt x="112" y="500"/>
                        <a:pt x="250" y="500"/>
                      </a:cubicBezTo>
                      <a:cubicBezTo>
                        <a:pt x="388" y="500"/>
                        <a:pt x="500" y="388"/>
                        <a:pt x="500" y="250"/>
                      </a:cubicBezTo>
                      <a:cubicBezTo>
                        <a:pt x="500" y="112"/>
                        <a:pt x="388" y="0"/>
                        <a:pt x="250" y="0"/>
                      </a:cubicBez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pic>
          <p:nvPicPr>
            <p:cNvPr id="3" name="Picture 2" descr="Phone_VoIP.png">
              <a:extLst>
                <a:ext uri="{FF2B5EF4-FFF2-40B4-BE49-F238E27FC236}">
                  <a16:creationId xmlns:a16="http://schemas.microsoft.com/office/drawing/2014/main" id="{A5FD7EC7-0874-E1BC-8F8F-6F9D4117E359}"/>
                </a:ext>
              </a:extLst>
            </p:cNvPr>
            <p:cNvPicPr>
              <a:picLocks noChangeAspect="1"/>
            </p:cNvPicPr>
            <p:nvPr/>
          </p:nvPicPr>
          <p:blipFill>
            <a:blip r:embed="rId3" cstate="print"/>
            <a:stretch>
              <a:fillRect/>
            </a:stretch>
          </p:blipFill>
          <p:spPr>
            <a:xfrm>
              <a:off x="8883896" y="1792457"/>
              <a:ext cx="563061" cy="555934"/>
            </a:xfrm>
            <a:prstGeom prst="rect">
              <a:avLst/>
            </a:prstGeom>
          </p:spPr>
        </p:pic>
      </p:grpSp>
      <p:sp>
        <p:nvSpPr>
          <p:cNvPr id="21" name="Title 1">
            <a:extLst>
              <a:ext uri="{FF2B5EF4-FFF2-40B4-BE49-F238E27FC236}">
                <a16:creationId xmlns:a16="http://schemas.microsoft.com/office/drawing/2014/main" id="{CCD9386D-53DC-7A40-A997-F78DB4A8D9AE}"/>
              </a:ext>
            </a:extLst>
          </p:cNvPr>
          <p:cNvSpPr txBox="1">
            <a:spLocks/>
          </p:cNvSpPr>
          <p:nvPr/>
        </p:nvSpPr>
        <p:spPr>
          <a:xfrm>
            <a:off x="116499" y="621826"/>
            <a:ext cx="12075501" cy="790185"/>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000" dirty="0"/>
              <a:t>The monitoring methodology nowadays is highly recommended to  use Meta data with AI/ML driven insights, if applicable,  to proactively improve user experience  and to help the admin to understand the traffic inside the network!</a:t>
            </a:r>
            <a:endParaRPr lang="en-US" sz="2000" dirty="0"/>
          </a:p>
        </p:txBody>
      </p:sp>
      <p:sp>
        <p:nvSpPr>
          <p:cNvPr id="25" name="TextBox 24">
            <a:extLst>
              <a:ext uri="{FF2B5EF4-FFF2-40B4-BE49-F238E27FC236}">
                <a16:creationId xmlns:a16="http://schemas.microsoft.com/office/drawing/2014/main" id="{25F405BE-DE21-890C-9000-A8216E0F1492}"/>
              </a:ext>
            </a:extLst>
          </p:cNvPr>
          <p:cNvSpPr txBox="1"/>
          <p:nvPr/>
        </p:nvSpPr>
        <p:spPr>
          <a:xfrm>
            <a:off x="9567649" y="2512912"/>
            <a:ext cx="2288777" cy="2862322"/>
          </a:xfrm>
          <a:prstGeom prst="rect">
            <a:avLst/>
          </a:prstGeom>
          <a:noFill/>
        </p:spPr>
        <p:txBody>
          <a:bodyPr wrap="square">
            <a:spAutoFit/>
          </a:bodyPr>
          <a:lstStyle/>
          <a:p>
            <a:pPr algn="just"/>
            <a:r>
              <a:rPr lang="en-AE" dirty="0">
                <a:latin typeface="Abadi MT Condensed Light" panose="020B0306030101010103" pitchFamily="34" charset="77"/>
                <a:ea typeface="Noteworthy Light" panose="02000400000000000000" pitchFamily="2" charset="77"/>
              </a:rPr>
              <a:t>Machine learning and AI empowering the  analyzes of  vast amounts of data in real-time, identifying patterns and anomalies that traditional methods miss, providing crucial insights for proactive decision-making and optimization.</a:t>
            </a:r>
          </a:p>
        </p:txBody>
      </p:sp>
      <p:pic>
        <p:nvPicPr>
          <p:cNvPr id="26" name="Picture 25">
            <a:extLst>
              <a:ext uri="{FF2B5EF4-FFF2-40B4-BE49-F238E27FC236}">
                <a16:creationId xmlns:a16="http://schemas.microsoft.com/office/drawing/2014/main" id="{089E58CA-C729-B4B8-1804-A2C9F8141B8D}"/>
              </a:ext>
            </a:extLst>
          </p:cNvPr>
          <p:cNvPicPr>
            <a:picLocks noChangeAspect="1"/>
          </p:cNvPicPr>
          <p:nvPr/>
        </p:nvPicPr>
        <p:blipFill>
          <a:blip r:embed="rId4"/>
          <a:stretch>
            <a:fillRect/>
          </a:stretch>
        </p:blipFill>
        <p:spPr>
          <a:xfrm>
            <a:off x="8020179" y="1434972"/>
            <a:ext cx="1128127" cy="1360590"/>
          </a:xfrm>
          <a:prstGeom prst="rect">
            <a:avLst/>
          </a:prstGeom>
        </p:spPr>
      </p:pic>
      <p:sp>
        <p:nvSpPr>
          <p:cNvPr id="27" name="Rounded Rectangle 26">
            <a:extLst>
              <a:ext uri="{FF2B5EF4-FFF2-40B4-BE49-F238E27FC236}">
                <a16:creationId xmlns:a16="http://schemas.microsoft.com/office/drawing/2014/main" id="{DDA484F4-6F44-F7DE-5FF4-F597F0FB5063}"/>
              </a:ext>
            </a:extLst>
          </p:cNvPr>
          <p:cNvSpPr/>
          <p:nvPr/>
        </p:nvSpPr>
        <p:spPr>
          <a:xfrm>
            <a:off x="9113583" y="2492904"/>
            <a:ext cx="2949589" cy="2913631"/>
          </a:xfrm>
          <a:prstGeom prst="roundRect">
            <a:avLst/>
          </a:prstGeom>
          <a:solidFill>
            <a:schemeClr val="accent6">
              <a:lumMod val="75000"/>
              <a:alpha val="1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dirty="0"/>
          </a:p>
        </p:txBody>
      </p:sp>
    </p:spTree>
    <p:extLst>
      <p:ext uri="{BB962C8B-B14F-4D97-AF65-F5344CB8AC3E}">
        <p14:creationId xmlns:p14="http://schemas.microsoft.com/office/powerpoint/2010/main" val="122498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16D7A-D712-D36D-F0DF-26746DB004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7DA3E5-A854-481D-559D-FC6DC3C69B62}"/>
              </a:ext>
            </a:extLst>
          </p:cNvPr>
          <p:cNvSpPr>
            <a:spLocks noGrp="1"/>
          </p:cNvSpPr>
          <p:nvPr>
            <p:ph type="title"/>
          </p:nvPr>
        </p:nvSpPr>
        <p:spPr>
          <a:xfrm>
            <a:off x="22984" y="20965"/>
            <a:ext cx="10515600" cy="912766"/>
          </a:xfrm>
        </p:spPr>
        <p:txBody>
          <a:bodyPr>
            <a:noAutofit/>
          </a:bodyPr>
          <a:lstStyle/>
          <a:p>
            <a:r>
              <a:rPr lang="en-US" b="1" dirty="0">
                <a:latin typeface="+mn-lt"/>
              </a:rPr>
              <a:t>Visibility Techniques</a:t>
            </a:r>
          </a:p>
        </p:txBody>
      </p:sp>
      <p:pic>
        <p:nvPicPr>
          <p:cNvPr id="6" name="Picture 5">
            <a:extLst>
              <a:ext uri="{FF2B5EF4-FFF2-40B4-BE49-F238E27FC236}">
                <a16:creationId xmlns:a16="http://schemas.microsoft.com/office/drawing/2014/main" id="{3A4C9711-441E-444F-986A-DE1A27F52F9C}"/>
              </a:ext>
            </a:extLst>
          </p:cNvPr>
          <p:cNvPicPr>
            <a:picLocks noChangeAspect="1"/>
          </p:cNvPicPr>
          <p:nvPr/>
        </p:nvPicPr>
        <p:blipFill>
          <a:blip r:embed="rId3"/>
          <a:stretch>
            <a:fillRect/>
          </a:stretch>
        </p:blipFill>
        <p:spPr>
          <a:xfrm>
            <a:off x="140753" y="1170878"/>
            <a:ext cx="5851976" cy="3568611"/>
          </a:xfrm>
          <a:prstGeom prst="rect">
            <a:avLst/>
          </a:prstGeom>
        </p:spPr>
      </p:pic>
      <p:pic>
        <p:nvPicPr>
          <p:cNvPr id="7" name="Picture 6">
            <a:extLst>
              <a:ext uri="{FF2B5EF4-FFF2-40B4-BE49-F238E27FC236}">
                <a16:creationId xmlns:a16="http://schemas.microsoft.com/office/drawing/2014/main" id="{E1DF41DF-53BD-AC82-FBC6-F60856EAC779}"/>
              </a:ext>
            </a:extLst>
          </p:cNvPr>
          <p:cNvPicPr>
            <a:picLocks noChangeAspect="1"/>
          </p:cNvPicPr>
          <p:nvPr/>
        </p:nvPicPr>
        <p:blipFill>
          <a:blip r:embed="rId4"/>
          <a:stretch>
            <a:fillRect/>
          </a:stretch>
        </p:blipFill>
        <p:spPr>
          <a:xfrm>
            <a:off x="6522733" y="2107579"/>
            <a:ext cx="5195118" cy="4307619"/>
          </a:xfrm>
          <a:prstGeom prst="rect">
            <a:avLst/>
          </a:prstGeom>
        </p:spPr>
      </p:pic>
      <p:sp>
        <p:nvSpPr>
          <p:cNvPr id="9" name="TextBox 8">
            <a:extLst>
              <a:ext uri="{FF2B5EF4-FFF2-40B4-BE49-F238E27FC236}">
                <a16:creationId xmlns:a16="http://schemas.microsoft.com/office/drawing/2014/main" id="{7771739A-84BC-3703-2081-541BFDC5AEB1}"/>
              </a:ext>
            </a:extLst>
          </p:cNvPr>
          <p:cNvSpPr txBox="1"/>
          <p:nvPr/>
        </p:nvSpPr>
        <p:spPr>
          <a:xfrm>
            <a:off x="8596159" y="933731"/>
            <a:ext cx="1205764" cy="523220"/>
          </a:xfrm>
          <a:prstGeom prst="rect">
            <a:avLst/>
          </a:prstGeom>
          <a:noFill/>
        </p:spPr>
        <p:txBody>
          <a:bodyPr wrap="square" rtlCol="0">
            <a:spAutoFit/>
          </a:bodyPr>
          <a:lstStyle/>
          <a:p>
            <a:r>
              <a:rPr lang="en-US" sz="2800" b="1" dirty="0"/>
              <a:t>SNMP</a:t>
            </a:r>
          </a:p>
        </p:txBody>
      </p:sp>
      <p:sp>
        <p:nvSpPr>
          <p:cNvPr id="10" name="TextBox 9">
            <a:extLst>
              <a:ext uri="{FF2B5EF4-FFF2-40B4-BE49-F238E27FC236}">
                <a16:creationId xmlns:a16="http://schemas.microsoft.com/office/drawing/2014/main" id="{86A5EDC0-5CA6-4D88-E103-C9A9AAC03733}"/>
              </a:ext>
            </a:extLst>
          </p:cNvPr>
          <p:cNvSpPr txBox="1"/>
          <p:nvPr/>
        </p:nvSpPr>
        <p:spPr>
          <a:xfrm>
            <a:off x="8596159" y="1753628"/>
            <a:ext cx="1205764" cy="523220"/>
          </a:xfrm>
          <a:prstGeom prst="rect">
            <a:avLst/>
          </a:prstGeom>
          <a:noFill/>
        </p:spPr>
        <p:txBody>
          <a:bodyPr wrap="square" rtlCol="0">
            <a:spAutoFit/>
          </a:bodyPr>
          <a:lstStyle/>
          <a:p>
            <a:r>
              <a:rPr lang="en-US" sz="2800" b="1" dirty="0"/>
              <a:t>Flows</a:t>
            </a:r>
          </a:p>
        </p:txBody>
      </p:sp>
      <p:sp>
        <p:nvSpPr>
          <p:cNvPr id="11" name="TextBox 10">
            <a:extLst>
              <a:ext uri="{FF2B5EF4-FFF2-40B4-BE49-F238E27FC236}">
                <a16:creationId xmlns:a16="http://schemas.microsoft.com/office/drawing/2014/main" id="{E8B82248-2E24-311A-30F8-762290C19CBE}"/>
              </a:ext>
            </a:extLst>
          </p:cNvPr>
          <p:cNvSpPr txBox="1"/>
          <p:nvPr/>
        </p:nvSpPr>
        <p:spPr>
          <a:xfrm>
            <a:off x="8596159" y="2573525"/>
            <a:ext cx="1707569" cy="523220"/>
          </a:xfrm>
          <a:prstGeom prst="rect">
            <a:avLst/>
          </a:prstGeom>
          <a:noFill/>
        </p:spPr>
        <p:txBody>
          <a:bodyPr wrap="square" rtlCol="0">
            <a:spAutoFit/>
          </a:bodyPr>
          <a:lstStyle/>
          <a:p>
            <a:r>
              <a:rPr lang="en-US" sz="2800" b="1" dirty="0">
                <a:solidFill>
                  <a:srgbClr val="C00000"/>
                </a:solidFill>
              </a:rPr>
              <a:t>Packets</a:t>
            </a:r>
          </a:p>
        </p:txBody>
      </p:sp>
    </p:spTree>
    <p:extLst>
      <p:ext uri="{BB962C8B-B14F-4D97-AF65-F5344CB8AC3E}">
        <p14:creationId xmlns:p14="http://schemas.microsoft.com/office/powerpoint/2010/main" val="119254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sosceles Triangle 3">
            <a:extLst>
              <a:ext uri="{FF2B5EF4-FFF2-40B4-BE49-F238E27FC236}">
                <a16:creationId xmlns:a16="http://schemas.microsoft.com/office/drawing/2014/main" id="{A98B4010-BA05-1749-8B86-841995CBCF7E}"/>
              </a:ext>
            </a:extLst>
          </p:cNvPr>
          <p:cNvSpPr>
            <a:spLocks noChangeAspect="1"/>
          </p:cNvSpPr>
          <p:nvPr/>
        </p:nvSpPr>
        <p:spPr>
          <a:xfrm>
            <a:off x="1034246" y="1700562"/>
            <a:ext cx="2927562" cy="1968219"/>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9" name="Isosceles Triangle 4">
            <a:extLst>
              <a:ext uri="{FF2B5EF4-FFF2-40B4-BE49-F238E27FC236}">
                <a16:creationId xmlns:a16="http://schemas.microsoft.com/office/drawing/2014/main" id="{1B1D6C74-31A9-DB4F-B80A-DDE85D1DB34C}"/>
              </a:ext>
            </a:extLst>
          </p:cNvPr>
          <p:cNvSpPr>
            <a:spLocks noChangeAspect="1"/>
          </p:cNvSpPr>
          <p:nvPr/>
        </p:nvSpPr>
        <p:spPr>
          <a:xfrm rot="10800000">
            <a:off x="1560215" y="1700559"/>
            <a:ext cx="947740" cy="637172"/>
          </a:xfrm>
          <a:prstGeom prst="triangle">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10" name="Isosceles Triangle 5">
            <a:extLst>
              <a:ext uri="{FF2B5EF4-FFF2-40B4-BE49-F238E27FC236}">
                <a16:creationId xmlns:a16="http://schemas.microsoft.com/office/drawing/2014/main" id="{0D53CF43-6FCB-DA4C-AC6E-6609D952FD03}"/>
              </a:ext>
            </a:extLst>
          </p:cNvPr>
          <p:cNvSpPr>
            <a:spLocks noChangeAspect="1"/>
          </p:cNvSpPr>
          <p:nvPr/>
        </p:nvSpPr>
        <p:spPr>
          <a:xfrm rot="10800000">
            <a:off x="1034246" y="3669029"/>
            <a:ext cx="2927562" cy="1968219"/>
          </a:xfrm>
          <a:prstGeom prst="triangle">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11" name="Isosceles Triangle 8">
            <a:extLst>
              <a:ext uri="{FF2B5EF4-FFF2-40B4-BE49-F238E27FC236}">
                <a16:creationId xmlns:a16="http://schemas.microsoft.com/office/drawing/2014/main" id="{D2BF6CDF-56CD-4841-A759-B9141882B94D}"/>
              </a:ext>
            </a:extLst>
          </p:cNvPr>
          <p:cNvSpPr>
            <a:spLocks noChangeAspect="1"/>
          </p:cNvSpPr>
          <p:nvPr/>
        </p:nvSpPr>
        <p:spPr>
          <a:xfrm>
            <a:off x="3438981" y="1700562"/>
            <a:ext cx="2927562" cy="1968219"/>
          </a:xfrm>
          <a:prstGeom prst="triangl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12" name="Isosceles Triangle 9">
            <a:extLst>
              <a:ext uri="{FF2B5EF4-FFF2-40B4-BE49-F238E27FC236}">
                <a16:creationId xmlns:a16="http://schemas.microsoft.com/office/drawing/2014/main" id="{11686803-64E3-A84A-8337-1941BC1D1FAA}"/>
              </a:ext>
            </a:extLst>
          </p:cNvPr>
          <p:cNvSpPr>
            <a:spLocks noChangeAspect="1"/>
          </p:cNvSpPr>
          <p:nvPr/>
        </p:nvSpPr>
        <p:spPr>
          <a:xfrm rot="10800000">
            <a:off x="3964950" y="1700559"/>
            <a:ext cx="947740" cy="637172"/>
          </a:xfrm>
          <a:prstGeom prst="triangle">
            <a:avLst/>
          </a:prstGeom>
          <a:gradFill flip="none" rotWithShape="1">
            <a:gsLst>
              <a:gs pos="0">
                <a:schemeClr val="accent5">
                  <a:lumMod val="50000"/>
                </a:schemeClr>
              </a:gs>
              <a:gs pos="100000">
                <a:schemeClr val="accent5"/>
              </a:gs>
            </a:gsLst>
            <a:lin ang="1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13" name="Isosceles Triangle 10">
            <a:extLst>
              <a:ext uri="{FF2B5EF4-FFF2-40B4-BE49-F238E27FC236}">
                <a16:creationId xmlns:a16="http://schemas.microsoft.com/office/drawing/2014/main" id="{0A410B46-74CD-E940-8AFC-990B4F9016D4}"/>
              </a:ext>
            </a:extLst>
          </p:cNvPr>
          <p:cNvSpPr>
            <a:spLocks noChangeAspect="1"/>
          </p:cNvSpPr>
          <p:nvPr/>
        </p:nvSpPr>
        <p:spPr>
          <a:xfrm rot="10800000">
            <a:off x="3438981" y="3669029"/>
            <a:ext cx="2927562" cy="1968219"/>
          </a:xfrm>
          <a:prstGeom prst="triangle">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14" name="Isosceles Triangle 12">
            <a:extLst>
              <a:ext uri="{FF2B5EF4-FFF2-40B4-BE49-F238E27FC236}">
                <a16:creationId xmlns:a16="http://schemas.microsoft.com/office/drawing/2014/main" id="{42FBE386-CCF1-1544-B794-2109F1AA29C2}"/>
              </a:ext>
            </a:extLst>
          </p:cNvPr>
          <p:cNvSpPr>
            <a:spLocks noChangeAspect="1"/>
          </p:cNvSpPr>
          <p:nvPr/>
        </p:nvSpPr>
        <p:spPr>
          <a:xfrm>
            <a:off x="5845428" y="1700562"/>
            <a:ext cx="2927562" cy="1968219"/>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15" name="Isosceles Triangle 13">
            <a:extLst>
              <a:ext uri="{FF2B5EF4-FFF2-40B4-BE49-F238E27FC236}">
                <a16:creationId xmlns:a16="http://schemas.microsoft.com/office/drawing/2014/main" id="{04B61424-D4D2-ED48-B5EE-07296437AF1C}"/>
              </a:ext>
            </a:extLst>
          </p:cNvPr>
          <p:cNvSpPr>
            <a:spLocks noChangeAspect="1"/>
          </p:cNvSpPr>
          <p:nvPr/>
        </p:nvSpPr>
        <p:spPr>
          <a:xfrm rot="10800000">
            <a:off x="6371397" y="1700559"/>
            <a:ext cx="947740" cy="637172"/>
          </a:xfrm>
          <a:prstGeom prst="triangle">
            <a:avLst/>
          </a:prstGeom>
          <a:gradFill flip="none" rotWithShape="1">
            <a:gsLst>
              <a:gs pos="0">
                <a:schemeClr val="accent4">
                  <a:lumMod val="50000"/>
                </a:schemeClr>
              </a:gs>
              <a:gs pos="100000">
                <a:schemeClr val="accent4"/>
              </a:gs>
            </a:gsLst>
            <a:lin ang="1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16" name="Isosceles Triangle 14">
            <a:extLst>
              <a:ext uri="{FF2B5EF4-FFF2-40B4-BE49-F238E27FC236}">
                <a16:creationId xmlns:a16="http://schemas.microsoft.com/office/drawing/2014/main" id="{8E71EBC9-E779-D343-8BF1-D0A5E99C1507}"/>
              </a:ext>
            </a:extLst>
          </p:cNvPr>
          <p:cNvSpPr>
            <a:spLocks noChangeAspect="1"/>
          </p:cNvSpPr>
          <p:nvPr/>
        </p:nvSpPr>
        <p:spPr>
          <a:xfrm rot="10800000">
            <a:off x="5845428" y="3669029"/>
            <a:ext cx="2927562" cy="1968219"/>
          </a:xfrm>
          <a:prstGeom prst="triangle">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17" name="Isosceles Triangle 16">
            <a:extLst>
              <a:ext uri="{FF2B5EF4-FFF2-40B4-BE49-F238E27FC236}">
                <a16:creationId xmlns:a16="http://schemas.microsoft.com/office/drawing/2014/main" id="{9F463E8D-1933-9045-BF4F-A664AF66D669}"/>
              </a:ext>
            </a:extLst>
          </p:cNvPr>
          <p:cNvSpPr>
            <a:spLocks noChangeAspect="1"/>
          </p:cNvSpPr>
          <p:nvPr/>
        </p:nvSpPr>
        <p:spPr>
          <a:xfrm>
            <a:off x="8228336" y="1700562"/>
            <a:ext cx="2927562" cy="1968219"/>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18" name="Isosceles Triangle 17">
            <a:extLst>
              <a:ext uri="{FF2B5EF4-FFF2-40B4-BE49-F238E27FC236}">
                <a16:creationId xmlns:a16="http://schemas.microsoft.com/office/drawing/2014/main" id="{440D2C80-0792-574C-A107-51733A0982F4}"/>
              </a:ext>
            </a:extLst>
          </p:cNvPr>
          <p:cNvSpPr>
            <a:spLocks noChangeAspect="1"/>
          </p:cNvSpPr>
          <p:nvPr/>
        </p:nvSpPr>
        <p:spPr>
          <a:xfrm rot="10800000">
            <a:off x="8754305" y="1700559"/>
            <a:ext cx="947740" cy="637172"/>
          </a:xfrm>
          <a:prstGeom prst="triangle">
            <a:avLst/>
          </a:prstGeom>
          <a:gradFill flip="none" rotWithShape="1">
            <a:gsLst>
              <a:gs pos="0">
                <a:schemeClr val="accent2">
                  <a:lumMod val="50000"/>
                </a:schemeClr>
              </a:gs>
              <a:gs pos="100000">
                <a:schemeClr val="accent2">
                  <a:lumMod val="75000"/>
                </a:schemeClr>
              </a:gs>
            </a:gsLst>
            <a:lin ang="1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19" name="Isosceles Triangle 18">
            <a:extLst>
              <a:ext uri="{FF2B5EF4-FFF2-40B4-BE49-F238E27FC236}">
                <a16:creationId xmlns:a16="http://schemas.microsoft.com/office/drawing/2014/main" id="{BC9A4889-29CB-1745-9157-AB7D754C2459}"/>
              </a:ext>
            </a:extLst>
          </p:cNvPr>
          <p:cNvSpPr>
            <a:spLocks noChangeAspect="1"/>
          </p:cNvSpPr>
          <p:nvPr/>
        </p:nvSpPr>
        <p:spPr>
          <a:xfrm rot="10800000">
            <a:off x="8228336" y="3669029"/>
            <a:ext cx="2927562" cy="1968219"/>
          </a:xfrm>
          <a:prstGeom prst="triangl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20" name="TextBox 19">
            <a:extLst>
              <a:ext uri="{FF2B5EF4-FFF2-40B4-BE49-F238E27FC236}">
                <a16:creationId xmlns:a16="http://schemas.microsoft.com/office/drawing/2014/main" id="{923FC5C8-2AC9-C44B-886F-70A51D39CD8A}"/>
              </a:ext>
            </a:extLst>
          </p:cNvPr>
          <p:cNvSpPr txBox="1"/>
          <p:nvPr/>
        </p:nvSpPr>
        <p:spPr>
          <a:xfrm>
            <a:off x="1765363" y="1766868"/>
            <a:ext cx="572386" cy="338554"/>
          </a:xfrm>
          <a:prstGeom prst="rect">
            <a:avLst/>
          </a:prstGeom>
          <a:noFill/>
        </p:spPr>
        <p:txBody>
          <a:bodyPr wrap="square" rtlCol="0">
            <a:spAutoFit/>
          </a:bodyPr>
          <a:lstStyle/>
          <a:p>
            <a:pPr algn="ctr"/>
            <a:r>
              <a:rPr lang="en-US" sz="1600" dirty="0">
                <a:solidFill>
                  <a:srgbClr val="FFFFFF"/>
                </a:solidFill>
              </a:rPr>
              <a:t>01</a:t>
            </a:r>
          </a:p>
        </p:txBody>
      </p:sp>
      <p:sp>
        <p:nvSpPr>
          <p:cNvPr id="21" name="TextBox 20">
            <a:extLst>
              <a:ext uri="{FF2B5EF4-FFF2-40B4-BE49-F238E27FC236}">
                <a16:creationId xmlns:a16="http://schemas.microsoft.com/office/drawing/2014/main" id="{B1534F56-8605-2A4E-9E78-83F1EC553B2E}"/>
              </a:ext>
            </a:extLst>
          </p:cNvPr>
          <p:cNvSpPr txBox="1"/>
          <p:nvPr/>
        </p:nvSpPr>
        <p:spPr>
          <a:xfrm>
            <a:off x="4160619" y="1766868"/>
            <a:ext cx="572386" cy="338554"/>
          </a:xfrm>
          <a:prstGeom prst="rect">
            <a:avLst/>
          </a:prstGeom>
          <a:noFill/>
        </p:spPr>
        <p:txBody>
          <a:bodyPr wrap="square" rtlCol="0">
            <a:spAutoFit/>
          </a:bodyPr>
          <a:lstStyle/>
          <a:p>
            <a:pPr algn="ctr"/>
            <a:r>
              <a:rPr lang="en-US" sz="1600" dirty="0">
                <a:solidFill>
                  <a:srgbClr val="FFFFFF"/>
                </a:solidFill>
              </a:rPr>
              <a:t>02</a:t>
            </a:r>
          </a:p>
        </p:txBody>
      </p:sp>
      <p:sp>
        <p:nvSpPr>
          <p:cNvPr id="22" name="TextBox 21">
            <a:extLst>
              <a:ext uri="{FF2B5EF4-FFF2-40B4-BE49-F238E27FC236}">
                <a16:creationId xmlns:a16="http://schemas.microsoft.com/office/drawing/2014/main" id="{64502DF3-1B55-1C4A-8C2D-DE3B446DC698}"/>
              </a:ext>
            </a:extLst>
          </p:cNvPr>
          <p:cNvSpPr txBox="1"/>
          <p:nvPr/>
        </p:nvSpPr>
        <p:spPr>
          <a:xfrm>
            <a:off x="6559269" y="1766868"/>
            <a:ext cx="572386" cy="338554"/>
          </a:xfrm>
          <a:prstGeom prst="rect">
            <a:avLst/>
          </a:prstGeom>
          <a:noFill/>
        </p:spPr>
        <p:txBody>
          <a:bodyPr wrap="square" rtlCol="0">
            <a:spAutoFit/>
          </a:bodyPr>
          <a:lstStyle/>
          <a:p>
            <a:pPr algn="ctr"/>
            <a:r>
              <a:rPr lang="en-US" sz="1600" dirty="0">
                <a:solidFill>
                  <a:srgbClr val="FFFFFF"/>
                </a:solidFill>
              </a:rPr>
              <a:t>03</a:t>
            </a:r>
          </a:p>
        </p:txBody>
      </p:sp>
      <p:sp>
        <p:nvSpPr>
          <p:cNvPr id="23" name="TextBox 22">
            <a:extLst>
              <a:ext uri="{FF2B5EF4-FFF2-40B4-BE49-F238E27FC236}">
                <a16:creationId xmlns:a16="http://schemas.microsoft.com/office/drawing/2014/main" id="{7BB10054-EFB7-7E47-885B-2D6232B271D5}"/>
              </a:ext>
            </a:extLst>
          </p:cNvPr>
          <p:cNvSpPr txBox="1"/>
          <p:nvPr/>
        </p:nvSpPr>
        <p:spPr>
          <a:xfrm>
            <a:off x="8974277" y="1766868"/>
            <a:ext cx="572386" cy="338554"/>
          </a:xfrm>
          <a:prstGeom prst="rect">
            <a:avLst/>
          </a:prstGeom>
          <a:noFill/>
        </p:spPr>
        <p:txBody>
          <a:bodyPr wrap="square" rtlCol="0">
            <a:spAutoFit/>
          </a:bodyPr>
          <a:lstStyle/>
          <a:p>
            <a:pPr algn="ctr"/>
            <a:r>
              <a:rPr lang="en-US" sz="1600" dirty="0">
                <a:solidFill>
                  <a:srgbClr val="FFFFFF"/>
                </a:solidFill>
              </a:rPr>
              <a:t>04</a:t>
            </a:r>
          </a:p>
        </p:txBody>
      </p:sp>
      <p:sp>
        <p:nvSpPr>
          <p:cNvPr id="24" name="TextBox 23">
            <a:extLst>
              <a:ext uri="{FF2B5EF4-FFF2-40B4-BE49-F238E27FC236}">
                <a16:creationId xmlns:a16="http://schemas.microsoft.com/office/drawing/2014/main" id="{7A6D5F8F-DB5B-4F4E-8DA7-35086FA85A00}"/>
              </a:ext>
            </a:extLst>
          </p:cNvPr>
          <p:cNvSpPr txBox="1"/>
          <p:nvPr/>
        </p:nvSpPr>
        <p:spPr>
          <a:xfrm>
            <a:off x="1035718" y="3169616"/>
            <a:ext cx="2924619" cy="420564"/>
          </a:xfrm>
          <a:prstGeom prst="rect">
            <a:avLst/>
          </a:prstGeom>
          <a:noFill/>
        </p:spPr>
        <p:txBody>
          <a:bodyPr wrap="square" rtlCol="0">
            <a:spAutoFit/>
          </a:bodyPr>
          <a:lstStyle/>
          <a:p>
            <a:pPr algn="ctr"/>
            <a:r>
              <a:rPr lang="en-US" sz="2133" dirty="0">
                <a:solidFill>
                  <a:srgbClr val="FFFFFF"/>
                </a:solidFill>
              </a:rPr>
              <a:t>Accessibility</a:t>
            </a:r>
          </a:p>
        </p:txBody>
      </p:sp>
      <p:sp>
        <p:nvSpPr>
          <p:cNvPr id="25" name="TextBox 24">
            <a:extLst>
              <a:ext uri="{FF2B5EF4-FFF2-40B4-BE49-F238E27FC236}">
                <a16:creationId xmlns:a16="http://schemas.microsoft.com/office/drawing/2014/main" id="{AD6CCF42-9A36-8B41-9858-EE5F77847D18}"/>
              </a:ext>
            </a:extLst>
          </p:cNvPr>
          <p:cNvSpPr txBox="1"/>
          <p:nvPr/>
        </p:nvSpPr>
        <p:spPr>
          <a:xfrm>
            <a:off x="3449390" y="2978143"/>
            <a:ext cx="2924619" cy="748795"/>
          </a:xfrm>
          <a:prstGeom prst="rect">
            <a:avLst/>
          </a:prstGeom>
          <a:noFill/>
        </p:spPr>
        <p:txBody>
          <a:bodyPr wrap="square" rtlCol="0">
            <a:spAutoFit/>
          </a:bodyPr>
          <a:lstStyle/>
          <a:p>
            <a:pPr algn="ctr"/>
            <a:r>
              <a:rPr lang="en-US" sz="2133" dirty="0">
                <a:solidFill>
                  <a:srgbClr val="FFFFFF"/>
                </a:solidFill>
              </a:rPr>
              <a:t>Application</a:t>
            </a:r>
          </a:p>
          <a:p>
            <a:pPr algn="ctr"/>
            <a:r>
              <a:rPr lang="en-US" sz="2133" dirty="0">
                <a:solidFill>
                  <a:srgbClr val="FFFFFF"/>
                </a:solidFill>
              </a:rPr>
              <a:t>Access</a:t>
            </a:r>
          </a:p>
        </p:txBody>
      </p:sp>
      <p:sp>
        <p:nvSpPr>
          <p:cNvPr id="26" name="TextBox 25">
            <a:extLst>
              <a:ext uri="{FF2B5EF4-FFF2-40B4-BE49-F238E27FC236}">
                <a16:creationId xmlns:a16="http://schemas.microsoft.com/office/drawing/2014/main" id="{8F71A79B-26B9-134E-BA1A-C4FC5D3B2132}"/>
              </a:ext>
            </a:extLst>
          </p:cNvPr>
          <p:cNvSpPr txBox="1"/>
          <p:nvPr/>
        </p:nvSpPr>
        <p:spPr>
          <a:xfrm>
            <a:off x="5988526" y="3000382"/>
            <a:ext cx="2693942" cy="748795"/>
          </a:xfrm>
          <a:prstGeom prst="rect">
            <a:avLst/>
          </a:prstGeom>
          <a:noFill/>
        </p:spPr>
        <p:txBody>
          <a:bodyPr wrap="square" rtlCol="0">
            <a:spAutoFit/>
          </a:bodyPr>
          <a:lstStyle/>
          <a:p>
            <a:pPr algn="ctr"/>
            <a:r>
              <a:rPr lang="en-US" sz="2133" dirty="0">
                <a:solidFill>
                  <a:srgbClr val="FFFFFF"/>
                </a:solidFill>
              </a:rPr>
              <a:t>Application Experience</a:t>
            </a:r>
          </a:p>
        </p:txBody>
      </p:sp>
      <p:sp>
        <p:nvSpPr>
          <p:cNvPr id="27" name="TextBox 26">
            <a:extLst>
              <a:ext uri="{FF2B5EF4-FFF2-40B4-BE49-F238E27FC236}">
                <a16:creationId xmlns:a16="http://schemas.microsoft.com/office/drawing/2014/main" id="{1AC47ACC-3EB0-0545-99F6-6A5859C395E8}"/>
              </a:ext>
            </a:extLst>
          </p:cNvPr>
          <p:cNvSpPr txBox="1"/>
          <p:nvPr/>
        </p:nvSpPr>
        <p:spPr>
          <a:xfrm>
            <a:off x="8229808" y="3169616"/>
            <a:ext cx="2924619" cy="420564"/>
          </a:xfrm>
          <a:prstGeom prst="rect">
            <a:avLst/>
          </a:prstGeom>
          <a:noFill/>
        </p:spPr>
        <p:txBody>
          <a:bodyPr wrap="square" rtlCol="0">
            <a:spAutoFit/>
          </a:bodyPr>
          <a:lstStyle/>
          <a:p>
            <a:pPr algn="ctr"/>
            <a:r>
              <a:rPr lang="en-US" sz="2133" dirty="0">
                <a:solidFill>
                  <a:srgbClr val="FFFFFF"/>
                </a:solidFill>
              </a:rPr>
              <a:t>Analytics</a:t>
            </a:r>
          </a:p>
        </p:txBody>
      </p:sp>
      <p:sp>
        <p:nvSpPr>
          <p:cNvPr id="28" name="TextBox 27">
            <a:extLst>
              <a:ext uri="{FF2B5EF4-FFF2-40B4-BE49-F238E27FC236}">
                <a16:creationId xmlns:a16="http://schemas.microsoft.com/office/drawing/2014/main" id="{E52FA740-2289-6547-8A53-883E0951835D}"/>
              </a:ext>
            </a:extLst>
          </p:cNvPr>
          <p:cNvSpPr txBox="1"/>
          <p:nvPr/>
        </p:nvSpPr>
        <p:spPr>
          <a:xfrm>
            <a:off x="1035718" y="3809047"/>
            <a:ext cx="2924619" cy="543867"/>
          </a:xfrm>
          <a:prstGeom prst="rect">
            <a:avLst/>
          </a:prstGeom>
          <a:noFill/>
        </p:spPr>
        <p:txBody>
          <a:bodyPr wrap="square" rtlCol="0">
            <a:spAutoFit/>
          </a:bodyPr>
          <a:lstStyle/>
          <a:p>
            <a:pPr algn="ctr"/>
            <a:r>
              <a:rPr lang="en-US" sz="1467" dirty="0">
                <a:solidFill>
                  <a:srgbClr val="FFFFFF"/>
                </a:solidFill>
              </a:rPr>
              <a:t>Tracking DNS, DHCP and Radius Services</a:t>
            </a:r>
          </a:p>
        </p:txBody>
      </p:sp>
      <p:sp>
        <p:nvSpPr>
          <p:cNvPr id="29" name="TextBox 28">
            <a:extLst>
              <a:ext uri="{FF2B5EF4-FFF2-40B4-BE49-F238E27FC236}">
                <a16:creationId xmlns:a16="http://schemas.microsoft.com/office/drawing/2014/main" id="{5BE94D8F-F424-F14D-B7B5-5B80BAE6BBCE}"/>
              </a:ext>
            </a:extLst>
          </p:cNvPr>
          <p:cNvSpPr txBox="1"/>
          <p:nvPr/>
        </p:nvSpPr>
        <p:spPr>
          <a:xfrm>
            <a:off x="3440454" y="3809047"/>
            <a:ext cx="2924619" cy="995401"/>
          </a:xfrm>
          <a:prstGeom prst="rect">
            <a:avLst/>
          </a:prstGeom>
          <a:noFill/>
        </p:spPr>
        <p:txBody>
          <a:bodyPr wrap="square" rtlCol="0">
            <a:spAutoFit/>
          </a:bodyPr>
          <a:lstStyle/>
          <a:p>
            <a:pPr algn="ctr"/>
            <a:r>
              <a:rPr lang="en-US" sz="1467" dirty="0">
                <a:solidFill>
                  <a:srgbClr val="FFFFFF"/>
                </a:solidFill>
              </a:rPr>
              <a:t>TCP  Performance</a:t>
            </a:r>
          </a:p>
          <a:p>
            <a:pPr algn="ctr"/>
            <a:r>
              <a:rPr lang="en-US" sz="1467" dirty="0">
                <a:solidFill>
                  <a:srgbClr val="FFFFFF"/>
                </a:solidFill>
              </a:rPr>
              <a:t>Application Latencies</a:t>
            </a:r>
          </a:p>
          <a:p>
            <a:pPr algn="ctr"/>
            <a:r>
              <a:rPr lang="en-US" sz="1467" dirty="0">
                <a:solidFill>
                  <a:srgbClr val="FFFFFF"/>
                </a:solidFill>
              </a:rPr>
              <a:t>HTTP Performance,</a:t>
            </a:r>
          </a:p>
          <a:p>
            <a:pPr algn="ctr"/>
            <a:r>
              <a:rPr lang="en-US" sz="1467" dirty="0">
                <a:solidFill>
                  <a:srgbClr val="FFFFFF"/>
                </a:solidFill>
              </a:rPr>
              <a:t>Voice, Access</a:t>
            </a:r>
          </a:p>
        </p:txBody>
      </p:sp>
      <p:sp>
        <p:nvSpPr>
          <p:cNvPr id="30" name="TextBox 29">
            <a:extLst>
              <a:ext uri="{FF2B5EF4-FFF2-40B4-BE49-F238E27FC236}">
                <a16:creationId xmlns:a16="http://schemas.microsoft.com/office/drawing/2014/main" id="{4062E7C9-028D-EB4F-92E0-6A67D6415BC3}"/>
              </a:ext>
            </a:extLst>
          </p:cNvPr>
          <p:cNvSpPr txBox="1"/>
          <p:nvPr/>
        </p:nvSpPr>
        <p:spPr>
          <a:xfrm>
            <a:off x="5846901" y="3809047"/>
            <a:ext cx="2924619" cy="995401"/>
          </a:xfrm>
          <a:prstGeom prst="rect">
            <a:avLst/>
          </a:prstGeom>
          <a:noFill/>
        </p:spPr>
        <p:txBody>
          <a:bodyPr wrap="square" rtlCol="0">
            <a:spAutoFit/>
          </a:bodyPr>
          <a:lstStyle/>
          <a:p>
            <a:pPr algn="ctr"/>
            <a:r>
              <a:rPr lang="en-US" sz="1467" dirty="0">
                <a:solidFill>
                  <a:srgbClr val="FFFFFF"/>
                </a:solidFill>
              </a:rPr>
              <a:t>L7, OTT Video</a:t>
            </a:r>
          </a:p>
          <a:p>
            <a:pPr algn="ctr"/>
            <a:r>
              <a:rPr lang="en-US" sz="1467" dirty="0">
                <a:solidFill>
                  <a:srgbClr val="FFFFFF"/>
                </a:solidFill>
              </a:rPr>
              <a:t>Experience,</a:t>
            </a:r>
          </a:p>
          <a:p>
            <a:pPr algn="ctr"/>
            <a:r>
              <a:rPr lang="en-US" sz="1467" dirty="0">
                <a:solidFill>
                  <a:srgbClr val="FFFFFF"/>
                </a:solidFill>
              </a:rPr>
              <a:t>STB Experience</a:t>
            </a:r>
          </a:p>
          <a:p>
            <a:pPr algn="ctr"/>
            <a:r>
              <a:rPr lang="en-US" sz="1467" dirty="0">
                <a:solidFill>
                  <a:srgbClr val="FFFFFF"/>
                </a:solidFill>
              </a:rPr>
              <a:t>Voice experience</a:t>
            </a:r>
          </a:p>
        </p:txBody>
      </p:sp>
      <p:sp>
        <p:nvSpPr>
          <p:cNvPr id="31" name="TextBox 30">
            <a:extLst>
              <a:ext uri="{FF2B5EF4-FFF2-40B4-BE49-F238E27FC236}">
                <a16:creationId xmlns:a16="http://schemas.microsoft.com/office/drawing/2014/main" id="{F7A40C5F-087A-864A-825E-417A60CEEA08}"/>
              </a:ext>
            </a:extLst>
          </p:cNvPr>
          <p:cNvSpPr txBox="1"/>
          <p:nvPr/>
        </p:nvSpPr>
        <p:spPr>
          <a:xfrm>
            <a:off x="8229808" y="3809047"/>
            <a:ext cx="2924619" cy="995401"/>
          </a:xfrm>
          <a:prstGeom prst="rect">
            <a:avLst/>
          </a:prstGeom>
          <a:noFill/>
        </p:spPr>
        <p:txBody>
          <a:bodyPr wrap="square" rtlCol="0">
            <a:spAutoFit/>
          </a:bodyPr>
          <a:lstStyle/>
          <a:p>
            <a:pPr algn="ctr"/>
            <a:r>
              <a:rPr lang="en-US" sz="1467" dirty="0">
                <a:solidFill>
                  <a:srgbClr val="FFFFFF"/>
                </a:solidFill>
              </a:rPr>
              <a:t>Multi-dimensional </a:t>
            </a:r>
          </a:p>
          <a:p>
            <a:pPr algn="ctr"/>
            <a:r>
              <a:rPr lang="en-US" sz="1467" dirty="0">
                <a:solidFill>
                  <a:srgbClr val="FFFFFF"/>
                </a:solidFill>
              </a:rPr>
              <a:t>Analytics of </a:t>
            </a:r>
          </a:p>
          <a:p>
            <a:pPr algn="ctr"/>
            <a:r>
              <a:rPr lang="en-US" sz="1467" dirty="0">
                <a:solidFill>
                  <a:srgbClr val="FFFFFF"/>
                </a:solidFill>
              </a:rPr>
              <a:t>Usage and </a:t>
            </a:r>
          </a:p>
          <a:p>
            <a:pPr algn="ctr"/>
            <a:r>
              <a:rPr lang="en-US" sz="1467" dirty="0">
                <a:solidFill>
                  <a:srgbClr val="FFFFFF"/>
                </a:solidFill>
              </a:rPr>
              <a:t>Experience</a:t>
            </a:r>
          </a:p>
        </p:txBody>
      </p:sp>
      <p:sp>
        <p:nvSpPr>
          <p:cNvPr id="32" name="Isosceles Triangle 62">
            <a:extLst>
              <a:ext uri="{FF2B5EF4-FFF2-40B4-BE49-F238E27FC236}">
                <a16:creationId xmlns:a16="http://schemas.microsoft.com/office/drawing/2014/main" id="{8CD5BFE2-770C-9B46-86B2-732E8B02E70D}"/>
              </a:ext>
            </a:extLst>
          </p:cNvPr>
          <p:cNvSpPr>
            <a:spLocks noChangeAspect="1"/>
          </p:cNvSpPr>
          <p:nvPr/>
        </p:nvSpPr>
        <p:spPr>
          <a:xfrm rot="10800000">
            <a:off x="7147886" y="5159909"/>
            <a:ext cx="311708" cy="209563"/>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33" name="Isosceles Triangle 63">
            <a:extLst>
              <a:ext uri="{FF2B5EF4-FFF2-40B4-BE49-F238E27FC236}">
                <a16:creationId xmlns:a16="http://schemas.microsoft.com/office/drawing/2014/main" id="{C28C47CB-6EE9-CF4F-82E8-EC91E9438B45}"/>
              </a:ext>
            </a:extLst>
          </p:cNvPr>
          <p:cNvSpPr>
            <a:spLocks noChangeAspect="1"/>
          </p:cNvSpPr>
          <p:nvPr/>
        </p:nvSpPr>
        <p:spPr>
          <a:xfrm rot="10800000">
            <a:off x="9524258" y="5159909"/>
            <a:ext cx="311708" cy="209563"/>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34" name="Isosceles Triangle 64">
            <a:extLst>
              <a:ext uri="{FF2B5EF4-FFF2-40B4-BE49-F238E27FC236}">
                <a16:creationId xmlns:a16="http://schemas.microsoft.com/office/drawing/2014/main" id="{0DD15F59-1799-B54A-8389-795FEB5336CB}"/>
              </a:ext>
            </a:extLst>
          </p:cNvPr>
          <p:cNvSpPr>
            <a:spLocks noChangeAspect="1"/>
          </p:cNvSpPr>
          <p:nvPr/>
        </p:nvSpPr>
        <p:spPr>
          <a:xfrm rot="10800000">
            <a:off x="4746910" y="5176203"/>
            <a:ext cx="311708" cy="209563"/>
          </a:xfrm>
          <a:prstGeom prst="triangl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35" name="Isosceles Triangle 65">
            <a:extLst>
              <a:ext uri="{FF2B5EF4-FFF2-40B4-BE49-F238E27FC236}">
                <a16:creationId xmlns:a16="http://schemas.microsoft.com/office/drawing/2014/main" id="{BDCB5233-40EB-1D42-BC31-1D0AD23A0217}"/>
              </a:ext>
            </a:extLst>
          </p:cNvPr>
          <p:cNvSpPr>
            <a:spLocks noChangeAspect="1"/>
          </p:cNvSpPr>
          <p:nvPr/>
        </p:nvSpPr>
        <p:spPr>
          <a:xfrm rot="10800000">
            <a:off x="2342173" y="5176203"/>
            <a:ext cx="311708" cy="209563"/>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grpSp>
        <p:nvGrpSpPr>
          <p:cNvPr id="36" name="Group 35">
            <a:extLst>
              <a:ext uri="{FF2B5EF4-FFF2-40B4-BE49-F238E27FC236}">
                <a16:creationId xmlns:a16="http://schemas.microsoft.com/office/drawing/2014/main" id="{5E8E8045-05B9-E340-87EE-86B42A4DD6BA}"/>
              </a:ext>
            </a:extLst>
          </p:cNvPr>
          <p:cNvGrpSpPr/>
          <p:nvPr/>
        </p:nvGrpSpPr>
        <p:grpSpPr>
          <a:xfrm>
            <a:off x="2156562" y="2545420"/>
            <a:ext cx="695507" cy="346133"/>
            <a:chOff x="292100" y="1311275"/>
            <a:chExt cx="2386013" cy="1187450"/>
          </a:xfrm>
        </p:grpSpPr>
        <p:sp>
          <p:nvSpPr>
            <p:cNvPr id="37" name="Freeform 6">
              <a:extLst>
                <a:ext uri="{FF2B5EF4-FFF2-40B4-BE49-F238E27FC236}">
                  <a16:creationId xmlns:a16="http://schemas.microsoft.com/office/drawing/2014/main" id="{2759185C-B4CC-B644-9013-B013439464CB}"/>
                </a:ext>
              </a:extLst>
            </p:cNvPr>
            <p:cNvSpPr>
              <a:spLocks noEditPoints="1"/>
            </p:cNvSpPr>
            <p:nvPr/>
          </p:nvSpPr>
          <p:spPr bwMode="auto">
            <a:xfrm>
              <a:off x="498475" y="1741488"/>
              <a:ext cx="325438" cy="327025"/>
            </a:xfrm>
            <a:custGeom>
              <a:avLst/>
              <a:gdLst>
                <a:gd name="T0" fmla="*/ 43 w 87"/>
                <a:gd name="T1" fmla="*/ 0 h 87"/>
                <a:gd name="T2" fmla="*/ 0 w 87"/>
                <a:gd name="T3" fmla="*/ 44 h 87"/>
                <a:gd name="T4" fmla="*/ 43 w 87"/>
                <a:gd name="T5" fmla="*/ 87 h 87"/>
                <a:gd name="T6" fmla="*/ 87 w 87"/>
                <a:gd name="T7" fmla="*/ 44 h 87"/>
                <a:gd name="T8" fmla="*/ 43 w 87"/>
                <a:gd name="T9" fmla="*/ 0 h 87"/>
                <a:gd name="T10" fmla="*/ 43 w 87"/>
                <a:gd name="T11" fmla="*/ 79 h 87"/>
                <a:gd name="T12" fmla="*/ 8 w 87"/>
                <a:gd name="T13" fmla="*/ 44 h 87"/>
                <a:gd name="T14" fmla="*/ 43 w 87"/>
                <a:gd name="T15" fmla="*/ 8 h 87"/>
                <a:gd name="T16" fmla="*/ 78 w 87"/>
                <a:gd name="T17" fmla="*/ 44 h 87"/>
                <a:gd name="T18" fmla="*/ 43 w 87"/>
                <a:gd name="T19" fmla="*/ 7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 h="87">
                  <a:moveTo>
                    <a:pt x="43" y="0"/>
                  </a:moveTo>
                  <a:cubicBezTo>
                    <a:pt x="19" y="0"/>
                    <a:pt x="0" y="20"/>
                    <a:pt x="0" y="44"/>
                  </a:cubicBezTo>
                  <a:cubicBezTo>
                    <a:pt x="0" y="68"/>
                    <a:pt x="19" y="87"/>
                    <a:pt x="43" y="87"/>
                  </a:cubicBezTo>
                  <a:cubicBezTo>
                    <a:pt x="67" y="87"/>
                    <a:pt x="87" y="68"/>
                    <a:pt x="87" y="44"/>
                  </a:cubicBezTo>
                  <a:cubicBezTo>
                    <a:pt x="87" y="20"/>
                    <a:pt x="67" y="0"/>
                    <a:pt x="43" y="0"/>
                  </a:cubicBezTo>
                  <a:close/>
                  <a:moveTo>
                    <a:pt x="43" y="79"/>
                  </a:moveTo>
                  <a:cubicBezTo>
                    <a:pt x="24" y="79"/>
                    <a:pt x="8" y="63"/>
                    <a:pt x="8" y="44"/>
                  </a:cubicBezTo>
                  <a:cubicBezTo>
                    <a:pt x="8" y="24"/>
                    <a:pt x="24" y="8"/>
                    <a:pt x="43" y="8"/>
                  </a:cubicBezTo>
                  <a:cubicBezTo>
                    <a:pt x="63" y="8"/>
                    <a:pt x="78" y="24"/>
                    <a:pt x="78" y="44"/>
                  </a:cubicBezTo>
                  <a:cubicBezTo>
                    <a:pt x="78" y="63"/>
                    <a:pt x="63" y="79"/>
                    <a:pt x="43" y="79"/>
                  </a:cubicBez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 name="Freeform 7">
              <a:extLst>
                <a:ext uri="{FF2B5EF4-FFF2-40B4-BE49-F238E27FC236}">
                  <a16:creationId xmlns:a16="http://schemas.microsoft.com/office/drawing/2014/main" id="{5B35D07B-6480-5547-AEF8-1BE5587E6148}"/>
                </a:ext>
              </a:extLst>
            </p:cNvPr>
            <p:cNvSpPr>
              <a:spLocks noEditPoints="1"/>
            </p:cNvSpPr>
            <p:nvPr/>
          </p:nvSpPr>
          <p:spPr bwMode="auto">
            <a:xfrm>
              <a:off x="292100" y="1311275"/>
              <a:ext cx="2386013" cy="1187450"/>
            </a:xfrm>
            <a:custGeom>
              <a:avLst/>
              <a:gdLst>
                <a:gd name="T0" fmla="*/ 624 w 637"/>
                <a:gd name="T1" fmla="*/ 134 h 317"/>
                <a:gd name="T2" fmla="*/ 581 w 637"/>
                <a:gd name="T3" fmla="*/ 94 h 317"/>
                <a:gd name="T4" fmla="*/ 576 w 637"/>
                <a:gd name="T5" fmla="*/ 90 h 317"/>
                <a:gd name="T6" fmla="*/ 570 w 637"/>
                <a:gd name="T7" fmla="*/ 90 h 317"/>
                <a:gd name="T8" fmla="*/ 302 w 637"/>
                <a:gd name="T9" fmla="*/ 90 h 317"/>
                <a:gd name="T10" fmla="*/ 159 w 637"/>
                <a:gd name="T11" fmla="*/ 0 h 317"/>
                <a:gd name="T12" fmla="*/ 0 w 637"/>
                <a:gd name="T13" fmla="*/ 159 h 317"/>
                <a:gd name="T14" fmla="*/ 159 w 637"/>
                <a:gd name="T15" fmla="*/ 317 h 317"/>
                <a:gd name="T16" fmla="*/ 303 w 637"/>
                <a:gd name="T17" fmla="*/ 226 h 317"/>
                <a:gd name="T18" fmla="*/ 345 w 637"/>
                <a:gd name="T19" fmla="*/ 226 h 317"/>
                <a:gd name="T20" fmla="*/ 357 w 637"/>
                <a:gd name="T21" fmla="*/ 238 h 317"/>
                <a:gd name="T22" fmla="*/ 368 w 637"/>
                <a:gd name="T23" fmla="*/ 249 h 317"/>
                <a:gd name="T24" fmla="*/ 380 w 637"/>
                <a:gd name="T25" fmla="*/ 238 h 317"/>
                <a:gd name="T26" fmla="*/ 392 w 637"/>
                <a:gd name="T27" fmla="*/ 226 h 317"/>
                <a:gd name="T28" fmla="*/ 410 w 637"/>
                <a:gd name="T29" fmla="*/ 226 h 317"/>
                <a:gd name="T30" fmla="*/ 421 w 637"/>
                <a:gd name="T31" fmla="*/ 238 h 317"/>
                <a:gd name="T32" fmla="*/ 433 w 637"/>
                <a:gd name="T33" fmla="*/ 249 h 317"/>
                <a:gd name="T34" fmla="*/ 445 w 637"/>
                <a:gd name="T35" fmla="*/ 238 h 317"/>
                <a:gd name="T36" fmla="*/ 457 w 637"/>
                <a:gd name="T37" fmla="*/ 226 h 317"/>
                <a:gd name="T38" fmla="*/ 475 w 637"/>
                <a:gd name="T39" fmla="*/ 226 h 317"/>
                <a:gd name="T40" fmla="*/ 486 w 637"/>
                <a:gd name="T41" fmla="*/ 238 h 317"/>
                <a:gd name="T42" fmla="*/ 498 w 637"/>
                <a:gd name="T43" fmla="*/ 249 h 317"/>
                <a:gd name="T44" fmla="*/ 510 w 637"/>
                <a:gd name="T45" fmla="*/ 238 h 317"/>
                <a:gd name="T46" fmla="*/ 521 w 637"/>
                <a:gd name="T47" fmla="*/ 226 h 317"/>
                <a:gd name="T48" fmla="*/ 553 w 637"/>
                <a:gd name="T49" fmla="*/ 226 h 317"/>
                <a:gd name="T50" fmla="*/ 560 w 637"/>
                <a:gd name="T51" fmla="*/ 226 h 317"/>
                <a:gd name="T52" fmla="*/ 565 w 637"/>
                <a:gd name="T53" fmla="*/ 221 h 317"/>
                <a:gd name="T54" fmla="*/ 625 w 637"/>
                <a:gd name="T55" fmla="*/ 157 h 317"/>
                <a:gd name="T56" fmla="*/ 637 w 637"/>
                <a:gd name="T57" fmla="*/ 145 h 317"/>
                <a:gd name="T58" fmla="*/ 624 w 637"/>
                <a:gd name="T59" fmla="*/ 134 h 317"/>
                <a:gd name="T60" fmla="*/ 570 w 637"/>
                <a:gd name="T61" fmla="*/ 107 h 317"/>
                <a:gd name="T62" fmla="*/ 609 w 637"/>
                <a:gd name="T63" fmla="*/ 142 h 317"/>
                <a:gd name="T64" fmla="*/ 309 w 637"/>
                <a:gd name="T65" fmla="*/ 142 h 317"/>
                <a:gd name="T66" fmla="*/ 300 w 637"/>
                <a:gd name="T67" fmla="*/ 107 h 317"/>
                <a:gd name="T68" fmla="*/ 570 w 637"/>
                <a:gd name="T69" fmla="*/ 107 h 317"/>
                <a:gd name="T70" fmla="*/ 159 w 637"/>
                <a:gd name="T71" fmla="*/ 301 h 317"/>
                <a:gd name="T72" fmla="*/ 17 w 637"/>
                <a:gd name="T73" fmla="*/ 159 h 317"/>
                <a:gd name="T74" fmla="*/ 159 w 637"/>
                <a:gd name="T75" fmla="*/ 16 h 317"/>
                <a:gd name="T76" fmla="*/ 291 w 637"/>
                <a:gd name="T77" fmla="*/ 107 h 317"/>
                <a:gd name="T78" fmla="*/ 291 w 637"/>
                <a:gd name="T79" fmla="*/ 107 h 317"/>
                <a:gd name="T80" fmla="*/ 301 w 637"/>
                <a:gd name="T81" fmla="*/ 159 h 317"/>
                <a:gd name="T82" fmla="*/ 292 w 637"/>
                <a:gd name="T83" fmla="*/ 209 h 317"/>
                <a:gd name="T84" fmla="*/ 292 w 637"/>
                <a:gd name="T85" fmla="*/ 209 h 317"/>
                <a:gd name="T86" fmla="*/ 159 w 637"/>
                <a:gd name="T87" fmla="*/ 301 h 317"/>
                <a:gd name="T88" fmla="*/ 553 w 637"/>
                <a:gd name="T89" fmla="*/ 209 h 317"/>
                <a:gd name="T90" fmla="*/ 515 w 637"/>
                <a:gd name="T91" fmla="*/ 209 h 317"/>
                <a:gd name="T92" fmla="*/ 498 w 637"/>
                <a:gd name="T93" fmla="*/ 226 h 317"/>
                <a:gd name="T94" fmla="*/ 481 w 637"/>
                <a:gd name="T95" fmla="*/ 209 h 317"/>
                <a:gd name="T96" fmla="*/ 450 w 637"/>
                <a:gd name="T97" fmla="*/ 209 h 317"/>
                <a:gd name="T98" fmla="*/ 433 w 637"/>
                <a:gd name="T99" fmla="*/ 226 h 317"/>
                <a:gd name="T100" fmla="*/ 417 w 637"/>
                <a:gd name="T101" fmla="*/ 209 h 317"/>
                <a:gd name="T102" fmla="*/ 385 w 637"/>
                <a:gd name="T103" fmla="*/ 209 h 317"/>
                <a:gd name="T104" fmla="*/ 368 w 637"/>
                <a:gd name="T105" fmla="*/ 226 h 317"/>
                <a:gd name="T106" fmla="*/ 352 w 637"/>
                <a:gd name="T107" fmla="*/ 209 h 317"/>
                <a:gd name="T108" fmla="*/ 301 w 637"/>
                <a:gd name="T109" fmla="*/ 209 h 317"/>
                <a:gd name="T110" fmla="*/ 310 w 637"/>
                <a:gd name="T111" fmla="*/ 159 h 317"/>
                <a:gd name="T112" fmla="*/ 310 w 637"/>
                <a:gd name="T113" fmla="*/ 150 h 317"/>
                <a:gd name="T114" fmla="*/ 609 w 637"/>
                <a:gd name="T115" fmla="*/ 150 h 317"/>
                <a:gd name="T116" fmla="*/ 553 w 637"/>
                <a:gd name="T117" fmla="*/ 209 h 317"/>
                <a:gd name="T118" fmla="*/ 613 w 637"/>
                <a:gd name="T119" fmla="*/ 146 h 317"/>
                <a:gd name="T120" fmla="*/ 613 w 637"/>
                <a:gd name="T121" fmla="*/ 146 h 317"/>
                <a:gd name="T122" fmla="*/ 613 w 637"/>
                <a:gd name="T123" fmla="*/ 146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37" h="317">
                  <a:moveTo>
                    <a:pt x="624" y="134"/>
                  </a:moveTo>
                  <a:cubicBezTo>
                    <a:pt x="581" y="94"/>
                    <a:pt x="581" y="94"/>
                    <a:pt x="581" y="94"/>
                  </a:cubicBezTo>
                  <a:cubicBezTo>
                    <a:pt x="576" y="90"/>
                    <a:pt x="576" y="90"/>
                    <a:pt x="576" y="90"/>
                  </a:cubicBezTo>
                  <a:cubicBezTo>
                    <a:pt x="570" y="90"/>
                    <a:pt x="570" y="90"/>
                    <a:pt x="570" y="90"/>
                  </a:cubicBezTo>
                  <a:cubicBezTo>
                    <a:pt x="302" y="90"/>
                    <a:pt x="302" y="90"/>
                    <a:pt x="302" y="90"/>
                  </a:cubicBezTo>
                  <a:cubicBezTo>
                    <a:pt x="276" y="35"/>
                    <a:pt x="221" y="0"/>
                    <a:pt x="159" y="0"/>
                  </a:cubicBezTo>
                  <a:cubicBezTo>
                    <a:pt x="72" y="0"/>
                    <a:pt x="0" y="71"/>
                    <a:pt x="0" y="159"/>
                  </a:cubicBezTo>
                  <a:cubicBezTo>
                    <a:pt x="0" y="246"/>
                    <a:pt x="72" y="317"/>
                    <a:pt x="159" y="317"/>
                  </a:cubicBezTo>
                  <a:cubicBezTo>
                    <a:pt x="220" y="317"/>
                    <a:pt x="277" y="281"/>
                    <a:pt x="303" y="226"/>
                  </a:cubicBezTo>
                  <a:cubicBezTo>
                    <a:pt x="345" y="226"/>
                    <a:pt x="345" y="226"/>
                    <a:pt x="345" y="226"/>
                  </a:cubicBezTo>
                  <a:cubicBezTo>
                    <a:pt x="357" y="238"/>
                    <a:pt x="357" y="238"/>
                    <a:pt x="357" y="238"/>
                  </a:cubicBezTo>
                  <a:cubicBezTo>
                    <a:pt x="368" y="249"/>
                    <a:pt x="368" y="249"/>
                    <a:pt x="368" y="249"/>
                  </a:cubicBezTo>
                  <a:cubicBezTo>
                    <a:pt x="380" y="238"/>
                    <a:pt x="380" y="238"/>
                    <a:pt x="380" y="238"/>
                  </a:cubicBezTo>
                  <a:cubicBezTo>
                    <a:pt x="392" y="226"/>
                    <a:pt x="392" y="226"/>
                    <a:pt x="392" y="226"/>
                  </a:cubicBezTo>
                  <a:cubicBezTo>
                    <a:pt x="410" y="226"/>
                    <a:pt x="410" y="226"/>
                    <a:pt x="410" y="226"/>
                  </a:cubicBezTo>
                  <a:cubicBezTo>
                    <a:pt x="421" y="238"/>
                    <a:pt x="421" y="238"/>
                    <a:pt x="421" y="238"/>
                  </a:cubicBezTo>
                  <a:cubicBezTo>
                    <a:pt x="433" y="249"/>
                    <a:pt x="433" y="249"/>
                    <a:pt x="433" y="249"/>
                  </a:cubicBezTo>
                  <a:cubicBezTo>
                    <a:pt x="445" y="238"/>
                    <a:pt x="445" y="238"/>
                    <a:pt x="445" y="238"/>
                  </a:cubicBezTo>
                  <a:cubicBezTo>
                    <a:pt x="457" y="226"/>
                    <a:pt x="457" y="226"/>
                    <a:pt x="457" y="226"/>
                  </a:cubicBezTo>
                  <a:cubicBezTo>
                    <a:pt x="475" y="226"/>
                    <a:pt x="475" y="226"/>
                    <a:pt x="475" y="226"/>
                  </a:cubicBezTo>
                  <a:cubicBezTo>
                    <a:pt x="486" y="238"/>
                    <a:pt x="486" y="238"/>
                    <a:pt x="486" y="238"/>
                  </a:cubicBezTo>
                  <a:cubicBezTo>
                    <a:pt x="498" y="249"/>
                    <a:pt x="498" y="249"/>
                    <a:pt x="498" y="249"/>
                  </a:cubicBezTo>
                  <a:cubicBezTo>
                    <a:pt x="510" y="238"/>
                    <a:pt x="510" y="238"/>
                    <a:pt x="510" y="238"/>
                  </a:cubicBezTo>
                  <a:cubicBezTo>
                    <a:pt x="521" y="226"/>
                    <a:pt x="521" y="226"/>
                    <a:pt x="521" y="226"/>
                  </a:cubicBezTo>
                  <a:cubicBezTo>
                    <a:pt x="553" y="226"/>
                    <a:pt x="553" y="226"/>
                    <a:pt x="553" y="226"/>
                  </a:cubicBezTo>
                  <a:cubicBezTo>
                    <a:pt x="560" y="226"/>
                    <a:pt x="560" y="226"/>
                    <a:pt x="560" y="226"/>
                  </a:cubicBezTo>
                  <a:cubicBezTo>
                    <a:pt x="565" y="221"/>
                    <a:pt x="565" y="221"/>
                    <a:pt x="565" y="221"/>
                  </a:cubicBezTo>
                  <a:cubicBezTo>
                    <a:pt x="625" y="157"/>
                    <a:pt x="625" y="157"/>
                    <a:pt x="625" y="157"/>
                  </a:cubicBezTo>
                  <a:cubicBezTo>
                    <a:pt x="637" y="145"/>
                    <a:pt x="637" y="145"/>
                    <a:pt x="637" y="145"/>
                  </a:cubicBezTo>
                  <a:lnTo>
                    <a:pt x="624" y="134"/>
                  </a:lnTo>
                  <a:close/>
                  <a:moveTo>
                    <a:pt x="570" y="107"/>
                  </a:moveTo>
                  <a:cubicBezTo>
                    <a:pt x="609" y="142"/>
                    <a:pt x="609" y="142"/>
                    <a:pt x="609" y="142"/>
                  </a:cubicBezTo>
                  <a:cubicBezTo>
                    <a:pt x="309" y="142"/>
                    <a:pt x="309" y="142"/>
                    <a:pt x="309" y="142"/>
                  </a:cubicBezTo>
                  <a:cubicBezTo>
                    <a:pt x="307" y="130"/>
                    <a:pt x="305" y="118"/>
                    <a:pt x="300" y="107"/>
                  </a:cubicBezTo>
                  <a:lnTo>
                    <a:pt x="570" y="107"/>
                  </a:lnTo>
                  <a:close/>
                  <a:moveTo>
                    <a:pt x="159" y="301"/>
                  </a:moveTo>
                  <a:cubicBezTo>
                    <a:pt x="81" y="301"/>
                    <a:pt x="17" y="237"/>
                    <a:pt x="17" y="159"/>
                  </a:cubicBezTo>
                  <a:cubicBezTo>
                    <a:pt x="17" y="80"/>
                    <a:pt x="81" y="16"/>
                    <a:pt x="159" y="16"/>
                  </a:cubicBezTo>
                  <a:cubicBezTo>
                    <a:pt x="219" y="16"/>
                    <a:pt x="271" y="54"/>
                    <a:pt x="291" y="107"/>
                  </a:cubicBezTo>
                  <a:cubicBezTo>
                    <a:pt x="291" y="107"/>
                    <a:pt x="291" y="107"/>
                    <a:pt x="291" y="107"/>
                  </a:cubicBezTo>
                  <a:cubicBezTo>
                    <a:pt x="298" y="123"/>
                    <a:pt x="301" y="141"/>
                    <a:pt x="301" y="159"/>
                  </a:cubicBezTo>
                  <a:cubicBezTo>
                    <a:pt x="301" y="176"/>
                    <a:pt x="298" y="193"/>
                    <a:pt x="292" y="209"/>
                  </a:cubicBezTo>
                  <a:cubicBezTo>
                    <a:pt x="292" y="209"/>
                    <a:pt x="292" y="209"/>
                    <a:pt x="292" y="209"/>
                  </a:cubicBezTo>
                  <a:cubicBezTo>
                    <a:pt x="271" y="263"/>
                    <a:pt x="220" y="301"/>
                    <a:pt x="159" y="301"/>
                  </a:cubicBezTo>
                  <a:close/>
                  <a:moveTo>
                    <a:pt x="553" y="209"/>
                  </a:moveTo>
                  <a:cubicBezTo>
                    <a:pt x="515" y="209"/>
                    <a:pt x="515" y="209"/>
                    <a:pt x="515" y="209"/>
                  </a:cubicBezTo>
                  <a:cubicBezTo>
                    <a:pt x="498" y="226"/>
                    <a:pt x="498" y="226"/>
                    <a:pt x="498" y="226"/>
                  </a:cubicBezTo>
                  <a:cubicBezTo>
                    <a:pt x="481" y="209"/>
                    <a:pt x="481" y="209"/>
                    <a:pt x="481" y="209"/>
                  </a:cubicBezTo>
                  <a:cubicBezTo>
                    <a:pt x="450" y="209"/>
                    <a:pt x="450" y="209"/>
                    <a:pt x="450" y="209"/>
                  </a:cubicBezTo>
                  <a:cubicBezTo>
                    <a:pt x="433" y="226"/>
                    <a:pt x="433" y="226"/>
                    <a:pt x="433" y="226"/>
                  </a:cubicBezTo>
                  <a:cubicBezTo>
                    <a:pt x="417" y="209"/>
                    <a:pt x="417" y="209"/>
                    <a:pt x="417" y="209"/>
                  </a:cubicBezTo>
                  <a:cubicBezTo>
                    <a:pt x="385" y="209"/>
                    <a:pt x="385" y="209"/>
                    <a:pt x="385" y="209"/>
                  </a:cubicBezTo>
                  <a:cubicBezTo>
                    <a:pt x="368" y="226"/>
                    <a:pt x="368" y="226"/>
                    <a:pt x="368" y="226"/>
                  </a:cubicBezTo>
                  <a:cubicBezTo>
                    <a:pt x="352" y="209"/>
                    <a:pt x="352" y="209"/>
                    <a:pt x="352" y="209"/>
                  </a:cubicBezTo>
                  <a:cubicBezTo>
                    <a:pt x="301" y="209"/>
                    <a:pt x="301" y="209"/>
                    <a:pt x="301" y="209"/>
                  </a:cubicBezTo>
                  <a:cubicBezTo>
                    <a:pt x="307" y="193"/>
                    <a:pt x="310" y="176"/>
                    <a:pt x="310" y="159"/>
                  </a:cubicBezTo>
                  <a:cubicBezTo>
                    <a:pt x="310" y="156"/>
                    <a:pt x="310" y="153"/>
                    <a:pt x="310" y="150"/>
                  </a:cubicBezTo>
                  <a:cubicBezTo>
                    <a:pt x="609" y="150"/>
                    <a:pt x="609" y="150"/>
                    <a:pt x="609" y="150"/>
                  </a:cubicBezTo>
                  <a:lnTo>
                    <a:pt x="553" y="209"/>
                  </a:lnTo>
                  <a:close/>
                  <a:moveTo>
                    <a:pt x="613" y="146"/>
                  </a:moveTo>
                  <a:cubicBezTo>
                    <a:pt x="613" y="146"/>
                    <a:pt x="613" y="146"/>
                    <a:pt x="613" y="146"/>
                  </a:cubicBezTo>
                  <a:cubicBezTo>
                    <a:pt x="613" y="146"/>
                    <a:pt x="613" y="146"/>
                    <a:pt x="613" y="146"/>
                  </a:cubicBez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39" name="Group 38">
            <a:extLst>
              <a:ext uri="{FF2B5EF4-FFF2-40B4-BE49-F238E27FC236}">
                <a16:creationId xmlns:a16="http://schemas.microsoft.com/office/drawing/2014/main" id="{D14EB323-009D-8B47-8486-AA0E43939195}"/>
              </a:ext>
            </a:extLst>
          </p:cNvPr>
          <p:cNvGrpSpPr/>
          <p:nvPr/>
        </p:nvGrpSpPr>
        <p:grpSpPr>
          <a:xfrm>
            <a:off x="4629456" y="2509061"/>
            <a:ext cx="547551" cy="457655"/>
            <a:chOff x="3622675" y="1135063"/>
            <a:chExt cx="1876425" cy="1570038"/>
          </a:xfrm>
        </p:grpSpPr>
        <p:sp>
          <p:nvSpPr>
            <p:cNvPr id="40" name="Freeform 39">
              <a:extLst>
                <a:ext uri="{FF2B5EF4-FFF2-40B4-BE49-F238E27FC236}">
                  <a16:creationId xmlns:a16="http://schemas.microsoft.com/office/drawing/2014/main" id="{88C54860-25A8-334D-8A93-8EBC00BC1C5D}"/>
                </a:ext>
              </a:extLst>
            </p:cNvPr>
            <p:cNvSpPr>
              <a:spLocks noEditPoints="1"/>
            </p:cNvSpPr>
            <p:nvPr/>
          </p:nvSpPr>
          <p:spPr bwMode="auto">
            <a:xfrm>
              <a:off x="3802063" y="1314450"/>
              <a:ext cx="1516063" cy="925513"/>
            </a:xfrm>
            <a:custGeom>
              <a:avLst/>
              <a:gdLst>
                <a:gd name="T0" fmla="*/ 0 w 955"/>
                <a:gd name="T1" fmla="*/ 583 h 583"/>
                <a:gd name="T2" fmla="*/ 955 w 955"/>
                <a:gd name="T3" fmla="*/ 583 h 583"/>
                <a:gd name="T4" fmla="*/ 955 w 955"/>
                <a:gd name="T5" fmla="*/ 0 h 583"/>
                <a:gd name="T6" fmla="*/ 0 w 955"/>
                <a:gd name="T7" fmla="*/ 0 h 583"/>
                <a:gd name="T8" fmla="*/ 0 w 955"/>
                <a:gd name="T9" fmla="*/ 583 h 583"/>
                <a:gd name="T10" fmla="*/ 0 w 955"/>
                <a:gd name="T11" fmla="*/ 583 h 583"/>
                <a:gd name="T12" fmla="*/ 21 w 955"/>
                <a:gd name="T13" fmla="*/ 19 h 583"/>
                <a:gd name="T14" fmla="*/ 934 w 955"/>
                <a:gd name="T15" fmla="*/ 19 h 583"/>
                <a:gd name="T16" fmla="*/ 934 w 955"/>
                <a:gd name="T17" fmla="*/ 564 h 583"/>
                <a:gd name="T18" fmla="*/ 21 w 955"/>
                <a:gd name="T19" fmla="*/ 564 h 583"/>
                <a:gd name="T20" fmla="*/ 21 w 955"/>
                <a:gd name="T21" fmla="*/ 19 h 583"/>
                <a:gd name="T22" fmla="*/ 21 w 955"/>
                <a:gd name="T23" fmla="*/ 19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5" h="583">
                  <a:moveTo>
                    <a:pt x="0" y="583"/>
                  </a:moveTo>
                  <a:lnTo>
                    <a:pt x="955" y="583"/>
                  </a:lnTo>
                  <a:lnTo>
                    <a:pt x="955" y="0"/>
                  </a:lnTo>
                  <a:lnTo>
                    <a:pt x="0" y="0"/>
                  </a:lnTo>
                  <a:lnTo>
                    <a:pt x="0" y="583"/>
                  </a:lnTo>
                  <a:lnTo>
                    <a:pt x="0" y="583"/>
                  </a:lnTo>
                  <a:close/>
                  <a:moveTo>
                    <a:pt x="21" y="19"/>
                  </a:moveTo>
                  <a:lnTo>
                    <a:pt x="934" y="19"/>
                  </a:lnTo>
                  <a:lnTo>
                    <a:pt x="934" y="564"/>
                  </a:lnTo>
                  <a:lnTo>
                    <a:pt x="21" y="564"/>
                  </a:lnTo>
                  <a:lnTo>
                    <a:pt x="21" y="19"/>
                  </a:lnTo>
                  <a:lnTo>
                    <a:pt x="21" y="19"/>
                  </a:ln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1" name="Freeform 40">
              <a:extLst>
                <a:ext uri="{FF2B5EF4-FFF2-40B4-BE49-F238E27FC236}">
                  <a16:creationId xmlns:a16="http://schemas.microsoft.com/office/drawing/2014/main" id="{8F23093F-13A0-024E-A1A9-8D24522695DB}"/>
                </a:ext>
              </a:extLst>
            </p:cNvPr>
            <p:cNvSpPr>
              <a:spLocks noEditPoints="1"/>
            </p:cNvSpPr>
            <p:nvPr/>
          </p:nvSpPr>
          <p:spPr bwMode="auto">
            <a:xfrm>
              <a:off x="4532313" y="1223963"/>
              <a:ext cx="55563" cy="60325"/>
            </a:xfrm>
            <a:custGeom>
              <a:avLst/>
              <a:gdLst>
                <a:gd name="T0" fmla="*/ 7 w 15"/>
                <a:gd name="T1" fmla="*/ 16 h 16"/>
                <a:gd name="T2" fmla="*/ 15 w 15"/>
                <a:gd name="T3" fmla="*/ 8 h 16"/>
                <a:gd name="T4" fmla="*/ 7 w 15"/>
                <a:gd name="T5" fmla="*/ 0 h 16"/>
                <a:gd name="T6" fmla="*/ 0 w 15"/>
                <a:gd name="T7" fmla="*/ 8 h 16"/>
                <a:gd name="T8" fmla="*/ 7 w 15"/>
                <a:gd name="T9" fmla="*/ 16 h 16"/>
                <a:gd name="T10" fmla="*/ 7 w 15"/>
                <a:gd name="T11" fmla="*/ 9 h 16"/>
                <a:gd name="T12" fmla="*/ 7 w 15"/>
                <a:gd name="T13" fmla="*/ 8 h 16"/>
                <a:gd name="T14" fmla="*/ 7 w 15"/>
                <a:gd name="T15" fmla="*/ 9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6">
                  <a:moveTo>
                    <a:pt x="7" y="16"/>
                  </a:moveTo>
                  <a:cubicBezTo>
                    <a:pt x="12" y="16"/>
                    <a:pt x="15" y="13"/>
                    <a:pt x="15" y="8"/>
                  </a:cubicBezTo>
                  <a:cubicBezTo>
                    <a:pt x="15" y="4"/>
                    <a:pt x="12" y="0"/>
                    <a:pt x="7" y="0"/>
                  </a:cubicBezTo>
                  <a:cubicBezTo>
                    <a:pt x="3" y="0"/>
                    <a:pt x="0" y="4"/>
                    <a:pt x="0" y="8"/>
                  </a:cubicBezTo>
                  <a:cubicBezTo>
                    <a:pt x="0" y="13"/>
                    <a:pt x="3" y="16"/>
                    <a:pt x="7" y="16"/>
                  </a:cubicBezTo>
                  <a:close/>
                  <a:moveTo>
                    <a:pt x="7" y="9"/>
                  </a:moveTo>
                  <a:cubicBezTo>
                    <a:pt x="7" y="9"/>
                    <a:pt x="7" y="9"/>
                    <a:pt x="7" y="8"/>
                  </a:cubicBezTo>
                  <a:lnTo>
                    <a:pt x="7" y="9"/>
                  </a:ln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2" name="Freeform 41">
              <a:extLst>
                <a:ext uri="{FF2B5EF4-FFF2-40B4-BE49-F238E27FC236}">
                  <a16:creationId xmlns:a16="http://schemas.microsoft.com/office/drawing/2014/main" id="{8E798C53-0424-5445-A642-87135BA75F9E}"/>
                </a:ext>
              </a:extLst>
            </p:cNvPr>
            <p:cNvSpPr>
              <a:spLocks/>
            </p:cNvSpPr>
            <p:nvPr/>
          </p:nvSpPr>
          <p:spPr bwMode="auto">
            <a:xfrm>
              <a:off x="4752975" y="1598613"/>
              <a:ext cx="390525" cy="30163"/>
            </a:xfrm>
            <a:custGeom>
              <a:avLst/>
              <a:gdLst>
                <a:gd name="T0" fmla="*/ 0 w 246"/>
                <a:gd name="T1" fmla="*/ 19 h 19"/>
                <a:gd name="T2" fmla="*/ 246 w 246"/>
                <a:gd name="T3" fmla="*/ 19 h 19"/>
                <a:gd name="T4" fmla="*/ 246 w 246"/>
                <a:gd name="T5" fmla="*/ 0 h 19"/>
                <a:gd name="T6" fmla="*/ 0 w 246"/>
                <a:gd name="T7" fmla="*/ 0 h 19"/>
                <a:gd name="T8" fmla="*/ 0 w 246"/>
                <a:gd name="T9" fmla="*/ 19 h 19"/>
                <a:gd name="T10" fmla="*/ 0 w 246"/>
                <a:gd name="T11" fmla="*/ 19 h 19"/>
              </a:gdLst>
              <a:ahLst/>
              <a:cxnLst>
                <a:cxn ang="0">
                  <a:pos x="T0" y="T1"/>
                </a:cxn>
                <a:cxn ang="0">
                  <a:pos x="T2" y="T3"/>
                </a:cxn>
                <a:cxn ang="0">
                  <a:pos x="T4" y="T5"/>
                </a:cxn>
                <a:cxn ang="0">
                  <a:pos x="T6" y="T7"/>
                </a:cxn>
                <a:cxn ang="0">
                  <a:pos x="T8" y="T9"/>
                </a:cxn>
                <a:cxn ang="0">
                  <a:pos x="T10" y="T11"/>
                </a:cxn>
              </a:cxnLst>
              <a:rect l="0" t="0" r="r" b="b"/>
              <a:pathLst>
                <a:path w="246" h="19">
                  <a:moveTo>
                    <a:pt x="0" y="19"/>
                  </a:moveTo>
                  <a:lnTo>
                    <a:pt x="246" y="19"/>
                  </a:lnTo>
                  <a:lnTo>
                    <a:pt x="246" y="0"/>
                  </a:lnTo>
                  <a:lnTo>
                    <a:pt x="0" y="0"/>
                  </a:lnTo>
                  <a:lnTo>
                    <a:pt x="0" y="19"/>
                  </a:lnTo>
                  <a:lnTo>
                    <a:pt x="0" y="19"/>
                  </a:ln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3" name="Freeform 42">
              <a:extLst>
                <a:ext uri="{FF2B5EF4-FFF2-40B4-BE49-F238E27FC236}">
                  <a16:creationId xmlns:a16="http://schemas.microsoft.com/office/drawing/2014/main" id="{579C082F-B4B7-6C40-BB57-F1C6E943C860}"/>
                </a:ext>
              </a:extLst>
            </p:cNvPr>
            <p:cNvSpPr>
              <a:spLocks/>
            </p:cNvSpPr>
            <p:nvPr/>
          </p:nvSpPr>
          <p:spPr bwMode="auto">
            <a:xfrm>
              <a:off x="4752975" y="1760538"/>
              <a:ext cx="390525" cy="33338"/>
            </a:xfrm>
            <a:custGeom>
              <a:avLst/>
              <a:gdLst>
                <a:gd name="T0" fmla="*/ 0 w 246"/>
                <a:gd name="T1" fmla="*/ 21 h 21"/>
                <a:gd name="T2" fmla="*/ 246 w 246"/>
                <a:gd name="T3" fmla="*/ 21 h 21"/>
                <a:gd name="T4" fmla="*/ 246 w 246"/>
                <a:gd name="T5" fmla="*/ 0 h 21"/>
                <a:gd name="T6" fmla="*/ 0 w 246"/>
                <a:gd name="T7" fmla="*/ 0 h 21"/>
                <a:gd name="T8" fmla="*/ 0 w 246"/>
                <a:gd name="T9" fmla="*/ 21 h 21"/>
                <a:gd name="T10" fmla="*/ 0 w 246"/>
                <a:gd name="T11" fmla="*/ 21 h 21"/>
              </a:gdLst>
              <a:ahLst/>
              <a:cxnLst>
                <a:cxn ang="0">
                  <a:pos x="T0" y="T1"/>
                </a:cxn>
                <a:cxn ang="0">
                  <a:pos x="T2" y="T3"/>
                </a:cxn>
                <a:cxn ang="0">
                  <a:pos x="T4" y="T5"/>
                </a:cxn>
                <a:cxn ang="0">
                  <a:pos x="T6" y="T7"/>
                </a:cxn>
                <a:cxn ang="0">
                  <a:pos x="T8" y="T9"/>
                </a:cxn>
                <a:cxn ang="0">
                  <a:pos x="T10" y="T11"/>
                </a:cxn>
              </a:cxnLst>
              <a:rect l="0" t="0" r="r" b="b"/>
              <a:pathLst>
                <a:path w="246" h="21">
                  <a:moveTo>
                    <a:pt x="0" y="21"/>
                  </a:moveTo>
                  <a:lnTo>
                    <a:pt x="246" y="21"/>
                  </a:lnTo>
                  <a:lnTo>
                    <a:pt x="246" y="0"/>
                  </a:lnTo>
                  <a:lnTo>
                    <a:pt x="0" y="0"/>
                  </a:lnTo>
                  <a:lnTo>
                    <a:pt x="0" y="21"/>
                  </a:lnTo>
                  <a:lnTo>
                    <a:pt x="0" y="21"/>
                  </a:ln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4" name="Freeform 43">
              <a:extLst>
                <a:ext uri="{FF2B5EF4-FFF2-40B4-BE49-F238E27FC236}">
                  <a16:creationId xmlns:a16="http://schemas.microsoft.com/office/drawing/2014/main" id="{9F36B699-B5C3-0F44-BAAB-6F243091D735}"/>
                </a:ext>
              </a:extLst>
            </p:cNvPr>
            <p:cNvSpPr>
              <a:spLocks/>
            </p:cNvSpPr>
            <p:nvPr/>
          </p:nvSpPr>
          <p:spPr bwMode="auto">
            <a:xfrm>
              <a:off x="4752975" y="1922463"/>
              <a:ext cx="390525" cy="33338"/>
            </a:xfrm>
            <a:custGeom>
              <a:avLst/>
              <a:gdLst>
                <a:gd name="T0" fmla="*/ 0 w 246"/>
                <a:gd name="T1" fmla="*/ 21 h 21"/>
                <a:gd name="T2" fmla="*/ 246 w 246"/>
                <a:gd name="T3" fmla="*/ 21 h 21"/>
                <a:gd name="T4" fmla="*/ 246 w 246"/>
                <a:gd name="T5" fmla="*/ 0 h 21"/>
                <a:gd name="T6" fmla="*/ 0 w 246"/>
                <a:gd name="T7" fmla="*/ 0 h 21"/>
                <a:gd name="T8" fmla="*/ 0 w 246"/>
                <a:gd name="T9" fmla="*/ 21 h 21"/>
                <a:gd name="T10" fmla="*/ 0 w 246"/>
                <a:gd name="T11" fmla="*/ 21 h 21"/>
              </a:gdLst>
              <a:ahLst/>
              <a:cxnLst>
                <a:cxn ang="0">
                  <a:pos x="T0" y="T1"/>
                </a:cxn>
                <a:cxn ang="0">
                  <a:pos x="T2" y="T3"/>
                </a:cxn>
                <a:cxn ang="0">
                  <a:pos x="T4" y="T5"/>
                </a:cxn>
                <a:cxn ang="0">
                  <a:pos x="T6" y="T7"/>
                </a:cxn>
                <a:cxn ang="0">
                  <a:pos x="T8" y="T9"/>
                </a:cxn>
                <a:cxn ang="0">
                  <a:pos x="T10" y="T11"/>
                </a:cxn>
              </a:cxnLst>
              <a:rect l="0" t="0" r="r" b="b"/>
              <a:pathLst>
                <a:path w="246" h="21">
                  <a:moveTo>
                    <a:pt x="0" y="21"/>
                  </a:moveTo>
                  <a:lnTo>
                    <a:pt x="246" y="21"/>
                  </a:lnTo>
                  <a:lnTo>
                    <a:pt x="246" y="0"/>
                  </a:lnTo>
                  <a:lnTo>
                    <a:pt x="0" y="0"/>
                  </a:lnTo>
                  <a:lnTo>
                    <a:pt x="0" y="21"/>
                  </a:lnTo>
                  <a:lnTo>
                    <a:pt x="0" y="21"/>
                  </a:ln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5" name="Freeform 44">
              <a:extLst>
                <a:ext uri="{FF2B5EF4-FFF2-40B4-BE49-F238E27FC236}">
                  <a16:creationId xmlns:a16="http://schemas.microsoft.com/office/drawing/2014/main" id="{096FAD6C-CC98-A046-AB9E-C8306FF1D67D}"/>
                </a:ext>
              </a:extLst>
            </p:cNvPr>
            <p:cNvSpPr>
              <a:spLocks noEditPoints="1"/>
            </p:cNvSpPr>
            <p:nvPr/>
          </p:nvSpPr>
          <p:spPr bwMode="auto">
            <a:xfrm>
              <a:off x="3622675" y="1135063"/>
              <a:ext cx="1876425" cy="1570038"/>
            </a:xfrm>
            <a:custGeom>
              <a:avLst/>
              <a:gdLst>
                <a:gd name="T0" fmla="*/ 465 w 501"/>
                <a:gd name="T1" fmla="*/ 0 h 419"/>
                <a:gd name="T2" fmla="*/ 36 w 501"/>
                <a:gd name="T3" fmla="*/ 0 h 419"/>
                <a:gd name="T4" fmla="*/ 0 w 501"/>
                <a:gd name="T5" fmla="*/ 36 h 419"/>
                <a:gd name="T6" fmla="*/ 0 w 501"/>
                <a:gd name="T7" fmla="*/ 307 h 419"/>
                <a:gd name="T8" fmla="*/ 36 w 501"/>
                <a:gd name="T9" fmla="*/ 343 h 419"/>
                <a:gd name="T10" fmla="*/ 156 w 501"/>
                <a:gd name="T11" fmla="*/ 343 h 419"/>
                <a:gd name="T12" fmla="*/ 141 w 501"/>
                <a:gd name="T13" fmla="*/ 398 h 419"/>
                <a:gd name="T14" fmla="*/ 135 w 501"/>
                <a:gd name="T15" fmla="*/ 419 h 419"/>
                <a:gd name="T16" fmla="*/ 157 w 501"/>
                <a:gd name="T17" fmla="*/ 419 h 419"/>
                <a:gd name="T18" fmla="*/ 344 w 501"/>
                <a:gd name="T19" fmla="*/ 419 h 419"/>
                <a:gd name="T20" fmla="*/ 366 w 501"/>
                <a:gd name="T21" fmla="*/ 419 h 419"/>
                <a:gd name="T22" fmla="*/ 360 w 501"/>
                <a:gd name="T23" fmla="*/ 398 h 419"/>
                <a:gd name="T24" fmla="*/ 345 w 501"/>
                <a:gd name="T25" fmla="*/ 343 h 419"/>
                <a:gd name="T26" fmla="*/ 465 w 501"/>
                <a:gd name="T27" fmla="*/ 343 h 419"/>
                <a:gd name="T28" fmla="*/ 501 w 501"/>
                <a:gd name="T29" fmla="*/ 307 h 419"/>
                <a:gd name="T30" fmla="*/ 501 w 501"/>
                <a:gd name="T31" fmla="*/ 36 h 419"/>
                <a:gd name="T32" fmla="*/ 465 w 501"/>
                <a:gd name="T33" fmla="*/ 0 h 419"/>
                <a:gd name="T34" fmla="*/ 157 w 501"/>
                <a:gd name="T35" fmla="*/ 403 h 419"/>
                <a:gd name="T36" fmla="*/ 175 w 501"/>
                <a:gd name="T37" fmla="*/ 335 h 419"/>
                <a:gd name="T38" fmla="*/ 326 w 501"/>
                <a:gd name="T39" fmla="*/ 335 h 419"/>
                <a:gd name="T40" fmla="*/ 344 w 501"/>
                <a:gd name="T41" fmla="*/ 403 h 419"/>
                <a:gd name="T42" fmla="*/ 157 w 501"/>
                <a:gd name="T43" fmla="*/ 403 h 419"/>
                <a:gd name="T44" fmla="*/ 484 w 501"/>
                <a:gd name="T45" fmla="*/ 307 h 419"/>
                <a:gd name="T46" fmla="*/ 465 w 501"/>
                <a:gd name="T47" fmla="*/ 327 h 419"/>
                <a:gd name="T48" fmla="*/ 326 w 501"/>
                <a:gd name="T49" fmla="*/ 327 h 419"/>
                <a:gd name="T50" fmla="*/ 326 w 501"/>
                <a:gd name="T51" fmla="*/ 327 h 419"/>
                <a:gd name="T52" fmla="*/ 173 w 501"/>
                <a:gd name="T53" fmla="*/ 327 h 419"/>
                <a:gd name="T54" fmla="*/ 173 w 501"/>
                <a:gd name="T55" fmla="*/ 327 h 419"/>
                <a:gd name="T56" fmla="*/ 36 w 501"/>
                <a:gd name="T57" fmla="*/ 327 h 419"/>
                <a:gd name="T58" fmla="*/ 17 w 501"/>
                <a:gd name="T59" fmla="*/ 307 h 419"/>
                <a:gd name="T60" fmla="*/ 17 w 501"/>
                <a:gd name="T61" fmla="*/ 36 h 419"/>
                <a:gd name="T62" fmla="*/ 36 w 501"/>
                <a:gd name="T63" fmla="*/ 16 h 419"/>
                <a:gd name="T64" fmla="*/ 465 w 501"/>
                <a:gd name="T65" fmla="*/ 16 h 419"/>
                <a:gd name="T66" fmla="*/ 484 w 501"/>
                <a:gd name="T67" fmla="*/ 36 h 419"/>
                <a:gd name="T68" fmla="*/ 484 w 501"/>
                <a:gd name="T69" fmla="*/ 307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01" h="419">
                  <a:moveTo>
                    <a:pt x="465" y="0"/>
                  </a:moveTo>
                  <a:cubicBezTo>
                    <a:pt x="36" y="0"/>
                    <a:pt x="36" y="0"/>
                    <a:pt x="36" y="0"/>
                  </a:cubicBezTo>
                  <a:cubicBezTo>
                    <a:pt x="16" y="0"/>
                    <a:pt x="0" y="16"/>
                    <a:pt x="0" y="36"/>
                  </a:cubicBezTo>
                  <a:cubicBezTo>
                    <a:pt x="0" y="307"/>
                    <a:pt x="0" y="307"/>
                    <a:pt x="0" y="307"/>
                  </a:cubicBezTo>
                  <a:cubicBezTo>
                    <a:pt x="0" y="327"/>
                    <a:pt x="16" y="343"/>
                    <a:pt x="36" y="343"/>
                  </a:cubicBezTo>
                  <a:cubicBezTo>
                    <a:pt x="156" y="343"/>
                    <a:pt x="156" y="343"/>
                    <a:pt x="156" y="343"/>
                  </a:cubicBezTo>
                  <a:cubicBezTo>
                    <a:pt x="141" y="398"/>
                    <a:pt x="141" y="398"/>
                    <a:pt x="141" y="398"/>
                  </a:cubicBezTo>
                  <a:cubicBezTo>
                    <a:pt x="135" y="419"/>
                    <a:pt x="135" y="419"/>
                    <a:pt x="135" y="419"/>
                  </a:cubicBezTo>
                  <a:cubicBezTo>
                    <a:pt x="157" y="419"/>
                    <a:pt x="157" y="419"/>
                    <a:pt x="157" y="419"/>
                  </a:cubicBezTo>
                  <a:cubicBezTo>
                    <a:pt x="344" y="419"/>
                    <a:pt x="344" y="419"/>
                    <a:pt x="344" y="419"/>
                  </a:cubicBezTo>
                  <a:cubicBezTo>
                    <a:pt x="366" y="419"/>
                    <a:pt x="366" y="419"/>
                    <a:pt x="366" y="419"/>
                  </a:cubicBezTo>
                  <a:cubicBezTo>
                    <a:pt x="360" y="398"/>
                    <a:pt x="360" y="398"/>
                    <a:pt x="360" y="398"/>
                  </a:cubicBezTo>
                  <a:cubicBezTo>
                    <a:pt x="345" y="343"/>
                    <a:pt x="345" y="343"/>
                    <a:pt x="345" y="343"/>
                  </a:cubicBezTo>
                  <a:cubicBezTo>
                    <a:pt x="465" y="343"/>
                    <a:pt x="465" y="343"/>
                    <a:pt x="465" y="343"/>
                  </a:cubicBezTo>
                  <a:cubicBezTo>
                    <a:pt x="485" y="343"/>
                    <a:pt x="501" y="327"/>
                    <a:pt x="501" y="307"/>
                  </a:cubicBezTo>
                  <a:cubicBezTo>
                    <a:pt x="501" y="36"/>
                    <a:pt x="501" y="36"/>
                    <a:pt x="501" y="36"/>
                  </a:cubicBezTo>
                  <a:cubicBezTo>
                    <a:pt x="501" y="16"/>
                    <a:pt x="485" y="0"/>
                    <a:pt x="465" y="0"/>
                  </a:cubicBezTo>
                  <a:close/>
                  <a:moveTo>
                    <a:pt x="157" y="403"/>
                  </a:moveTo>
                  <a:cubicBezTo>
                    <a:pt x="175" y="335"/>
                    <a:pt x="175" y="335"/>
                    <a:pt x="175" y="335"/>
                  </a:cubicBezTo>
                  <a:cubicBezTo>
                    <a:pt x="326" y="335"/>
                    <a:pt x="326" y="335"/>
                    <a:pt x="326" y="335"/>
                  </a:cubicBezTo>
                  <a:cubicBezTo>
                    <a:pt x="344" y="403"/>
                    <a:pt x="344" y="403"/>
                    <a:pt x="344" y="403"/>
                  </a:cubicBezTo>
                  <a:lnTo>
                    <a:pt x="157" y="403"/>
                  </a:lnTo>
                  <a:close/>
                  <a:moveTo>
                    <a:pt x="484" y="307"/>
                  </a:moveTo>
                  <a:cubicBezTo>
                    <a:pt x="484" y="318"/>
                    <a:pt x="476" y="327"/>
                    <a:pt x="465" y="327"/>
                  </a:cubicBezTo>
                  <a:cubicBezTo>
                    <a:pt x="326" y="327"/>
                    <a:pt x="326" y="327"/>
                    <a:pt x="326" y="327"/>
                  </a:cubicBezTo>
                  <a:cubicBezTo>
                    <a:pt x="326" y="327"/>
                    <a:pt x="326" y="327"/>
                    <a:pt x="326" y="327"/>
                  </a:cubicBezTo>
                  <a:cubicBezTo>
                    <a:pt x="173" y="327"/>
                    <a:pt x="173" y="327"/>
                    <a:pt x="173" y="327"/>
                  </a:cubicBezTo>
                  <a:cubicBezTo>
                    <a:pt x="173" y="327"/>
                    <a:pt x="173" y="327"/>
                    <a:pt x="173" y="327"/>
                  </a:cubicBezTo>
                  <a:cubicBezTo>
                    <a:pt x="36" y="327"/>
                    <a:pt x="36" y="327"/>
                    <a:pt x="36" y="327"/>
                  </a:cubicBezTo>
                  <a:cubicBezTo>
                    <a:pt x="25" y="327"/>
                    <a:pt x="17" y="318"/>
                    <a:pt x="17" y="307"/>
                  </a:cubicBezTo>
                  <a:cubicBezTo>
                    <a:pt x="17" y="36"/>
                    <a:pt x="17" y="36"/>
                    <a:pt x="17" y="36"/>
                  </a:cubicBezTo>
                  <a:cubicBezTo>
                    <a:pt x="17" y="25"/>
                    <a:pt x="25" y="16"/>
                    <a:pt x="36" y="16"/>
                  </a:cubicBezTo>
                  <a:cubicBezTo>
                    <a:pt x="465" y="16"/>
                    <a:pt x="465" y="16"/>
                    <a:pt x="465" y="16"/>
                  </a:cubicBezTo>
                  <a:cubicBezTo>
                    <a:pt x="476" y="16"/>
                    <a:pt x="484" y="25"/>
                    <a:pt x="484" y="36"/>
                  </a:cubicBezTo>
                  <a:lnTo>
                    <a:pt x="484" y="307"/>
                  </a:ln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6" name="Freeform 45">
              <a:extLst>
                <a:ext uri="{FF2B5EF4-FFF2-40B4-BE49-F238E27FC236}">
                  <a16:creationId xmlns:a16="http://schemas.microsoft.com/office/drawing/2014/main" id="{9069DA6A-F03D-EB45-A038-BAB79A095D2A}"/>
                </a:ext>
              </a:extLst>
            </p:cNvPr>
            <p:cNvSpPr>
              <a:spLocks/>
            </p:cNvSpPr>
            <p:nvPr/>
          </p:nvSpPr>
          <p:spPr bwMode="auto">
            <a:xfrm>
              <a:off x="3997325" y="1501775"/>
              <a:ext cx="549275" cy="550863"/>
            </a:xfrm>
            <a:custGeom>
              <a:avLst/>
              <a:gdLst>
                <a:gd name="T0" fmla="*/ 74 w 147"/>
                <a:gd name="T1" fmla="*/ 73 h 147"/>
                <a:gd name="T2" fmla="*/ 93 w 147"/>
                <a:gd name="T3" fmla="*/ 2 h 147"/>
                <a:gd name="T4" fmla="*/ 73 w 147"/>
                <a:gd name="T5" fmla="*/ 0 h 147"/>
                <a:gd name="T6" fmla="*/ 0 w 147"/>
                <a:gd name="T7" fmla="*/ 73 h 147"/>
                <a:gd name="T8" fmla="*/ 73 w 147"/>
                <a:gd name="T9" fmla="*/ 147 h 147"/>
                <a:gd name="T10" fmla="*/ 147 w 147"/>
                <a:gd name="T11" fmla="*/ 73 h 147"/>
                <a:gd name="T12" fmla="*/ 145 w 147"/>
                <a:gd name="T13" fmla="*/ 54 h 147"/>
                <a:gd name="T14" fmla="*/ 74 w 147"/>
                <a:gd name="T15" fmla="*/ 73 h 1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 h="147">
                  <a:moveTo>
                    <a:pt x="74" y="73"/>
                  </a:moveTo>
                  <a:cubicBezTo>
                    <a:pt x="93" y="2"/>
                    <a:pt x="93" y="2"/>
                    <a:pt x="93" y="2"/>
                  </a:cubicBezTo>
                  <a:cubicBezTo>
                    <a:pt x="86" y="1"/>
                    <a:pt x="80" y="0"/>
                    <a:pt x="73" y="0"/>
                  </a:cubicBezTo>
                  <a:cubicBezTo>
                    <a:pt x="33" y="0"/>
                    <a:pt x="0" y="33"/>
                    <a:pt x="0" y="73"/>
                  </a:cubicBezTo>
                  <a:cubicBezTo>
                    <a:pt x="0" y="114"/>
                    <a:pt x="33" y="147"/>
                    <a:pt x="73" y="147"/>
                  </a:cubicBezTo>
                  <a:cubicBezTo>
                    <a:pt x="114" y="147"/>
                    <a:pt x="147" y="114"/>
                    <a:pt x="147" y="73"/>
                  </a:cubicBezTo>
                  <a:cubicBezTo>
                    <a:pt x="147" y="67"/>
                    <a:pt x="146" y="60"/>
                    <a:pt x="145" y="54"/>
                  </a:cubicBezTo>
                  <a:lnTo>
                    <a:pt x="74" y="73"/>
                  </a:ln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7" name="Freeform 46">
              <a:extLst>
                <a:ext uri="{FF2B5EF4-FFF2-40B4-BE49-F238E27FC236}">
                  <a16:creationId xmlns:a16="http://schemas.microsoft.com/office/drawing/2014/main" id="{033A5A4B-50BB-0747-87B6-C042E0F5ACB0}"/>
                </a:ext>
              </a:extLst>
            </p:cNvPr>
            <p:cNvSpPr>
              <a:spLocks/>
            </p:cNvSpPr>
            <p:nvPr/>
          </p:nvSpPr>
          <p:spPr bwMode="auto">
            <a:xfrm>
              <a:off x="4367213" y="1468438"/>
              <a:ext cx="214313" cy="212725"/>
            </a:xfrm>
            <a:custGeom>
              <a:avLst/>
              <a:gdLst>
                <a:gd name="T0" fmla="*/ 16 w 57"/>
                <a:gd name="T1" fmla="*/ 0 h 57"/>
                <a:gd name="T2" fmla="*/ 0 w 57"/>
                <a:gd name="T3" fmla="*/ 57 h 57"/>
                <a:gd name="T4" fmla="*/ 57 w 57"/>
                <a:gd name="T5" fmla="*/ 41 h 57"/>
                <a:gd name="T6" fmla="*/ 16 w 57"/>
                <a:gd name="T7" fmla="*/ 0 h 57"/>
              </a:gdLst>
              <a:ahLst/>
              <a:cxnLst>
                <a:cxn ang="0">
                  <a:pos x="T0" y="T1"/>
                </a:cxn>
                <a:cxn ang="0">
                  <a:pos x="T2" y="T3"/>
                </a:cxn>
                <a:cxn ang="0">
                  <a:pos x="T4" y="T5"/>
                </a:cxn>
                <a:cxn ang="0">
                  <a:pos x="T6" y="T7"/>
                </a:cxn>
              </a:cxnLst>
              <a:rect l="0" t="0" r="r" b="b"/>
              <a:pathLst>
                <a:path w="57" h="57">
                  <a:moveTo>
                    <a:pt x="16" y="0"/>
                  </a:moveTo>
                  <a:cubicBezTo>
                    <a:pt x="0" y="57"/>
                    <a:pt x="0" y="57"/>
                    <a:pt x="0" y="57"/>
                  </a:cubicBezTo>
                  <a:cubicBezTo>
                    <a:pt x="57" y="41"/>
                    <a:pt x="57" y="41"/>
                    <a:pt x="57" y="41"/>
                  </a:cubicBezTo>
                  <a:cubicBezTo>
                    <a:pt x="48" y="23"/>
                    <a:pt x="34" y="9"/>
                    <a:pt x="16" y="0"/>
                  </a:cubicBez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2" name="Title 1">
            <a:extLst>
              <a:ext uri="{FF2B5EF4-FFF2-40B4-BE49-F238E27FC236}">
                <a16:creationId xmlns:a16="http://schemas.microsoft.com/office/drawing/2014/main" id="{F2DFEFF1-B1DE-1D44-B7E7-C002E730CE14}"/>
              </a:ext>
            </a:extLst>
          </p:cNvPr>
          <p:cNvSpPr>
            <a:spLocks noGrp="1"/>
          </p:cNvSpPr>
          <p:nvPr>
            <p:ph type="title"/>
          </p:nvPr>
        </p:nvSpPr>
        <p:spPr>
          <a:xfrm>
            <a:off x="54228" y="752447"/>
            <a:ext cx="11582400" cy="648670"/>
          </a:xfrm>
        </p:spPr>
        <p:txBody>
          <a:bodyPr>
            <a:noAutofit/>
          </a:bodyPr>
          <a:lstStyle/>
          <a:p>
            <a:r>
              <a:rPr lang="en-US" b="1" dirty="0">
                <a:latin typeface="+mn-lt"/>
              </a:rPr>
              <a:t>what are the advantages of monitoring the FTTX “4D Visibility” </a:t>
            </a:r>
            <a:br>
              <a:rPr lang="en-US" b="1" dirty="0">
                <a:latin typeface="+mn-lt"/>
              </a:rPr>
            </a:br>
            <a:endParaRPr lang="en-US" b="1" dirty="0">
              <a:latin typeface="+mn-lt"/>
            </a:endParaRPr>
          </a:p>
        </p:txBody>
      </p:sp>
      <p:grpSp>
        <p:nvGrpSpPr>
          <p:cNvPr id="53" name="Group 52">
            <a:extLst>
              <a:ext uri="{FF2B5EF4-FFF2-40B4-BE49-F238E27FC236}">
                <a16:creationId xmlns:a16="http://schemas.microsoft.com/office/drawing/2014/main" id="{9AD0DB04-E48A-45D5-94AA-00B8ADE838DF}"/>
              </a:ext>
            </a:extLst>
          </p:cNvPr>
          <p:cNvGrpSpPr/>
          <p:nvPr/>
        </p:nvGrpSpPr>
        <p:grpSpPr>
          <a:xfrm>
            <a:off x="9257338" y="2216422"/>
            <a:ext cx="936496" cy="936496"/>
            <a:chOff x="3638975" y="2747393"/>
            <a:chExt cx="685800" cy="685800"/>
          </a:xfrm>
        </p:grpSpPr>
        <p:sp>
          <p:nvSpPr>
            <p:cNvPr id="54" name="Oval 53">
              <a:extLst>
                <a:ext uri="{FF2B5EF4-FFF2-40B4-BE49-F238E27FC236}">
                  <a16:creationId xmlns:a16="http://schemas.microsoft.com/office/drawing/2014/main" id="{BBAFF6B2-DC82-4129-B985-D632F6ACEABE}"/>
                </a:ext>
              </a:extLst>
            </p:cNvPr>
            <p:cNvSpPr>
              <a:spLocks noChangeAspect="1"/>
            </p:cNvSpPr>
            <p:nvPr/>
          </p:nvSpPr>
          <p:spPr>
            <a:xfrm>
              <a:off x="3638975" y="2747393"/>
              <a:ext cx="685800" cy="685800"/>
            </a:xfrm>
            <a:prstGeom prst="ellipse">
              <a:avLst/>
            </a:prstGeom>
            <a:solidFill>
              <a:srgbClr val="0099A7"/>
            </a:solidFill>
            <a:ln w="12700" cap="flat" cmpd="sng" algn="ctr">
              <a:noFill/>
              <a:prstDash val="solid"/>
            </a:ln>
            <a:effectLst/>
            <a:extLst>
              <a:ext uri="{91240B29-F687-4F45-9708-019B960494DF}">
                <a14:hiddenLine xmlns:a14="http://schemas.microsoft.com/office/drawing/2010/main" w="12700" cap="flat" cmpd="sng" algn="ctr">
                  <a:solidFill>
                    <a:schemeClr val="tx1"/>
                  </a:solidFill>
                  <a:prstDash val="solid"/>
                </a14:hiddenLine>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dirty="0">
                <a:solidFill>
                  <a:schemeClr val="bg1"/>
                </a:solidFill>
              </a:endParaRPr>
            </a:p>
          </p:txBody>
        </p:sp>
        <p:grpSp>
          <p:nvGrpSpPr>
            <p:cNvPr id="55" name="Group 54">
              <a:extLst>
                <a:ext uri="{FF2B5EF4-FFF2-40B4-BE49-F238E27FC236}">
                  <a16:creationId xmlns:a16="http://schemas.microsoft.com/office/drawing/2014/main" id="{3BC9F93D-05E3-457A-AF1E-9002E2E5F856}"/>
                </a:ext>
              </a:extLst>
            </p:cNvPr>
            <p:cNvGrpSpPr/>
            <p:nvPr/>
          </p:nvGrpSpPr>
          <p:grpSpPr>
            <a:xfrm>
              <a:off x="3795633" y="2868792"/>
              <a:ext cx="372485" cy="393183"/>
              <a:chOff x="6659563" y="16317913"/>
              <a:chExt cx="2824163" cy="2982912"/>
            </a:xfrm>
          </p:grpSpPr>
          <p:sp>
            <p:nvSpPr>
              <p:cNvPr id="56" name="Freeform 554">
                <a:extLst>
                  <a:ext uri="{FF2B5EF4-FFF2-40B4-BE49-F238E27FC236}">
                    <a16:creationId xmlns:a16="http://schemas.microsoft.com/office/drawing/2014/main" id="{A58439E3-FD89-494D-8A21-5749F2C2E3AF}"/>
                  </a:ext>
                </a:extLst>
              </p:cNvPr>
              <p:cNvSpPr>
                <a:spLocks noEditPoints="1"/>
              </p:cNvSpPr>
              <p:nvPr/>
            </p:nvSpPr>
            <p:spPr bwMode="auto">
              <a:xfrm>
                <a:off x="7434263" y="18465800"/>
                <a:ext cx="504825" cy="835025"/>
              </a:xfrm>
              <a:custGeom>
                <a:avLst/>
                <a:gdLst>
                  <a:gd name="T0" fmla="*/ 318 w 318"/>
                  <a:gd name="T1" fmla="*/ 526 h 526"/>
                  <a:gd name="T2" fmla="*/ 0 w 318"/>
                  <a:gd name="T3" fmla="*/ 526 h 526"/>
                  <a:gd name="T4" fmla="*/ 0 w 318"/>
                  <a:gd name="T5" fmla="*/ 0 h 526"/>
                  <a:gd name="T6" fmla="*/ 318 w 318"/>
                  <a:gd name="T7" fmla="*/ 0 h 526"/>
                  <a:gd name="T8" fmla="*/ 318 w 318"/>
                  <a:gd name="T9" fmla="*/ 526 h 526"/>
                  <a:gd name="T10" fmla="*/ 33 w 318"/>
                  <a:gd name="T11" fmla="*/ 493 h 526"/>
                  <a:gd name="T12" fmla="*/ 285 w 318"/>
                  <a:gd name="T13" fmla="*/ 493 h 526"/>
                  <a:gd name="T14" fmla="*/ 285 w 318"/>
                  <a:gd name="T15" fmla="*/ 33 h 526"/>
                  <a:gd name="T16" fmla="*/ 33 w 318"/>
                  <a:gd name="T17" fmla="*/ 33 h 526"/>
                  <a:gd name="T18" fmla="*/ 33 w 318"/>
                  <a:gd name="T19" fmla="*/ 493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526">
                    <a:moveTo>
                      <a:pt x="318" y="526"/>
                    </a:moveTo>
                    <a:lnTo>
                      <a:pt x="0" y="526"/>
                    </a:lnTo>
                    <a:lnTo>
                      <a:pt x="0" y="0"/>
                    </a:lnTo>
                    <a:lnTo>
                      <a:pt x="318" y="0"/>
                    </a:lnTo>
                    <a:lnTo>
                      <a:pt x="318" y="526"/>
                    </a:lnTo>
                    <a:close/>
                    <a:moveTo>
                      <a:pt x="33" y="493"/>
                    </a:moveTo>
                    <a:lnTo>
                      <a:pt x="285" y="493"/>
                    </a:lnTo>
                    <a:lnTo>
                      <a:pt x="285" y="33"/>
                    </a:lnTo>
                    <a:lnTo>
                      <a:pt x="33" y="33"/>
                    </a:lnTo>
                    <a:lnTo>
                      <a:pt x="33" y="493"/>
                    </a:ln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7" name="Freeform 555">
                <a:extLst>
                  <a:ext uri="{FF2B5EF4-FFF2-40B4-BE49-F238E27FC236}">
                    <a16:creationId xmlns:a16="http://schemas.microsoft.com/office/drawing/2014/main" id="{E0690AB7-475E-4F3C-B90F-2E31D467B360}"/>
                  </a:ext>
                </a:extLst>
              </p:cNvPr>
              <p:cNvSpPr>
                <a:spLocks noEditPoints="1"/>
              </p:cNvSpPr>
              <p:nvPr/>
            </p:nvSpPr>
            <p:spPr bwMode="auto">
              <a:xfrm>
                <a:off x="8970963" y="17395825"/>
                <a:ext cx="512763" cy="1905000"/>
              </a:xfrm>
              <a:custGeom>
                <a:avLst/>
                <a:gdLst>
                  <a:gd name="T0" fmla="*/ 323 w 323"/>
                  <a:gd name="T1" fmla="*/ 1200 h 1200"/>
                  <a:gd name="T2" fmla="*/ 0 w 323"/>
                  <a:gd name="T3" fmla="*/ 1200 h 1200"/>
                  <a:gd name="T4" fmla="*/ 0 w 323"/>
                  <a:gd name="T5" fmla="*/ 0 h 1200"/>
                  <a:gd name="T6" fmla="*/ 323 w 323"/>
                  <a:gd name="T7" fmla="*/ 0 h 1200"/>
                  <a:gd name="T8" fmla="*/ 323 w 323"/>
                  <a:gd name="T9" fmla="*/ 1200 h 1200"/>
                  <a:gd name="T10" fmla="*/ 37 w 323"/>
                  <a:gd name="T11" fmla="*/ 1167 h 1200"/>
                  <a:gd name="T12" fmla="*/ 285 w 323"/>
                  <a:gd name="T13" fmla="*/ 1167 h 1200"/>
                  <a:gd name="T14" fmla="*/ 285 w 323"/>
                  <a:gd name="T15" fmla="*/ 37 h 1200"/>
                  <a:gd name="T16" fmla="*/ 37 w 323"/>
                  <a:gd name="T17" fmla="*/ 37 h 1200"/>
                  <a:gd name="T18" fmla="*/ 37 w 323"/>
                  <a:gd name="T19" fmla="*/ 1167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3" h="1200">
                    <a:moveTo>
                      <a:pt x="323" y="1200"/>
                    </a:moveTo>
                    <a:lnTo>
                      <a:pt x="0" y="1200"/>
                    </a:lnTo>
                    <a:lnTo>
                      <a:pt x="0" y="0"/>
                    </a:lnTo>
                    <a:lnTo>
                      <a:pt x="323" y="0"/>
                    </a:lnTo>
                    <a:lnTo>
                      <a:pt x="323" y="1200"/>
                    </a:lnTo>
                    <a:close/>
                    <a:moveTo>
                      <a:pt x="37" y="1167"/>
                    </a:moveTo>
                    <a:lnTo>
                      <a:pt x="285" y="1167"/>
                    </a:lnTo>
                    <a:lnTo>
                      <a:pt x="285" y="37"/>
                    </a:lnTo>
                    <a:lnTo>
                      <a:pt x="37" y="37"/>
                    </a:lnTo>
                    <a:lnTo>
                      <a:pt x="37" y="1167"/>
                    </a:ln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8" name="Freeform 556">
                <a:extLst>
                  <a:ext uri="{FF2B5EF4-FFF2-40B4-BE49-F238E27FC236}">
                    <a16:creationId xmlns:a16="http://schemas.microsoft.com/office/drawing/2014/main" id="{E313A88C-AC99-4D58-A7FF-29DA42D3CA6D}"/>
                  </a:ext>
                </a:extLst>
              </p:cNvPr>
              <p:cNvSpPr>
                <a:spLocks noEditPoints="1"/>
              </p:cNvSpPr>
              <p:nvPr/>
            </p:nvSpPr>
            <p:spPr bwMode="auto">
              <a:xfrm>
                <a:off x="8202613" y="18137188"/>
                <a:ext cx="504825" cy="1163637"/>
              </a:xfrm>
              <a:custGeom>
                <a:avLst/>
                <a:gdLst>
                  <a:gd name="T0" fmla="*/ 318 w 318"/>
                  <a:gd name="T1" fmla="*/ 733 h 733"/>
                  <a:gd name="T2" fmla="*/ 0 w 318"/>
                  <a:gd name="T3" fmla="*/ 733 h 733"/>
                  <a:gd name="T4" fmla="*/ 0 w 318"/>
                  <a:gd name="T5" fmla="*/ 0 h 733"/>
                  <a:gd name="T6" fmla="*/ 318 w 318"/>
                  <a:gd name="T7" fmla="*/ 0 h 733"/>
                  <a:gd name="T8" fmla="*/ 318 w 318"/>
                  <a:gd name="T9" fmla="*/ 733 h 733"/>
                  <a:gd name="T10" fmla="*/ 33 w 318"/>
                  <a:gd name="T11" fmla="*/ 700 h 733"/>
                  <a:gd name="T12" fmla="*/ 285 w 318"/>
                  <a:gd name="T13" fmla="*/ 700 h 733"/>
                  <a:gd name="T14" fmla="*/ 285 w 318"/>
                  <a:gd name="T15" fmla="*/ 34 h 733"/>
                  <a:gd name="T16" fmla="*/ 33 w 318"/>
                  <a:gd name="T17" fmla="*/ 34 h 733"/>
                  <a:gd name="T18" fmla="*/ 33 w 318"/>
                  <a:gd name="T19" fmla="*/ 700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733">
                    <a:moveTo>
                      <a:pt x="318" y="733"/>
                    </a:moveTo>
                    <a:lnTo>
                      <a:pt x="0" y="733"/>
                    </a:lnTo>
                    <a:lnTo>
                      <a:pt x="0" y="0"/>
                    </a:lnTo>
                    <a:lnTo>
                      <a:pt x="318" y="0"/>
                    </a:lnTo>
                    <a:lnTo>
                      <a:pt x="318" y="733"/>
                    </a:lnTo>
                    <a:close/>
                    <a:moveTo>
                      <a:pt x="33" y="700"/>
                    </a:moveTo>
                    <a:lnTo>
                      <a:pt x="285" y="700"/>
                    </a:lnTo>
                    <a:lnTo>
                      <a:pt x="285" y="34"/>
                    </a:lnTo>
                    <a:lnTo>
                      <a:pt x="33" y="34"/>
                    </a:lnTo>
                    <a:lnTo>
                      <a:pt x="33" y="700"/>
                    </a:ln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9" name="Freeform 557">
                <a:extLst>
                  <a:ext uri="{FF2B5EF4-FFF2-40B4-BE49-F238E27FC236}">
                    <a16:creationId xmlns:a16="http://schemas.microsoft.com/office/drawing/2014/main" id="{7A154F62-0B76-472C-A0FA-198F872A0F96}"/>
                  </a:ext>
                </a:extLst>
              </p:cNvPr>
              <p:cNvSpPr>
                <a:spLocks noEditPoints="1"/>
              </p:cNvSpPr>
              <p:nvPr/>
            </p:nvSpPr>
            <p:spPr bwMode="auto">
              <a:xfrm>
                <a:off x="6659563" y="18840450"/>
                <a:ext cx="504825" cy="460375"/>
              </a:xfrm>
              <a:custGeom>
                <a:avLst/>
                <a:gdLst>
                  <a:gd name="T0" fmla="*/ 318 w 318"/>
                  <a:gd name="T1" fmla="*/ 290 h 290"/>
                  <a:gd name="T2" fmla="*/ 0 w 318"/>
                  <a:gd name="T3" fmla="*/ 290 h 290"/>
                  <a:gd name="T4" fmla="*/ 0 w 318"/>
                  <a:gd name="T5" fmla="*/ 0 h 290"/>
                  <a:gd name="T6" fmla="*/ 318 w 318"/>
                  <a:gd name="T7" fmla="*/ 0 h 290"/>
                  <a:gd name="T8" fmla="*/ 318 w 318"/>
                  <a:gd name="T9" fmla="*/ 290 h 290"/>
                  <a:gd name="T10" fmla="*/ 33 w 318"/>
                  <a:gd name="T11" fmla="*/ 257 h 290"/>
                  <a:gd name="T12" fmla="*/ 285 w 318"/>
                  <a:gd name="T13" fmla="*/ 257 h 290"/>
                  <a:gd name="T14" fmla="*/ 285 w 318"/>
                  <a:gd name="T15" fmla="*/ 38 h 290"/>
                  <a:gd name="T16" fmla="*/ 33 w 318"/>
                  <a:gd name="T17" fmla="*/ 38 h 290"/>
                  <a:gd name="T18" fmla="*/ 33 w 318"/>
                  <a:gd name="T19" fmla="*/ 257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290">
                    <a:moveTo>
                      <a:pt x="318" y="290"/>
                    </a:moveTo>
                    <a:lnTo>
                      <a:pt x="0" y="290"/>
                    </a:lnTo>
                    <a:lnTo>
                      <a:pt x="0" y="0"/>
                    </a:lnTo>
                    <a:lnTo>
                      <a:pt x="318" y="0"/>
                    </a:lnTo>
                    <a:lnTo>
                      <a:pt x="318" y="290"/>
                    </a:lnTo>
                    <a:close/>
                    <a:moveTo>
                      <a:pt x="33" y="257"/>
                    </a:moveTo>
                    <a:lnTo>
                      <a:pt x="285" y="257"/>
                    </a:lnTo>
                    <a:lnTo>
                      <a:pt x="285" y="38"/>
                    </a:lnTo>
                    <a:lnTo>
                      <a:pt x="33" y="38"/>
                    </a:lnTo>
                    <a:lnTo>
                      <a:pt x="33" y="257"/>
                    </a:ln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 name="Freeform 558">
                <a:extLst>
                  <a:ext uri="{FF2B5EF4-FFF2-40B4-BE49-F238E27FC236}">
                    <a16:creationId xmlns:a16="http://schemas.microsoft.com/office/drawing/2014/main" id="{34A0FC66-D5EA-4B58-BDD2-8C2897B1F854}"/>
                  </a:ext>
                </a:extLst>
              </p:cNvPr>
              <p:cNvSpPr>
                <a:spLocks/>
              </p:cNvSpPr>
              <p:nvPr/>
            </p:nvSpPr>
            <p:spPr bwMode="auto">
              <a:xfrm>
                <a:off x="6678613" y="16495713"/>
                <a:ext cx="2470150" cy="1938337"/>
              </a:xfrm>
              <a:custGeom>
                <a:avLst/>
                <a:gdLst>
                  <a:gd name="T0" fmla="*/ 1 w 376"/>
                  <a:gd name="T1" fmla="*/ 295 h 295"/>
                  <a:gd name="T2" fmla="*/ 0 w 376"/>
                  <a:gd name="T3" fmla="*/ 278 h 295"/>
                  <a:gd name="T4" fmla="*/ 231 w 376"/>
                  <a:gd name="T5" fmla="*/ 167 h 295"/>
                  <a:gd name="T6" fmla="*/ 362 w 376"/>
                  <a:gd name="T7" fmla="*/ 0 h 295"/>
                  <a:gd name="T8" fmla="*/ 376 w 376"/>
                  <a:gd name="T9" fmla="*/ 8 h 295"/>
                  <a:gd name="T10" fmla="*/ 243 w 376"/>
                  <a:gd name="T11" fmla="*/ 178 h 295"/>
                  <a:gd name="T12" fmla="*/ 1 w 376"/>
                  <a:gd name="T13" fmla="*/ 295 h 295"/>
                </a:gdLst>
                <a:ahLst/>
                <a:cxnLst>
                  <a:cxn ang="0">
                    <a:pos x="T0" y="T1"/>
                  </a:cxn>
                  <a:cxn ang="0">
                    <a:pos x="T2" y="T3"/>
                  </a:cxn>
                  <a:cxn ang="0">
                    <a:pos x="T4" y="T5"/>
                  </a:cxn>
                  <a:cxn ang="0">
                    <a:pos x="T6" y="T7"/>
                  </a:cxn>
                  <a:cxn ang="0">
                    <a:pos x="T8" y="T9"/>
                  </a:cxn>
                  <a:cxn ang="0">
                    <a:pos x="T10" y="T11"/>
                  </a:cxn>
                  <a:cxn ang="0">
                    <a:pos x="T12" y="T13"/>
                  </a:cxn>
                </a:cxnLst>
                <a:rect l="0" t="0" r="r" b="b"/>
                <a:pathLst>
                  <a:path w="376" h="295">
                    <a:moveTo>
                      <a:pt x="1" y="295"/>
                    </a:moveTo>
                    <a:cubicBezTo>
                      <a:pt x="0" y="278"/>
                      <a:pt x="0" y="278"/>
                      <a:pt x="0" y="278"/>
                    </a:cubicBezTo>
                    <a:cubicBezTo>
                      <a:pt x="1" y="278"/>
                      <a:pt x="127" y="271"/>
                      <a:pt x="231" y="167"/>
                    </a:cubicBezTo>
                    <a:cubicBezTo>
                      <a:pt x="298" y="100"/>
                      <a:pt x="339" y="39"/>
                      <a:pt x="362" y="0"/>
                    </a:cubicBezTo>
                    <a:cubicBezTo>
                      <a:pt x="376" y="8"/>
                      <a:pt x="376" y="8"/>
                      <a:pt x="376" y="8"/>
                    </a:cubicBezTo>
                    <a:cubicBezTo>
                      <a:pt x="353" y="48"/>
                      <a:pt x="311" y="110"/>
                      <a:pt x="243" y="178"/>
                    </a:cubicBezTo>
                    <a:cubicBezTo>
                      <a:pt x="134" y="288"/>
                      <a:pt x="6" y="294"/>
                      <a:pt x="1" y="295"/>
                    </a:cubicBez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1" name="Freeform 559">
                <a:extLst>
                  <a:ext uri="{FF2B5EF4-FFF2-40B4-BE49-F238E27FC236}">
                    <a16:creationId xmlns:a16="http://schemas.microsoft.com/office/drawing/2014/main" id="{26E909D3-2F47-44A1-A3FA-3D74FFE3DD41}"/>
                  </a:ext>
                </a:extLst>
              </p:cNvPr>
              <p:cNvSpPr>
                <a:spLocks/>
              </p:cNvSpPr>
              <p:nvPr/>
            </p:nvSpPr>
            <p:spPr bwMode="auto">
              <a:xfrm>
                <a:off x="8931275" y="16317913"/>
                <a:ext cx="288925" cy="322262"/>
              </a:xfrm>
              <a:custGeom>
                <a:avLst/>
                <a:gdLst>
                  <a:gd name="T0" fmla="*/ 182 w 182"/>
                  <a:gd name="T1" fmla="*/ 203 h 203"/>
                  <a:gd name="T2" fmla="*/ 178 w 182"/>
                  <a:gd name="T3" fmla="*/ 0 h 203"/>
                  <a:gd name="T4" fmla="*/ 0 w 182"/>
                  <a:gd name="T5" fmla="*/ 104 h 203"/>
                  <a:gd name="T6" fmla="*/ 182 w 182"/>
                  <a:gd name="T7" fmla="*/ 203 h 203"/>
                </a:gdLst>
                <a:ahLst/>
                <a:cxnLst>
                  <a:cxn ang="0">
                    <a:pos x="T0" y="T1"/>
                  </a:cxn>
                  <a:cxn ang="0">
                    <a:pos x="T2" y="T3"/>
                  </a:cxn>
                  <a:cxn ang="0">
                    <a:pos x="T4" y="T5"/>
                  </a:cxn>
                  <a:cxn ang="0">
                    <a:pos x="T6" y="T7"/>
                  </a:cxn>
                </a:cxnLst>
                <a:rect l="0" t="0" r="r" b="b"/>
                <a:pathLst>
                  <a:path w="182" h="203">
                    <a:moveTo>
                      <a:pt x="182" y="203"/>
                    </a:moveTo>
                    <a:lnTo>
                      <a:pt x="178" y="0"/>
                    </a:lnTo>
                    <a:lnTo>
                      <a:pt x="0" y="104"/>
                    </a:lnTo>
                    <a:lnTo>
                      <a:pt x="182" y="203"/>
                    </a:ln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62" name="Group 61">
            <a:extLst>
              <a:ext uri="{FF2B5EF4-FFF2-40B4-BE49-F238E27FC236}">
                <a16:creationId xmlns:a16="http://schemas.microsoft.com/office/drawing/2014/main" id="{36A62517-A639-4F92-9965-81C62262DD12}"/>
              </a:ext>
            </a:extLst>
          </p:cNvPr>
          <p:cNvGrpSpPr/>
          <p:nvPr/>
        </p:nvGrpSpPr>
        <p:grpSpPr>
          <a:xfrm>
            <a:off x="6942060" y="2389061"/>
            <a:ext cx="915390" cy="706371"/>
            <a:chOff x="460375" y="27060525"/>
            <a:chExt cx="4168775" cy="3217862"/>
          </a:xfrm>
        </p:grpSpPr>
        <p:sp>
          <p:nvSpPr>
            <p:cNvPr id="63" name="Freeform 1360">
              <a:extLst>
                <a:ext uri="{FF2B5EF4-FFF2-40B4-BE49-F238E27FC236}">
                  <a16:creationId xmlns:a16="http://schemas.microsoft.com/office/drawing/2014/main" id="{715ABCCB-95E7-4BC7-8721-98AD69D155F0}"/>
                </a:ext>
              </a:extLst>
            </p:cNvPr>
            <p:cNvSpPr>
              <a:spLocks noEditPoints="1"/>
            </p:cNvSpPr>
            <p:nvPr/>
          </p:nvSpPr>
          <p:spPr bwMode="auto">
            <a:xfrm>
              <a:off x="2765425" y="28538488"/>
              <a:ext cx="1831975" cy="1687512"/>
            </a:xfrm>
            <a:custGeom>
              <a:avLst/>
              <a:gdLst>
                <a:gd name="T0" fmla="*/ 144 w 279"/>
                <a:gd name="T1" fmla="*/ 9 h 257"/>
                <a:gd name="T2" fmla="*/ 219 w 279"/>
                <a:gd name="T3" fmla="*/ 35 h 257"/>
                <a:gd name="T4" fmla="*/ 238 w 279"/>
                <a:gd name="T5" fmla="*/ 203 h 257"/>
                <a:gd name="T6" fmla="*/ 144 w 279"/>
                <a:gd name="T7" fmla="*/ 249 h 257"/>
                <a:gd name="T8" fmla="*/ 69 w 279"/>
                <a:gd name="T9" fmla="*/ 223 h 257"/>
                <a:gd name="T10" fmla="*/ 50 w 279"/>
                <a:gd name="T11" fmla="*/ 54 h 257"/>
                <a:gd name="T12" fmla="*/ 144 w 279"/>
                <a:gd name="T13" fmla="*/ 9 h 257"/>
                <a:gd name="T14" fmla="*/ 144 w 279"/>
                <a:gd name="T15" fmla="*/ 0 h 257"/>
                <a:gd name="T16" fmla="*/ 144 w 279"/>
                <a:gd name="T17" fmla="*/ 0 h 257"/>
                <a:gd name="T18" fmla="*/ 44 w 279"/>
                <a:gd name="T19" fmla="*/ 49 h 257"/>
                <a:gd name="T20" fmla="*/ 64 w 279"/>
                <a:gd name="T21" fmla="*/ 229 h 257"/>
                <a:gd name="T22" fmla="*/ 144 w 279"/>
                <a:gd name="T23" fmla="*/ 257 h 257"/>
                <a:gd name="T24" fmla="*/ 244 w 279"/>
                <a:gd name="T25" fmla="*/ 208 h 257"/>
                <a:gd name="T26" fmla="*/ 271 w 279"/>
                <a:gd name="T27" fmla="*/ 114 h 257"/>
                <a:gd name="T28" fmla="*/ 224 w 279"/>
                <a:gd name="T29" fmla="*/ 28 h 257"/>
                <a:gd name="T30" fmla="*/ 144 w 279"/>
                <a:gd name="T31"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9" h="257">
                  <a:moveTo>
                    <a:pt x="144" y="9"/>
                  </a:moveTo>
                  <a:cubicBezTo>
                    <a:pt x="170" y="9"/>
                    <a:pt x="197" y="17"/>
                    <a:pt x="219" y="35"/>
                  </a:cubicBezTo>
                  <a:cubicBezTo>
                    <a:pt x="270" y="76"/>
                    <a:pt x="279" y="151"/>
                    <a:pt x="238" y="203"/>
                  </a:cubicBezTo>
                  <a:cubicBezTo>
                    <a:pt x="214" y="233"/>
                    <a:pt x="179" y="249"/>
                    <a:pt x="144" y="249"/>
                  </a:cubicBezTo>
                  <a:cubicBezTo>
                    <a:pt x="118" y="249"/>
                    <a:pt x="91" y="240"/>
                    <a:pt x="69" y="223"/>
                  </a:cubicBezTo>
                  <a:cubicBezTo>
                    <a:pt x="18" y="181"/>
                    <a:pt x="9" y="106"/>
                    <a:pt x="50" y="54"/>
                  </a:cubicBezTo>
                  <a:cubicBezTo>
                    <a:pt x="74" y="24"/>
                    <a:pt x="109" y="9"/>
                    <a:pt x="144" y="9"/>
                  </a:cubicBezTo>
                  <a:moveTo>
                    <a:pt x="144" y="0"/>
                  </a:moveTo>
                  <a:cubicBezTo>
                    <a:pt x="144" y="0"/>
                    <a:pt x="144" y="0"/>
                    <a:pt x="144" y="0"/>
                  </a:cubicBezTo>
                  <a:cubicBezTo>
                    <a:pt x="105" y="0"/>
                    <a:pt x="68" y="18"/>
                    <a:pt x="44" y="49"/>
                  </a:cubicBezTo>
                  <a:cubicBezTo>
                    <a:pt x="0" y="104"/>
                    <a:pt x="9" y="185"/>
                    <a:pt x="64" y="229"/>
                  </a:cubicBezTo>
                  <a:cubicBezTo>
                    <a:pt x="87" y="247"/>
                    <a:pt x="115" y="257"/>
                    <a:pt x="144" y="257"/>
                  </a:cubicBezTo>
                  <a:cubicBezTo>
                    <a:pt x="183" y="257"/>
                    <a:pt x="220" y="239"/>
                    <a:pt x="244" y="208"/>
                  </a:cubicBezTo>
                  <a:cubicBezTo>
                    <a:pt x="266" y="182"/>
                    <a:pt x="275" y="148"/>
                    <a:pt x="271" y="114"/>
                  </a:cubicBezTo>
                  <a:cubicBezTo>
                    <a:pt x="268" y="80"/>
                    <a:pt x="251" y="50"/>
                    <a:pt x="224" y="28"/>
                  </a:cubicBezTo>
                  <a:cubicBezTo>
                    <a:pt x="201" y="10"/>
                    <a:pt x="173" y="0"/>
                    <a:pt x="144" y="0"/>
                  </a:cubicBez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4" name="Freeform 1361">
              <a:extLst>
                <a:ext uri="{FF2B5EF4-FFF2-40B4-BE49-F238E27FC236}">
                  <a16:creationId xmlns:a16="http://schemas.microsoft.com/office/drawing/2014/main" id="{BC52959F-4D47-4EAF-9ED5-40A18BA581C6}"/>
                </a:ext>
              </a:extLst>
            </p:cNvPr>
            <p:cNvSpPr>
              <a:spLocks/>
            </p:cNvSpPr>
            <p:nvPr/>
          </p:nvSpPr>
          <p:spPr bwMode="auto">
            <a:xfrm>
              <a:off x="3297238" y="29116338"/>
              <a:ext cx="839788" cy="617537"/>
            </a:xfrm>
            <a:custGeom>
              <a:avLst/>
              <a:gdLst>
                <a:gd name="T0" fmla="*/ 46 w 128"/>
                <a:gd name="T1" fmla="*/ 94 h 94"/>
                <a:gd name="T2" fmla="*/ 3 w 128"/>
                <a:gd name="T3" fmla="*/ 50 h 94"/>
                <a:gd name="T4" fmla="*/ 3 w 128"/>
                <a:gd name="T5" fmla="*/ 38 h 94"/>
                <a:gd name="T6" fmla="*/ 15 w 128"/>
                <a:gd name="T7" fmla="*/ 38 h 94"/>
                <a:gd name="T8" fmla="*/ 46 w 128"/>
                <a:gd name="T9" fmla="*/ 70 h 94"/>
                <a:gd name="T10" fmla="*/ 113 w 128"/>
                <a:gd name="T11" fmla="*/ 3 h 94"/>
                <a:gd name="T12" fmla="*/ 125 w 128"/>
                <a:gd name="T13" fmla="*/ 3 h 94"/>
                <a:gd name="T14" fmla="*/ 125 w 128"/>
                <a:gd name="T15" fmla="*/ 15 h 94"/>
                <a:gd name="T16" fmla="*/ 46 w 128"/>
                <a:gd name="T17"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94">
                  <a:moveTo>
                    <a:pt x="46" y="94"/>
                  </a:moveTo>
                  <a:cubicBezTo>
                    <a:pt x="3" y="50"/>
                    <a:pt x="3" y="50"/>
                    <a:pt x="3" y="50"/>
                  </a:cubicBezTo>
                  <a:cubicBezTo>
                    <a:pt x="0" y="47"/>
                    <a:pt x="0" y="42"/>
                    <a:pt x="3" y="38"/>
                  </a:cubicBezTo>
                  <a:cubicBezTo>
                    <a:pt x="6" y="35"/>
                    <a:pt x="12" y="35"/>
                    <a:pt x="15" y="38"/>
                  </a:cubicBezTo>
                  <a:cubicBezTo>
                    <a:pt x="46" y="70"/>
                    <a:pt x="46" y="70"/>
                    <a:pt x="46" y="70"/>
                  </a:cubicBezTo>
                  <a:cubicBezTo>
                    <a:pt x="113" y="3"/>
                    <a:pt x="113" y="3"/>
                    <a:pt x="113" y="3"/>
                  </a:cubicBezTo>
                  <a:cubicBezTo>
                    <a:pt x="117" y="0"/>
                    <a:pt x="122" y="0"/>
                    <a:pt x="125" y="3"/>
                  </a:cubicBezTo>
                  <a:cubicBezTo>
                    <a:pt x="128" y="6"/>
                    <a:pt x="128" y="12"/>
                    <a:pt x="125" y="15"/>
                  </a:cubicBezTo>
                  <a:lnTo>
                    <a:pt x="46" y="94"/>
                  </a:ln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5" name="Freeform 1362">
              <a:extLst>
                <a:ext uri="{FF2B5EF4-FFF2-40B4-BE49-F238E27FC236}">
                  <a16:creationId xmlns:a16="http://schemas.microsoft.com/office/drawing/2014/main" id="{A5A948D4-C631-476A-830D-7D938EF64D13}"/>
                </a:ext>
              </a:extLst>
            </p:cNvPr>
            <p:cNvSpPr>
              <a:spLocks noEditPoints="1"/>
            </p:cNvSpPr>
            <p:nvPr/>
          </p:nvSpPr>
          <p:spPr bwMode="auto">
            <a:xfrm>
              <a:off x="460375" y="27060525"/>
              <a:ext cx="4168775" cy="3217862"/>
            </a:xfrm>
            <a:custGeom>
              <a:avLst/>
              <a:gdLst>
                <a:gd name="T0" fmla="*/ 213 w 635"/>
                <a:gd name="T1" fmla="*/ 17 h 490"/>
                <a:gd name="T2" fmla="*/ 293 w 635"/>
                <a:gd name="T3" fmla="*/ 110 h 490"/>
                <a:gd name="T4" fmla="*/ 300 w 635"/>
                <a:gd name="T5" fmla="*/ 123 h 490"/>
                <a:gd name="T6" fmla="*/ 293 w 635"/>
                <a:gd name="T7" fmla="*/ 161 h 490"/>
                <a:gd name="T8" fmla="*/ 284 w 635"/>
                <a:gd name="T9" fmla="*/ 173 h 490"/>
                <a:gd name="T10" fmla="*/ 266 w 635"/>
                <a:gd name="T11" fmla="*/ 221 h 490"/>
                <a:gd name="T12" fmla="*/ 269 w 635"/>
                <a:gd name="T13" fmla="*/ 246 h 490"/>
                <a:gd name="T14" fmla="*/ 386 w 635"/>
                <a:gd name="T15" fmla="*/ 305 h 490"/>
                <a:gd name="T16" fmla="*/ 401 w 635"/>
                <a:gd name="T17" fmla="*/ 279 h 490"/>
                <a:gd name="T18" fmla="*/ 495 w 635"/>
                <a:gd name="T19" fmla="*/ 234 h 490"/>
                <a:gd name="T20" fmla="*/ 570 w 635"/>
                <a:gd name="T21" fmla="*/ 260 h 490"/>
                <a:gd name="T22" fmla="*/ 589 w 635"/>
                <a:gd name="T23" fmla="*/ 428 h 490"/>
                <a:gd name="T24" fmla="*/ 495 w 635"/>
                <a:gd name="T25" fmla="*/ 474 h 490"/>
                <a:gd name="T26" fmla="*/ 420 w 635"/>
                <a:gd name="T27" fmla="*/ 448 h 490"/>
                <a:gd name="T28" fmla="*/ 378 w 635"/>
                <a:gd name="T29" fmla="*/ 381 h 490"/>
                <a:gd name="T30" fmla="*/ 29 w 635"/>
                <a:gd name="T31" fmla="*/ 381 h 490"/>
                <a:gd name="T32" fmla="*/ 21 w 635"/>
                <a:gd name="T33" fmla="*/ 348 h 490"/>
                <a:gd name="T34" fmla="*/ 65 w 635"/>
                <a:gd name="T35" fmla="*/ 293 h 490"/>
                <a:gd name="T36" fmla="*/ 158 w 635"/>
                <a:gd name="T37" fmla="*/ 246 h 490"/>
                <a:gd name="T38" fmla="*/ 161 w 635"/>
                <a:gd name="T39" fmla="*/ 221 h 490"/>
                <a:gd name="T40" fmla="*/ 142 w 635"/>
                <a:gd name="T41" fmla="*/ 173 h 490"/>
                <a:gd name="T42" fmla="*/ 134 w 635"/>
                <a:gd name="T43" fmla="*/ 161 h 490"/>
                <a:gd name="T44" fmla="*/ 127 w 635"/>
                <a:gd name="T45" fmla="*/ 123 h 490"/>
                <a:gd name="T46" fmla="*/ 134 w 635"/>
                <a:gd name="T47" fmla="*/ 110 h 490"/>
                <a:gd name="T48" fmla="*/ 213 w 635"/>
                <a:gd name="T49" fmla="*/ 17 h 490"/>
                <a:gd name="T50" fmla="*/ 213 w 635"/>
                <a:gd name="T51" fmla="*/ 0 h 490"/>
                <a:gd name="T52" fmla="*/ 117 w 635"/>
                <a:gd name="T53" fmla="*/ 103 h 490"/>
                <a:gd name="T54" fmla="*/ 110 w 635"/>
                <a:gd name="T55" fmla="*/ 124 h 490"/>
                <a:gd name="T56" fmla="*/ 110 w 635"/>
                <a:gd name="T57" fmla="*/ 125 h 490"/>
                <a:gd name="T58" fmla="*/ 111 w 635"/>
                <a:gd name="T59" fmla="*/ 126 h 490"/>
                <a:gd name="T60" fmla="*/ 117 w 635"/>
                <a:gd name="T61" fmla="*/ 164 h 490"/>
                <a:gd name="T62" fmla="*/ 128 w 635"/>
                <a:gd name="T63" fmla="*/ 183 h 490"/>
                <a:gd name="T64" fmla="*/ 129 w 635"/>
                <a:gd name="T65" fmla="*/ 187 h 490"/>
                <a:gd name="T66" fmla="*/ 144 w 635"/>
                <a:gd name="T67" fmla="*/ 226 h 490"/>
                <a:gd name="T68" fmla="*/ 143 w 635"/>
                <a:gd name="T69" fmla="*/ 234 h 490"/>
                <a:gd name="T70" fmla="*/ 109 w 635"/>
                <a:gd name="T71" fmla="*/ 252 h 490"/>
                <a:gd name="T72" fmla="*/ 58 w 635"/>
                <a:gd name="T73" fmla="*/ 278 h 490"/>
                <a:gd name="T74" fmla="*/ 4 w 635"/>
                <a:gd name="T75" fmla="*/ 350 h 490"/>
                <a:gd name="T76" fmla="*/ 13 w 635"/>
                <a:gd name="T77" fmla="*/ 387 h 490"/>
                <a:gd name="T78" fmla="*/ 17 w 635"/>
                <a:gd name="T79" fmla="*/ 398 h 490"/>
                <a:gd name="T80" fmla="*/ 29 w 635"/>
                <a:gd name="T81" fmla="*/ 398 h 490"/>
                <a:gd name="T82" fmla="*/ 366 w 635"/>
                <a:gd name="T83" fmla="*/ 398 h 490"/>
                <a:gd name="T84" fmla="*/ 410 w 635"/>
                <a:gd name="T85" fmla="*/ 461 h 490"/>
                <a:gd name="T86" fmla="*/ 495 w 635"/>
                <a:gd name="T87" fmla="*/ 490 h 490"/>
                <a:gd name="T88" fmla="*/ 602 w 635"/>
                <a:gd name="T89" fmla="*/ 439 h 490"/>
                <a:gd name="T90" fmla="*/ 631 w 635"/>
                <a:gd name="T91" fmla="*/ 338 h 490"/>
                <a:gd name="T92" fmla="*/ 580 w 635"/>
                <a:gd name="T93" fmla="*/ 247 h 490"/>
                <a:gd name="T94" fmla="*/ 495 w 635"/>
                <a:gd name="T95" fmla="*/ 217 h 490"/>
                <a:gd name="T96" fmla="*/ 388 w 635"/>
                <a:gd name="T97" fmla="*/ 269 h 490"/>
                <a:gd name="T98" fmla="*/ 378 w 635"/>
                <a:gd name="T99" fmla="*/ 283 h 490"/>
                <a:gd name="T100" fmla="*/ 332 w 635"/>
                <a:gd name="T101" fmla="*/ 259 h 490"/>
                <a:gd name="T102" fmla="*/ 284 w 635"/>
                <a:gd name="T103" fmla="*/ 234 h 490"/>
                <a:gd name="T104" fmla="*/ 283 w 635"/>
                <a:gd name="T105" fmla="*/ 226 h 490"/>
                <a:gd name="T106" fmla="*/ 298 w 635"/>
                <a:gd name="T107" fmla="*/ 187 h 490"/>
                <a:gd name="T108" fmla="*/ 299 w 635"/>
                <a:gd name="T109" fmla="*/ 183 h 490"/>
                <a:gd name="T110" fmla="*/ 309 w 635"/>
                <a:gd name="T111" fmla="*/ 164 h 490"/>
                <a:gd name="T112" fmla="*/ 316 w 635"/>
                <a:gd name="T113" fmla="*/ 126 h 490"/>
                <a:gd name="T114" fmla="*/ 316 w 635"/>
                <a:gd name="T115" fmla="*/ 125 h 490"/>
                <a:gd name="T116" fmla="*/ 316 w 635"/>
                <a:gd name="T117" fmla="*/ 124 h 490"/>
                <a:gd name="T118" fmla="*/ 310 w 635"/>
                <a:gd name="T119" fmla="*/ 103 h 490"/>
                <a:gd name="T120" fmla="*/ 213 w 635"/>
                <a:gd name="T121" fmla="*/ 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35" h="490">
                  <a:moveTo>
                    <a:pt x="213" y="17"/>
                  </a:moveTo>
                  <a:cubicBezTo>
                    <a:pt x="272" y="17"/>
                    <a:pt x="293" y="53"/>
                    <a:pt x="293" y="110"/>
                  </a:cubicBezTo>
                  <a:cubicBezTo>
                    <a:pt x="297" y="113"/>
                    <a:pt x="300" y="117"/>
                    <a:pt x="300" y="123"/>
                  </a:cubicBezTo>
                  <a:cubicBezTo>
                    <a:pt x="293" y="161"/>
                    <a:pt x="293" y="161"/>
                    <a:pt x="293" y="161"/>
                  </a:cubicBezTo>
                  <a:cubicBezTo>
                    <a:pt x="292" y="166"/>
                    <a:pt x="289" y="170"/>
                    <a:pt x="284" y="173"/>
                  </a:cubicBezTo>
                  <a:cubicBezTo>
                    <a:pt x="279" y="194"/>
                    <a:pt x="277" y="207"/>
                    <a:pt x="266" y="221"/>
                  </a:cubicBezTo>
                  <a:cubicBezTo>
                    <a:pt x="269" y="246"/>
                    <a:pt x="269" y="246"/>
                    <a:pt x="269" y="246"/>
                  </a:cubicBezTo>
                  <a:cubicBezTo>
                    <a:pt x="288" y="253"/>
                    <a:pt x="353" y="290"/>
                    <a:pt x="386" y="305"/>
                  </a:cubicBezTo>
                  <a:cubicBezTo>
                    <a:pt x="390" y="296"/>
                    <a:pt x="395" y="287"/>
                    <a:pt x="401" y="279"/>
                  </a:cubicBezTo>
                  <a:cubicBezTo>
                    <a:pt x="425" y="249"/>
                    <a:pt x="460" y="234"/>
                    <a:pt x="495" y="234"/>
                  </a:cubicBezTo>
                  <a:cubicBezTo>
                    <a:pt x="521" y="234"/>
                    <a:pt x="548" y="242"/>
                    <a:pt x="570" y="260"/>
                  </a:cubicBezTo>
                  <a:cubicBezTo>
                    <a:pt x="621" y="301"/>
                    <a:pt x="630" y="376"/>
                    <a:pt x="589" y="428"/>
                  </a:cubicBezTo>
                  <a:cubicBezTo>
                    <a:pt x="565" y="458"/>
                    <a:pt x="530" y="474"/>
                    <a:pt x="495" y="474"/>
                  </a:cubicBezTo>
                  <a:cubicBezTo>
                    <a:pt x="469" y="474"/>
                    <a:pt x="442" y="465"/>
                    <a:pt x="420" y="448"/>
                  </a:cubicBezTo>
                  <a:cubicBezTo>
                    <a:pt x="398" y="430"/>
                    <a:pt x="384" y="407"/>
                    <a:pt x="378" y="381"/>
                  </a:cubicBezTo>
                  <a:cubicBezTo>
                    <a:pt x="29" y="381"/>
                    <a:pt x="29" y="381"/>
                    <a:pt x="29" y="381"/>
                  </a:cubicBezTo>
                  <a:cubicBezTo>
                    <a:pt x="29" y="381"/>
                    <a:pt x="23" y="364"/>
                    <a:pt x="21" y="348"/>
                  </a:cubicBezTo>
                  <a:cubicBezTo>
                    <a:pt x="18" y="318"/>
                    <a:pt x="38" y="304"/>
                    <a:pt x="65" y="293"/>
                  </a:cubicBezTo>
                  <a:cubicBezTo>
                    <a:pt x="96" y="279"/>
                    <a:pt x="138" y="253"/>
                    <a:pt x="158" y="246"/>
                  </a:cubicBezTo>
                  <a:cubicBezTo>
                    <a:pt x="161" y="221"/>
                    <a:pt x="161" y="221"/>
                    <a:pt x="161" y="221"/>
                  </a:cubicBezTo>
                  <a:cubicBezTo>
                    <a:pt x="149" y="207"/>
                    <a:pt x="148" y="194"/>
                    <a:pt x="142" y="173"/>
                  </a:cubicBezTo>
                  <a:cubicBezTo>
                    <a:pt x="138" y="170"/>
                    <a:pt x="135" y="166"/>
                    <a:pt x="134" y="161"/>
                  </a:cubicBezTo>
                  <a:cubicBezTo>
                    <a:pt x="127" y="123"/>
                    <a:pt x="127" y="123"/>
                    <a:pt x="127" y="123"/>
                  </a:cubicBezTo>
                  <a:cubicBezTo>
                    <a:pt x="127" y="117"/>
                    <a:pt x="129" y="113"/>
                    <a:pt x="134" y="110"/>
                  </a:cubicBezTo>
                  <a:cubicBezTo>
                    <a:pt x="134" y="53"/>
                    <a:pt x="155" y="17"/>
                    <a:pt x="213" y="17"/>
                  </a:cubicBezTo>
                  <a:moveTo>
                    <a:pt x="213" y="0"/>
                  </a:moveTo>
                  <a:cubicBezTo>
                    <a:pt x="171" y="0"/>
                    <a:pt x="120" y="18"/>
                    <a:pt x="117" y="103"/>
                  </a:cubicBezTo>
                  <a:cubicBezTo>
                    <a:pt x="112" y="109"/>
                    <a:pt x="110" y="116"/>
                    <a:pt x="110" y="124"/>
                  </a:cubicBezTo>
                  <a:cubicBezTo>
                    <a:pt x="110" y="125"/>
                    <a:pt x="110" y="125"/>
                    <a:pt x="110" y="125"/>
                  </a:cubicBezTo>
                  <a:cubicBezTo>
                    <a:pt x="111" y="126"/>
                    <a:pt x="111" y="126"/>
                    <a:pt x="111" y="126"/>
                  </a:cubicBezTo>
                  <a:cubicBezTo>
                    <a:pt x="117" y="164"/>
                    <a:pt x="117" y="164"/>
                    <a:pt x="117" y="164"/>
                  </a:cubicBezTo>
                  <a:cubicBezTo>
                    <a:pt x="119" y="171"/>
                    <a:pt x="122" y="178"/>
                    <a:pt x="128" y="183"/>
                  </a:cubicBezTo>
                  <a:cubicBezTo>
                    <a:pt x="128" y="184"/>
                    <a:pt x="129" y="186"/>
                    <a:pt x="129" y="187"/>
                  </a:cubicBezTo>
                  <a:cubicBezTo>
                    <a:pt x="132" y="201"/>
                    <a:pt x="135" y="213"/>
                    <a:pt x="144" y="226"/>
                  </a:cubicBezTo>
                  <a:cubicBezTo>
                    <a:pt x="143" y="234"/>
                    <a:pt x="143" y="234"/>
                    <a:pt x="143" y="234"/>
                  </a:cubicBezTo>
                  <a:cubicBezTo>
                    <a:pt x="133" y="239"/>
                    <a:pt x="122" y="245"/>
                    <a:pt x="109" y="252"/>
                  </a:cubicBezTo>
                  <a:cubicBezTo>
                    <a:pt x="93" y="261"/>
                    <a:pt x="74" y="271"/>
                    <a:pt x="58" y="278"/>
                  </a:cubicBezTo>
                  <a:cubicBezTo>
                    <a:pt x="41" y="285"/>
                    <a:pt x="0" y="302"/>
                    <a:pt x="4" y="350"/>
                  </a:cubicBezTo>
                  <a:cubicBezTo>
                    <a:pt x="6" y="367"/>
                    <a:pt x="13" y="386"/>
                    <a:pt x="13" y="387"/>
                  </a:cubicBezTo>
                  <a:cubicBezTo>
                    <a:pt x="17" y="398"/>
                    <a:pt x="17" y="398"/>
                    <a:pt x="17" y="398"/>
                  </a:cubicBezTo>
                  <a:cubicBezTo>
                    <a:pt x="29" y="398"/>
                    <a:pt x="29" y="398"/>
                    <a:pt x="29" y="398"/>
                  </a:cubicBezTo>
                  <a:cubicBezTo>
                    <a:pt x="366" y="398"/>
                    <a:pt x="366" y="398"/>
                    <a:pt x="366" y="398"/>
                  </a:cubicBezTo>
                  <a:cubicBezTo>
                    <a:pt x="374" y="423"/>
                    <a:pt x="389" y="444"/>
                    <a:pt x="410" y="461"/>
                  </a:cubicBezTo>
                  <a:cubicBezTo>
                    <a:pt x="434" y="480"/>
                    <a:pt x="464" y="490"/>
                    <a:pt x="495" y="490"/>
                  </a:cubicBezTo>
                  <a:cubicBezTo>
                    <a:pt x="537" y="490"/>
                    <a:pt x="576" y="471"/>
                    <a:pt x="602" y="439"/>
                  </a:cubicBezTo>
                  <a:cubicBezTo>
                    <a:pt x="625" y="410"/>
                    <a:pt x="635" y="374"/>
                    <a:pt x="631" y="338"/>
                  </a:cubicBezTo>
                  <a:cubicBezTo>
                    <a:pt x="627" y="302"/>
                    <a:pt x="609" y="269"/>
                    <a:pt x="580" y="247"/>
                  </a:cubicBezTo>
                  <a:cubicBezTo>
                    <a:pt x="556" y="228"/>
                    <a:pt x="526" y="217"/>
                    <a:pt x="495" y="217"/>
                  </a:cubicBezTo>
                  <a:cubicBezTo>
                    <a:pt x="453" y="217"/>
                    <a:pt x="414" y="236"/>
                    <a:pt x="388" y="269"/>
                  </a:cubicBezTo>
                  <a:cubicBezTo>
                    <a:pt x="385" y="273"/>
                    <a:pt x="381" y="278"/>
                    <a:pt x="378" y="283"/>
                  </a:cubicBezTo>
                  <a:cubicBezTo>
                    <a:pt x="365" y="276"/>
                    <a:pt x="348" y="267"/>
                    <a:pt x="332" y="259"/>
                  </a:cubicBezTo>
                  <a:cubicBezTo>
                    <a:pt x="313" y="249"/>
                    <a:pt x="296" y="240"/>
                    <a:pt x="284" y="234"/>
                  </a:cubicBezTo>
                  <a:cubicBezTo>
                    <a:pt x="283" y="226"/>
                    <a:pt x="283" y="226"/>
                    <a:pt x="283" y="226"/>
                  </a:cubicBezTo>
                  <a:cubicBezTo>
                    <a:pt x="291" y="213"/>
                    <a:pt x="294" y="201"/>
                    <a:pt x="298" y="187"/>
                  </a:cubicBezTo>
                  <a:cubicBezTo>
                    <a:pt x="298" y="186"/>
                    <a:pt x="299" y="184"/>
                    <a:pt x="299" y="183"/>
                  </a:cubicBezTo>
                  <a:cubicBezTo>
                    <a:pt x="304" y="178"/>
                    <a:pt x="308" y="171"/>
                    <a:pt x="309" y="164"/>
                  </a:cubicBezTo>
                  <a:cubicBezTo>
                    <a:pt x="316" y="126"/>
                    <a:pt x="316" y="126"/>
                    <a:pt x="316" y="126"/>
                  </a:cubicBezTo>
                  <a:cubicBezTo>
                    <a:pt x="316" y="125"/>
                    <a:pt x="316" y="125"/>
                    <a:pt x="316" y="125"/>
                  </a:cubicBezTo>
                  <a:cubicBezTo>
                    <a:pt x="316" y="124"/>
                    <a:pt x="316" y="124"/>
                    <a:pt x="316" y="124"/>
                  </a:cubicBezTo>
                  <a:cubicBezTo>
                    <a:pt x="317" y="116"/>
                    <a:pt x="314" y="109"/>
                    <a:pt x="310" y="103"/>
                  </a:cubicBezTo>
                  <a:cubicBezTo>
                    <a:pt x="307" y="18"/>
                    <a:pt x="256" y="0"/>
                    <a:pt x="213" y="0"/>
                  </a:cubicBez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2728295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sosceles Triangle 3">
            <a:extLst>
              <a:ext uri="{FF2B5EF4-FFF2-40B4-BE49-F238E27FC236}">
                <a16:creationId xmlns:a16="http://schemas.microsoft.com/office/drawing/2014/main" id="{A98B4010-BA05-1749-8B86-841995CBCF7E}"/>
              </a:ext>
            </a:extLst>
          </p:cNvPr>
          <p:cNvSpPr>
            <a:spLocks noChangeAspect="1"/>
          </p:cNvSpPr>
          <p:nvPr/>
        </p:nvSpPr>
        <p:spPr>
          <a:xfrm>
            <a:off x="381000" y="1700562"/>
            <a:ext cx="2927562" cy="1968219"/>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9" name="Isosceles Triangle 4">
            <a:extLst>
              <a:ext uri="{FF2B5EF4-FFF2-40B4-BE49-F238E27FC236}">
                <a16:creationId xmlns:a16="http://schemas.microsoft.com/office/drawing/2014/main" id="{1B1D6C74-31A9-DB4F-B80A-DDE85D1DB34C}"/>
              </a:ext>
            </a:extLst>
          </p:cNvPr>
          <p:cNvSpPr>
            <a:spLocks noChangeAspect="1"/>
          </p:cNvSpPr>
          <p:nvPr/>
        </p:nvSpPr>
        <p:spPr>
          <a:xfrm rot="10800000">
            <a:off x="906969" y="1700559"/>
            <a:ext cx="947740" cy="637172"/>
          </a:xfrm>
          <a:prstGeom prst="triangle">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10" name="Isosceles Triangle 5">
            <a:extLst>
              <a:ext uri="{FF2B5EF4-FFF2-40B4-BE49-F238E27FC236}">
                <a16:creationId xmlns:a16="http://schemas.microsoft.com/office/drawing/2014/main" id="{0D53CF43-6FCB-DA4C-AC6E-6609D952FD03}"/>
              </a:ext>
            </a:extLst>
          </p:cNvPr>
          <p:cNvSpPr>
            <a:spLocks noChangeAspect="1"/>
          </p:cNvSpPr>
          <p:nvPr/>
        </p:nvSpPr>
        <p:spPr>
          <a:xfrm rot="10800000">
            <a:off x="381000" y="3669029"/>
            <a:ext cx="2927562" cy="1968219"/>
          </a:xfrm>
          <a:prstGeom prst="triangle">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20" name="TextBox 19">
            <a:extLst>
              <a:ext uri="{FF2B5EF4-FFF2-40B4-BE49-F238E27FC236}">
                <a16:creationId xmlns:a16="http://schemas.microsoft.com/office/drawing/2014/main" id="{923FC5C8-2AC9-C44B-886F-70A51D39CD8A}"/>
              </a:ext>
            </a:extLst>
          </p:cNvPr>
          <p:cNvSpPr txBox="1"/>
          <p:nvPr/>
        </p:nvSpPr>
        <p:spPr>
          <a:xfrm>
            <a:off x="1112117" y="1766868"/>
            <a:ext cx="572386" cy="338554"/>
          </a:xfrm>
          <a:prstGeom prst="rect">
            <a:avLst/>
          </a:prstGeom>
          <a:noFill/>
        </p:spPr>
        <p:txBody>
          <a:bodyPr wrap="square" rtlCol="0">
            <a:spAutoFit/>
          </a:bodyPr>
          <a:lstStyle/>
          <a:p>
            <a:pPr algn="ctr"/>
            <a:r>
              <a:rPr lang="en-US" sz="1600" dirty="0">
                <a:solidFill>
                  <a:srgbClr val="FFFFFF"/>
                </a:solidFill>
              </a:rPr>
              <a:t>01</a:t>
            </a:r>
          </a:p>
        </p:txBody>
      </p:sp>
      <p:sp>
        <p:nvSpPr>
          <p:cNvPr id="24" name="TextBox 23">
            <a:extLst>
              <a:ext uri="{FF2B5EF4-FFF2-40B4-BE49-F238E27FC236}">
                <a16:creationId xmlns:a16="http://schemas.microsoft.com/office/drawing/2014/main" id="{7A6D5F8F-DB5B-4F4E-8DA7-35086FA85A00}"/>
              </a:ext>
            </a:extLst>
          </p:cNvPr>
          <p:cNvSpPr txBox="1"/>
          <p:nvPr/>
        </p:nvSpPr>
        <p:spPr>
          <a:xfrm>
            <a:off x="382472" y="3169616"/>
            <a:ext cx="2924619" cy="420564"/>
          </a:xfrm>
          <a:prstGeom prst="rect">
            <a:avLst/>
          </a:prstGeom>
          <a:noFill/>
        </p:spPr>
        <p:txBody>
          <a:bodyPr wrap="square" rtlCol="0">
            <a:spAutoFit/>
          </a:bodyPr>
          <a:lstStyle/>
          <a:p>
            <a:pPr algn="ctr"/>
            <a:r>
              <a:rPr lang="en-US" sz="2133" dirty="0">
                <a:solidFill>
                  <a:srgbClr val="FFFFFF"/>
                </a:solidFill>
              </a:rPr>
              <a:t>Accessibility</a:t>
            </a:r>
          </a:p>
        </p:txBody>
      </p:sp>
      <p:sp>
        <p:nvSpPr>
          <p:cNvPr id="28" name="TextBox 27">
            <a:extLst>
              <a:ext uri="{FF2B5EF4-FFF2-40B4-BE49-F238E27FC236}">
                <a16:creationId xmlns:a16="http://schemas.microsoft.com/office/drawing/2014/main" id="{E52FA740-2289-6547-8A53-883E0951835D}"/>
              </a:ext>
            </a:extLst>
          </p:cNvPr>
          <p:cNvSpPr txBox="1"/>
          <p:nvPr/>
        </p:nvSpPr>
        <p:spPr>
          <a:xfrm>
            <a:off x="382472" y="3809047"/>
            <a:ext cx="2924619" cy="543867"/>
          </a:xfrm>
          <a:prstGeom prst="rect">
            <a:avLst/>
          </a:prstGeom>
          <a:noFill/>
        </p:spPr>
        <p:txBody>
          <a:bodyPr wrap="square" rtlCol="0">
            <a:spAutoFit/>
          </a:bodyPr>
          <a:lstStyle/>
          <a:p>
            <a:pPr algn="ctr"/>
            <a:r>
              <a:rPr lang="en-US" sz="1467" dirty="0">
                <a:solidFill>
                  <a:srgbClr val="FFFFFF"/>
                </a:solidFill>
              </a:rPr>
              <a:t>Tracking </a:t>
            </a:r>
            <a:r>
              <a:rPr lang="en-US" sz="1467" b="1" u="sng" dirty="0">
                <a:solidFill>
                  <a:schemeClr val="bg1"/>
                </a:solidFill>
              </a:rPr>
              <a:t>DNS</a:t>
            </a:r>
            <a:r>
              <a:rPr lang="en-US" sz="1467" dirty="0">
                <a:solidFill>
                  <a:srgbClr val="FFFFFF"/>
                </a:solidFill>
              </a:rPr>
              <a:t>, DHCP and Radius Services</a:t>
            </a:r>
          </a:p>
        </p:txBody>
      </p:sp>
      <p:sp>
        <p:nvSpPr>
          <p:cNvPr id="35" name="Isosceles Triangle 65">
            <a:extLst>
              <a:ext uri="{FF2B5EF4-FFF2-40B4-BE49-F238E27FC236}">
                <a16:creationId xmlns:a16="http://schemas.microsoft.com/office/drawing/2014/main" id="{BDCB5233-40EB-1D42-BC31-1D0AD23A0217}"/>
              </a:ext>
            </a:extLst>
          </p:cNvPr>
          <p:cNvSpPr>
            <a:spLocks noChangeAspect="1"/>
          </p:cNvSpPr>
          <p:nvPr/>
        </p:nvSpPr>
        <p:spPr>
          <a:xfrm rot="10800000">
            <a:off x="1688927" y="5176203"/>
            <a:ext cx="311708" cy="209563"/>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grpSp>
        <p:nvGrpSpPr>
          <p:cNvPr id="36" name="Group 35">
            <a:extLst>
              <a:ext uri="{FF2B5EF4-FFF2-40B4-BE49-F238E27FC236}">
                <a16:creationId xmlns:a16="http://schemas.microsoft.com/office/drawing/2014/main" id="{5E8E8045-05B9-E340-87EE-86B42A4DD6BA}"/>
              </a:ext>
            </a:extLst>
          </p:cNvPr>
          <p:cNvGrpSpPr/>
          <p:nvPr/>
        </p:nvGrpSpPr>
        <p:grpSpPr>
          <a:xfrm>
            <a:off x="1503316" y="2545420"/>
            <a:ext cx="695507" cy="346133"/>
            <a:chOff x="292100" y="1311275"/>
            <a:chExt cx="2386013" cy="1187450"/>
          </a:xfrm>
        </p:grpSpPr>
        <p:sp>
          <p:nvSpPr>
            <p:cNvPr id="37" name="Freeform 6">
              <a:extLst>
                <a:ext uri="{FF2B5EF4-FFF2-40B4-BE49-F238E27FC236}">
                  <a16:creationId xmlns:a16="http://schemas.microsoft.com/office/drawing/2014/main" id="{2759185C-B4CC-B644-9013-B013439464CB}"/>
                </a:ext>
              </a:extLst>
            </p:cNvPr>
            <p:cNvSpPr>
              <a:spLocks noEditPoints="1"/>
            </p:cNvSpPr>
            <p:nvPr/>
          </p:nvSpPr>
          <p:spPr bwMode="auto">
            <a:xfrm>
              <a:off x="498475" y="1741488"/>
              <a:ext cx="325438" cy="327025"/>
            </a:xfrm>
            <a:custGeom>
              <a:avLst/>
              <a:gdLst>
                <a:gd name="T0" fmla="*/ 43 w 87"/>
                <a:gd name="T1" fmla="*/ 0 h 87"/>
                <a:gd name="T2" fmla="*/ 0 w 87"/>
                <a:gd name="T3" fmla="*/ 44 h 87"/>
                <a:gd name="T4" fmla="*/ 43 w 87"/>
                <a:gd name="T5" fmla="*/ 87 h 87"/>
                <a:gd name="T6" fmla="*/ 87 w 87"/>
                <a:gd name="T7" fmla="*/ 44 h 87"/>
                <a:gd name="T8" fmla="*/ 43 w 87"/>
                <a:gd name="T9" fmla="*/ 0 h 87"/>
                <a:gd name="T10" fmla="*/ 43 w 87"/>
                <a:gd name="T11" fmla="*/ 79 h 87"/>
                <a:gd name="T12" fmla="*/ 8 w 87"/>
                <a:gd name="T13" fmla="*/ 44 h 87"/>
                <a:gd name="T14" fmla="*/ 43 w 87"/>
                <a:gd name="T15" fmla="*/ 8 h 87"/>
                <a:gd name="T16" fmla="*/ 78 w 87"/>
                <a:gd name="T17" fmla="*/ 44 h 87"/>
                <a:gd name="T18" fmla="*/ 43 w 87"/>
                <a:gd name="T19" fmla="*/ 7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 h="87">
                  <a:moveTo>
                    <a:pt x="43" y="0"/>
                  </a:moveTo>
                  <a:cubicBezTo>
                    <a:pt x="19" y="0"/>
                    <a:pt x="0" y="20"/>
                    <a:pt x="0" y="44"/>
                  </a:cubicBezTo>
                  <a:cubicBezTo>
                    <a:pt x="0" y="68"/>
                    <a:pt x="19" y="87"/>
                    <a:pt x="43" y="87"/>
                  </a:cubicBezTo>
                  <a:cubicBezTo>
                    <a:pt x="67" y="87"/>
                    <a:pt x="87" y="68"/>
                    <a:pt x="87" y="44"/>
                  </a:cubicBezTo>
                  <a:cubicBezTo>
                    <a:pt x="87" y="20"/>
                    <a:pt x="67" y="0"/>
                    <a:pt x="43" y="0"/>
                  </a:cubicBezTo>
                  <a:close/>
                  <a:moveTo>
                    <a:pt x="43" y="79"/>
                  </a:moveTo>
                  <a:cubicBezTo>
                    <a:pt x="24" y="79"/>
                    <a:pt x="8" y="63"/>
                    <a:pt x="8" y="44"/>
                  </a:cubicBezTo>
                  <a:cubicBezTo>
                    <a:pt x="8" y="24"/>
                    <a:pt x="24" y="8"/>
                    <a:pt x="43" y="8"/>
                  </a:cubicBezTo>
                  <a:cubicBezTo>
                    <a:pt x="63" y="8"/>
                    <a:pt x="78" y="24"/>
                    <a:pt x="78" y="44"/>
                  </a:cubicBezTo>
                  <a:cubicBezTo>
                    <a:pt x="78" y="63"/>
                    <a:pt x="63" y="79"/>
                    <a:pt x="43" y="79"/>
                  </a:cubicBez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 name="Freeform 7">
              <a:extLst>
                <a:ext uri="{FF2B5EF4-FFF2-40B4-BE49-F238E27FC236}">
                  <a16:creationId xmlns:a16="http://schemas.microsoft.com/office/drawing/2014/main" id="{5B35D07B-6480-5547-AEF8-1BE5587E6148}"/>
                </a:ext>
              </a:extLst>
            </p:cNvPr>
            <p:cNvSpPr>
              <a:spLocks noEditPoints="1"/>
            </p:cNvSpPr>
            <p:nvPr/>
          </p:nvSpPr>
          <p:spPr bwMode="auto">
            <a:xfrm>
              <a:off x="292100" y="1311275"/>
              <a:ext cx="2386013" cy="1187450"/>
            </a:xfrm>
            <a:custGeom>
              <a:avLst/>
              <a:gdLst>
                <a:gd name="T0" fmla="*/ 624 w 637"/>
                <a:gd name="T1" fmla="*/ 134 h 317"/>
                <a:gd name="T2" fmla="*/ 581 w 637"/>
                <a:gd name="T3" fmla="*/ 94 h 317"/>
                <a:gd name="T4" fmla="*/ 576 w 637"/>
                <a:gd name="T5" fmla="*/ 90 h 317"/>
                <a:gd name="T6" fmla="*/ 570 w 637"/>
                <a:gd name="T7" fmla="*/ 90 h 317"/>
                <a:gd name="T8" fmla="*/ 302 w 637"/>
                <a:gd name="T9" fmla="*/ 90 h 317"/>
                <a:gd name="T10" fmla="*/ 159 w 637"/>
                <a:gd name="T11" fmla="*/ 0 h 317"/>
                <a:gd name="T12" fmla="*/ 0 w 637"/>
                <a:gd name="T13" fmla="*/ 159 h 317"/>
                <a:gd name="T14" fmla="*/ 159 w 637"/>
                <a:gd name="T15" fmla="*/ 317 h 317"/>
                <a:gd name="T16" fmla="*/ 303 w 637"/>
                <a:gd name="T17" fmla="*/ 226 h 317"/>
                <a:gd name="T18" fmla="*/ 345 w 637"/>
                <a:gd name="T19" fmla="*/ 226 h 317"/>
                <a:gd name="T20" fmla="*/ 357 w 637"/>
                <a:gd name="T21" fmla="*/ 238 h 317"/>
                <a:gd name="T22" fmla="*/ 368 w 637"/>
                <a:gd name="T23" fmla="*/ 249 h 317"/>
                <a:gd name="T24" fmla="*/ 380 w 637"/>
                <a:gd name="T25" fmla="*/ 238 h 317"/>
                <a:gd name="T26" fmla="*/ 392 w 637"/>
                <a:gd name="T27" fmla="*/ 226 h 317"/>
                <a:gd name="T28" fmla="*/ 410 w 637"/>
                <a:gd name="T29" fmla="*/ 226 h 317"/>
                <a:gd name="T30" fmla="*/ 421 w 637"/>
                <a:gd name="T31" fmla="*/ 238 h 317"/>
                <a:gd name="T32" fmla="*/ 433 w 637"/>
                <a:gd name="T33" fmla="*/ 249 h 317"/>
                <a:gd name="T34" fmla="*/ 445 w 637"/>
                <a:gd name="T35" fmla="*/ 238 h 317"/>
                <a:gd name="T36" fmla="*/ 457 w 637"/>
                <a:gd name="T37" fmla="*/ 226 h 317"/>
                <a:gd name="T38" fmla="*/ 475 w 637"/>
                <a:gd name="T39" fmla="*/ 226 h 317"/>
                <a:gd name="T40" fmla="*/ 486 w 637"/>
                <a:gd name="T41" fmla="*/ 238 h 317"/>
                <a:gd name="T42" fmla="*/ 498 w 637"/>
                <a:gd name="T43" fmla="*/ 249 h 317"/>
                <a:gd name="T44" fmla="*/ 510 w 637"/>
                <a:gd name="T45" fmla="*/ 238 h 317"/>
                <a:gd name="T46" fmla="*/ 521 w 637"/>
                <a:gd name="T47" fmla="*/ 226 h 317"/>
                <a:gd name="T48" fmla="*/ 553 w 637"/>
                <a:gd name="T49" fmla="*/ 226 h 317"/>
                <a:gd name="T50" fmla="*/ 560 w 637"/>
                <a:gd name="T51" fmla="*/ 226 h 317"/>
                <a:gd name="T52" fmla="*/ 565 w 637"/>
                <a:gd name="T53" fmla="*/ 221 h 317"/>
                <a:gd name="T54" fmla="*/ 625 w 637"/>
                <a:gd name="T55" fmla="*/ 157 h 317"/>
                <a:gd name="T56" fmla="*/ 637 w 637"/>
                <a:gd name="T57" fmla="*/ 145 h 317"/>
                <a:gd name="T58" fmla="*/ 624 w 637"/>
                <a:gd name="T59" fmla="*/ 134 h 317"/>
                <a:gd name="T60" fmla="*/ 570 w 637"/>
                <a:gd name="T61" fmla="*/ 107 h 317"/>
                <a:gd name="T62" fmla="*/ 609 w 637"/>
                <a:gd name="T63" fmla="*/ 142 h 317"/>
                <a:gd name="T64" fmla="*/ 309 w 637"/>
                <a:gd name="T65" fmla="*/ 142 h 317"/>
                <a:gd name="T66" fmla="*/ 300 w 637"/>
                <a:gd name="T67" fmla="*/ 107 h 317"/>
                <a:gd name="T68" fmla="*/ 570 w 637"/>
                <a:gd name="T69" fmla="*/ 107 h 317"/>
                <a:gd name="T70" fmla="*/ 159 w 637"/>
                <a:gd name="T71" fmla="*/ 301 h 317"/>
                <a:gd name="T72" fmla="*/ 17 w 637"/>
                <a:gd name="T73" fmla="*/ 159 h 317"/>
                <a:gd name="T74" fmla="*/ 159 w 637"/>
                <a:gd name="T75" fmla="*/ 16 h 317"/>
                <a:gd name="T76" fmla="*/ 291 w 637"/>
                <a:gd name="T77" fmla="*/ 107 h 317"/>
                <a:gd name="T78" fmla="*/ 291 w 637"/>
                <a:gd name="T79" fmla="*/ 107 h 317"/>
                <a:gd name="T80" fmla="*/ 301 w 637"/>
                <a:gd name="T81" fmla="*/ 159 h 317"/>
                <a:gd name="T82" fmla="*/ 292 w 637"/>
                <a:gd name="T83" fmla="*/ 209 h 317"/>
                <a:gd name="T84" fmla="*/ 292 w 637"/>
                <a:gd name="T85" fmla="*/ 209 h 317"/>
                <a:gd name="T86" fmla="*/ 159 w 637"/>
                <a:gd name="T87" fmla="*/ 301 h 317"/>
                <a:gd name="T88" fmla="*/ 553 w 637"/>
                <a:gd name="T89" fmla="*/ 209 h 317"/>
                <a:gd name="T90" fmla="*/ 515 w 637"/>
                <a:gd name="T91" fmla="*/ 209 h 317"/>
                <a:gd name="T92" fmla="*/ 498 w 637"/>
                <a:gd name="T93" fmla="*/ 226 h 317"/>
                <a:gd name="T94" fmla="*/ 481 w 637"/>
                <a:gd name="T95" fmla="*/ 209 h 317"/>
                <a:gd name="T96" fmla="*/ 450 w 637"/>
                <a:gd name="T97" fmla="*/ 209 h 317"/>
                <a:gd name="T98" fmla="*/ 433 w 637"/>
                <a:gd name="T99" fmla="*/ 226 h 317"/>
                <a:gd name="T100" fmla="*/ 417 w 637"/>
                <a:gd name="T101" fmla="*/ 209 h 317"/>
                <a:gd name="T102" fmla="*/ 385 w 637"/>
                <a:gd name="T103" fmla="*/ 209 h 317"/>
                <a:gd name="T104" fmla="*/ 368 w 637"/>
                <a:gd name="T105" fmla="*/ 226 h 317"/>
                <a:gd name="T106" fmla="*/ 352 w 637"/>
                <a:gd name="T107" fmla="*/ 209 h 317"/>
                <a:gd name="T108" fmla="*/ 301 w 637"/>
                <a:gd name="T109" fmla="*/ 209 h 317"/>
                <a:gd name="T110" fmla="*/ 310 w 637"/>
                <a:gd name="T111" fmla="*/ 159 h 317"/>
                <a:gd name="T112" fmla="*/ 310 w 637"/>
                <a:gd name="T113" fmla="*/ 150 h 317"/>
                <a:gd name="T114" fmla="*/ 609 w 637"/>
                <a:gd name="T115" fmla="*/ 150 h 317"/>
                <a:gd name="T116" fmla="*/ 553 w 637"/>
                <a:gd name="T117" fmla="*/ 209 h 317"/>
                <a:gd name="T118" fmla="*/ 613 w 637"/>
                <a:gd name="T119" fmla="*/ 146 h 317"/>
                <a:gd name="T120" fmla="*/ 613 w 637"/>
                <a:gd name="T121" fmla="*/ 146 h 317"/>
                <a:gd name="T122" fmla="*/ 613 w 637"/>
                <a:gd name="T123" fmla="*/ 146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37" h="317">
                  <a:moveTo>
                    <a:pt x="624" y="134"/>
                  </a:moveTo>
                  <a:cubicBezTo>
                    <a:pt x="581" y="94"/>
                    <a:pt x="581" y="94"/>
                    <a:pt x="581" y="94"/>
                  </a:cubicBezTo>
                  <a:cubicBezTo>
                    <a:pt x="576" y="90"/>
                    <a:pt x="576" y="90"/>
                    <a:pt x="576" y="90"/>
                  </a:cubicBezTo>
                  <a:cubicBezTo>
                    <a:pt x="570" y="90"/>
                    <a:pt x="570" y="90"/>
                    <a:pt x="570" y="90"/>
                  </a:cubicBezTo>
                  <a:cubicBezTo>
                    <a:pt x="302" y="90"/>
                    <a:pt x="302" y="90"/>
                    <a:pt x="302" y="90"/>
                  </a:cubicBezTo>
                  <a:cubicBezTo>
                    <a:pt x="276" y="35"/>
                    <a:pt x="221" y="0"/>
                    <a:pt x="159" y="0"/>
                  </a:cubicBezTo>
                  <a:cubicBezTo>
                    <a:pt x="72" y="0"/>
                    <a:pt x="0" y="71"/>
                    <a:pt x="0" y="159"/>
                  </a:cubicBezTo>
                  <a:cubicBezTo>
                    <a:pt x="0" y="246"/>
                    <a:pt x="72" y="317"/>
                    <a:pt x="159" y="317"/>
                  </a:cubicBezTo>
                  <a:cubicBezTo>
                    <a:pt x="220" y="317"/>
                    <a:pt x="277" y="281"/>
                    <a:pt x="303" y="226"/>
                  </a:cubicBezTo>
                  <a:cubicBezTo>
                    <a:pt x="345" y="226"/>
                    <a:pt x="345" y="226"/>
                    <a:pt x="345" y="226"/>
                  </a:cubicBezTo>
                  <a:cubicBezTo>
                    <a:pt x="357" y="238"/>
                    <a:pt x="357" y="238"/>
                    <a:pt x="357" y="238"/>
                  </a:cubicBezTo>
                  <a:cubicBezTo>
                    <a:pt x="368" y="249"/>
                    <a:pt x="368" y="249"/>
                    <a:pt x="368" y="249"/>
                  </a:cubicBezTo>
                  <a:cubicBezTo>
                    <a:pt x="380" y="238"/>
                    <a:pt x="380" y="238"/>
                    <a:pt x="380" y="238"/>
                  </a:cubicBezTo>
                  <a:cubicBezTo>
                    <a:pt x="392" y="226"/>
                    <a:pt x="392" y="226"/>
                    <a:pt x="392" y="226"/>
                  </a:cubicBezTo>
                  <a:cubicBezTo>
                    <a:pt x="410" y="226"/>
                    <a:pt x="410" y="226"/>
                    <a:pt x="410" y="226"/>
                  </a:cubicBezTo>
                  <a:cubicBezTo>
                    <a:pt x="421" y="238"/>
                    <a:pt x="421" y="238"/>
                    <a:pt x="421" y="238"/>
                  </a:cubicBezTo>
                  <a:cubicBezTo>
                    <a:pt x="433" y="249"/>
                    <a:pt x="433" y="249"/>
                    <a:pt x="433" y="249"/>
                  </a:cubicBezTo>
                  <a:cubicBezTo>
                    <a:pt x="445" y="238"/>
                    <a:pt x="445" y="238"/>
                    <a:pt x="445" y="238"/>
                  </a:cubicBezTo>
                  <a:cubicBezTo>
                    <a:pt x="457" y="226"/>
                    <a:pt x="457" y="226"/>
                    <a:pt x="457" y="226"/>
                  </a:cubicBezTo>
                  <a:cubicBezTo>
                    <a:pt x="475" y="226"/>
                    <a:pt x="475" y="226"/>
                    <a:pt x="475" y="226"/>
                  </a:cubicBezTo>
                  <a:cubicBezTo>
                    <a:pt x="486" y="238"/>
                    <a:pt x="486" y="238"/>
                    <a:pt x="486" y="238"/>
                  </a:cubicBezTo>
                  <a:cubicBezTo>
                    <a:pt x="498" y="249"/>
                    <a:pt x="498" y="249"/>
                    <a:pt x="498" y="249"/>
                  </a:cubicBezTo>
                  <a:cubicBezTo>
                    <a:pt x="510" y="238"/>
                    <a:pt x="510" y="238"/>
                    <a:pt x="510" y="238"/>
                  </a:cubicBezTo>
                  <a:cubicBezTo>
                    <a:pt x="521" y="226"/>
                    <a:pt x="521" y="226"/>
                    <a:pt x="521" y="226"/>
                  </a:cubicBezTo>
                  <a:cubicBezTo>
                    <a:pt x="553" y="226"/>
                    <a:pt x="553" y="226"/>
                    <a:pt x="553" y="226"/>
                  </a:cubicBezTo>
                  <a:cubicBezTo>
                    <a:pt x="560" y="226"/>
                    <a:pt x="560" y="226"/>
                    <a:pt x="560" y="226"/>
                  </a:cubicBezTo>
                  <a:cubicBezTo>
                    <a:pt x="565" y="221"/>
                    <a:pt x="565" y="221"/>
                    <a:pt x="565" y="221"/>
                  </a:cubicBezTo>
                  <a:cubicBezTo>
                    <a:pt x="625" y="157"/>
                    <a:pt x="625" y="157"/>
                    <a:pt x="625" y="157"/>
                  </a:cubicBezTo>
                  <a:cubicBezTo>
                    <a:pt x="637" y="145"/>
                    <a:pt x="637" y="145"/>
                    <a:pt x="637" y="145"/>
                  </a:cubicBezTo>
                  <a:lnTo>
                    <a:pt x="624" y="134"/>
                  </a:lnTo>
                  <a:close/>
                  <a:moveTo>
                    <a:pt x="570" y="107"/>
                  </a:moveTo>
                  <a:cubicBezTo>
                    <a:pt x="609" y="142"/>
                    <a:pt x="609" y="142"/>
                    <a:pt x="609" y="142"/>
                  </a:cubicBezTo>
                  <a:cubicBezTo>
                    <a:pt x="309" y="142"/>
                    <a:pt x="309" y="142"/>
                    <a:pt x="309" y="142"/>
                  </a:cubicBezTo>
                  <a:cubicBezTo>
                    <a:pt x="307" y="130"/>
                    <a:pt x="305" y="118"/>
                    <a:pt x="300" y="107"/>
                  </a:cubicBezTo>
                  <a:lnTo>
                    <a:pt x="570" y="107"/>
                  </a:lnTo>
                  <a:close/>
                  <a:moveTo>
                    <a:pt x="159" y="301"/>
                  </a:moveTo>
                  <a:cubicBezTo>
                    <a:pt x="81" y="301"/>
                    <a:pt x="17" y="237"/>
                    <a:pt x="17" y="159"/>
                  </a:cubicBezTo>
                  <a:cubicBezTo>
                    <a:pt x="17" y="80"/>
                    <a:pt x="81" y="16"/>
                    <a:pt x="159" y="16"/>
                  </a:cubicBezTo>
                  <a:cubicBezTo>
                    <a:pt x="219" y="16"/>
                    <a:pt x="271" y="54"/>
                    <a:pt x="291" y="107"/>
                  </a:cubicBezTo>
                  <a:cubicBezTo>
                    <a:pt x="291" y="107"/>
                    <a:pt x="291" y="107"/>
                    <a:pt x="291" y="107"/>
                  </a:cubicBezTo>
                  <a:cubicBezTo>
                    <a:pt x="298" y="123"/>
                    <a:pt x="301" y="141"/>
                    <a:pt x="301" y="159"/>
                  </a:cubicBezTo>
                  <a:cubicBezTo>
                    <a:pt x="301" y="176"/>
                    <a:pt x="298" y="193"/>
                    <a:pt x="292" y="209"/>
                  </a:cubicBezTo>
                  <a:cubicBezTo>
                    <a:pt x="292" y="209"/>
                    <a:pt x="292" y="209"/>
                    <a:pt x="292" y="209"/>
                  </a:cubicBezTo>
                  <a:cubicBezTo>
                    <a:pt x="271" y="263"/>
                    <a:pt x="220" y="301"/>
                    <a:pt x="159" y="301"/>
                  </a:cubicBezTo>
                  <a:close/>
                  <a:moveTo>
                    <a:pt x="553" y="209"/>
                  </a:moveTo>
                  <a:cubicBezTo>
                    <a:pt x="515" y="209"/>
                    <a:pt x="515" y="209"/>
                    <a:pt x="515" y="209"/>
                  </a:cubicBezTo>
                  <a:cubicBezTo>
                    <a:pt x="498" y="226"/>
                    <a:pt x="498" y="226"/>
                    <a:pt x="498" y="226"/>
                  </a:cubicBezTo>
                  <a:cubicBezTo>
                    <a:pt x="481" y="209"/>
                    <a:pt x="481" y="209"/>
                    <a:pt x="481" y="209"/>
                  </a:cubicBezTo>
                  <a:cubicBezTo>
                    <a:pt x="450" y="209"/>
                    <a:pt x="450" y="209"/>
                    <a:pt x="450" y="209"/>
                  </a:cubicBezTo>
                  <a:cubicBezTo>
                    <a:pt x="433" y="226"/>
                    <a:pt x="433" y="226"/>
                    <a:pt x="433" y="226"/>
                  </a:cubicBezTo>
                  <a:cubicBezTo>
                    <a:pt x="417" y="209"/>
                    <a:pt x="417" y="209"/>
                    <a:pt x="417" y="209"/>
                  </a:cubicBezTo>
                  <a:cubicBezTo>
                    <a:pt x="385" y="209"/>
                    <a:pt x="385" y="209"/>
                    <a:pt x="385" y="209"/>
                  </a:cubicBezTo>
                  <a:cubicBezTo>
                    <a:pt x="368" y="226"/>
                    <a:pt x="368" y="226"/>
                    <a:pt x="368" y="226"/>
                  </a:cubicBezTo>
                  <a:cubicBezTo>
                    <a:pt x="352" y="209"/>
                    <a:pt x="352" y="209"/>
                    <a:pt x="352" y="209"/>
                  </a:cubicBezTo>
                  <a:cubicBezTo>
                    <a:pt x="301" y="209"/>
                    <a:pt x="301" y="209"/>
                    <a:pt x="301" y="209"/>
                  </a:cubicBezTo>
                  <a:cubicBezTo>
                    <a:pt x="307" y="193"/>
                    <a:pt x="310" y="176"/>
                    <a:pt x="310" y="159"/>
                  </a:cubicBezTo>
                  <a:cubicBezTo>
                    <a:pt x="310" y="156"/>
                    <a:pt x="310" y="153"/>
                    <a:pt x="310" y="150"/>
                  </a:cubicBezTo>
                  <a:cubicBezTo>
                    <a:pt x="609" y="150"/>
                    <a:pt x="609" y="150"/>
                    <a:pt x="609" y="150"/>
                  </a:cubicBezTo>
                  <a:lnTo>
                    <a:pt x="553" y="209"/>
                  </a:lnTo>
                  <a:close/>
                  <a:moveTo>
                    <a:pt x="613" y="146"/>
                  </a:moveTo>
                  <a:cubicBezTo>
                    <a:pt x="613" y="146"/>
                    <a:pt x="613" y="146"/>
                    <a:pt x="613" y="146"/>
                  </a:cubicBezTo>
                  <a:cubicBezTo>
                    <a:pt x="613" y="146"/>
                    <a:pt x="613" y="146"/>
                    <a:pt x="613" y="146"/>
                  </a:cubicBez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2" name="Title 1">
            <a:extLst>
              <a:ext uri="{FF2B5EF4-FFF2-40B4-BE49-F238E27FC236}">
                <a16:creationId xmlns:a16="http://schemas.microsoft.com/office/drawing/2014/main" id="{F2DFEFF1-B1DE-1D44-B7E7-C002E730CE14}"/>
              </a:ext>
            </a:extLst>
          </p:cNvPr>
          <p:cNvSpPr>
            <a:spLocks noGrp="1"/>
          </p:cNvSpPr>
          <p:nvPr>
            <p:ph type="title"/>
          </p:nvPr>
        </p:nvSpPr>
        <p:spPr>
          <a:xfrm>
            <a:off x="0" y="7917"/>
            <a:ext cx="10515600" cy="869353"/>
          </a:xfrm>
        </p:spPr>
        <p:txBody>
          <a:bodyPr>
            <a:normAutofit/>
          </a:bodyPr>
          <a:lstStyle/>
          <a:p>
            <a:r>
              <a:rPr lang="en-US" b="1" dirty="0">
                <a:latin typeface="+mn-lt"/>
              </a:rPr>
              <a:t>How to track User Experience?</a:t>
            </a:r>
          </a:p>
        </p:txBody>
      </p:sp>
      <p:sp>
        <p:nvSpPr>
          <p:cNvPr id="3" name="Text Placeholder 2">
            <a:extLst>
              <a:ext uri="{FF2B5EF4-FFF2-40B4-BE49-F238E27FC236}">
                <a16:creationId xmlns:a16="http://schemas.microsoft.com/office/drawing/2014/main" id="{08274E71-AC89-B347-80F0-AF531EE8D942}"/>
              </a:ext>
            </a:extLst>
          </p:cNvPr>
          <p:cNvSpPr>
            <a:spLocks noGrp="1"/>
          </p:cNvSpPr>
          <p:nvPr>
            <p:ph type="body" sz="quarter" idx="19"/>
          </p:nvPr>
        </p:nvSpPr>
        <p:spPr>
          <a:xfrm>
            <a:off x="0" y="733465"/>
            <a:ext cx="11585417" cy="495300"/>
          </a:xfrm>
        </p:spPr>
        <p:txBody>
          <a:bodyPr/>
          <a:lstStyle/>
          <a:p>
            <a:r>
              <a:rPr lang="en-US" sz="2400" b="0" dirty="0">
                <a:solidFill>
                  <a:srgbClr val="00B050"/>
                </a:solidFill>
              </a:rPr>
              <a:t>Example :- </a:t>
            </a:r>
            <a:r>
              <a:rPr lang="en-US" sz="2400" b="0" dirty="0">
                <a:solidFill>
                  <a:schemeClr val="tx1"/>
                </a:solidFill>
              </a:rPr>
              <a:t>USE CASE- DNS Proactive Monitoring is mandatory for all Network Operators</a:t>
            </a:r>
          </a:p>
        </p:txBody>
      </p:sp>
      <p:sp>
        <p:nvSpPr>
          <p:cNvPr id="4" name="TextBox 3">
            <a:extLst>
              <a:ext uri="{FF2B5EF4-FFF2-40B4-BE49-F238E27FC236}">
                <a16:creationId xmlns:a16="http://schemas.microsoft.com/office/drawing/2014/main" id="{67D4D7BF-574C-44C2-A0E7-B01D76942D5B}"/>
              </a:ext>
            </a:extLst>
          </p:cNvPr>
          <p:cNvSpPr txBox="1"/>
          <p:nvPr/>
        </p:nvSpPr>
        <p:spPr>
          <a:xfrm>
            <a:off x="3429000" y="1439717"/>
            <a:ext cx="8458201" cy="1169551"/>
          </a:xfrm>
          <a:prstGeom prst="rect">
            <a:avLst/>
          </a:prstGeom>
          <a:noFill/>
        </p:spPr>
        <p:txBody>
          <a:bodyPr wrap="square" rtlCol="0">
            <a:spAutoFit/>
          </a:bodyPr>
          <a:lstStyle/>
          <a:p>
            <a:r>
              <a:rPr lang="en-US" sz="1400" dirty="0"/>
              <a:t>DNS</a:t>
            </a:r>
          </a:p>
          <a:p>
            <a:pPr marL="342900" indent="-342900">
              <a:buFontTx/>
              <a:buChar char="-"/>
            </a:pPr>
            <a:r>
              <a:rPr lang="en-US" sz="1400" dirty="0"/>
              <a:t>DNS Service impact is for multiple subscribers/ complete network</a:t>
            </a:r>
          </a:p>
          <a:p>
            <a:pPr marL="342900" indent="-342900">
              <a:buFontTx/>
              <a:buChar char="-"/>
            </a:pPr>
            <a:r>
              <a:rPr lang="en-US" sz="1400" dirty="0"/>
              <a:t>Need to provide proactive Monitoring</a:t>
            </a:r>
          </a:p>
          <a:p>
            <a:pPr marL="950913" lvl="1" indent="-342900">
              <a:buFontTx/>
              <a:buChar char="-"/>
            </a:pPr>
            <a:r>
              <a:rPr lang="en-US" sz="1400" dirty="0"/>
              <a:t>Latency for DNS</a:t>
            </a:r>
          </a:p>
          <a:p>
            <a:pPr marL="950913" lvl="1" indent="-342900">
              <a:buFontTx/>
              <a:buChar char="-"/>
            </a:pPr>
            <a:r>
              <a:rPr lang="en-US" sz="1400" dirty="0"/>
              <a:t>Operator’s DNS vs Google DNS vs Open DNS</a:t>
            </a:r>
          </a:p>
        </p:txBody>
      </p:sp>
      <p:pic>
        <p:nvPicPr>
          <p:cNvPr id="7" name="Picture 6">
            <a:extLst>
              <a:ext uri="{FF2B5EF4-FFF2-40B4-BE49-F238E27FC236}">
                <a16:creationId xmlns:a16="http://schemas.microsoft.com/office/drawing/2014/main" id="{99F948F4-1FF6-AA4C-BCC7-388EA998E0BA}"/>
              </a:ext>
            </a:extLst>
          </p:cNvPr>
          <p:cNvPicPr>
            <a:picLocks noChangeAspect="1"/>
          </p:cNvPicPr>
          <p:nvPr/>
        </p:nvPicPr>
        <p:blipFill>
          <a:blip r:embed="rId3"/>
          <a:stretch>
            <a:fillRect/>
          </a:stretch>
        </p:blipFill>
        <p:spPr>
          <a:xfrm>
            <a:off x="3581401" y="3146151"/>
            <a:ext cx="8609013" cy="2134833"/>
          </a:xfrm>
          <a:prstGeom prst="rect">
            <a:avLst/>
          </a:prstGeom>
        </p:spPr>
      </p:pic>
      <p:sp>
        <p:nvSpPr>
          <p:cNvPr id="22" name="TextBox 21">
            <a:extLst>
              <a:ext uri="{FF2B5EF4-FFF2-40B4-BE49-F238E27FC236}">
                <a16:creationId xmlns:a16="http://schemas.microsoft.com/office/drawing/2014/main" id="{1B49D6EC-253D-D446-88AB-AA93626327D9}"/>
              </a:ext>
            </a:extLst>
          </p:cNvPr>
          <p:cNvSpPr txBox="1"/>
          <p:nvPr/>
        </p:nvSpPr>
        <p:spPr>
          <a:xfrm>
            <a:off x="4038601" y="5249007"/>
            <a:ext cx="1668277" cy="338554"/>
          </a:xfrm>
          <a:prstGeom prst="rect">
            <a:avLst/>
          </a:prstGeom>
          <a:noFill/>
        </p:spPr>
        <p:txBody>
          <a:bodyPr wrap="none" rtlCol="0">
            <a:spAutoFit/>
          </a:bodyPr>
          <a:lstStyle/>
          <a:p>
            <a:r>
              <a:rPr lang="en-US" sz="1600" dirty="0">
                <a:solidFill>
                  <a:srgbClr val="FFC000"/>
                </a:solidFill>
              </a:rPr>
              <a:t>Total Transactions</a:t>
            </a:r>
          </a:p>
        </p:txBody>
      </p:sp>
      <p:sp>
        <p:nvSpPr>
          <p:cNvPr id="23" name="TextBox 22">
            <a:extLst>
              <a:ext uri="{FF2B5EF4-FFF2-40B4-BE49-F238E27FC236}">
                <a16:creationId xmlns:a16="http://schemas.microsoft.com/office/drawing/2014/main" id="{4F0C36AA-F20F-0346-949F-703CD53A0832}"/>
              </a:ext>
            </a:extLst>
          </p:cNvPr>
          <p:cNvSpPr txBox="1"/>
          <p:nvPr/>
        </p:nvSpPr>
        <p:spPr>
          <a:xfrm>
            <a:off x="6858000" y="5249007"/>
            <a:ext cx="1441036" cy="338554"/>
          </a:xfrm>
          <a:prstGeom prst="rect">
            <a:avLst/>
          </a:prstGeom>
          <a:noFill/>
        </p:spPr>
        <p:txBody>
          <a:bodyPr wrap="none" rtlCol="0">
            <a:spAutoFit/>
          </a:bodyPr>
          <a:lstStyle/>
          <a:p>
            <a:r>
              <a:rPr lang="en-US" sz="1600" dirty="0">
                <a:solidFill>
                  <a:srgbClr val="FFC000"/>
                </a:solidFill>
              </a:rPr>
              <a:t>Response Time</a:t>
            </a:r>
          </a:p>
        </p:txBody>
      </p:sp>
      <p:sp>
        <p:nvSpPr>
          <p:cNvPr id="25" name="TextBox 24">
            <a:extLst>
              <a:ext uri="{FF2B5EF4-FFF2-40B4-BE49-F238E27FC236}">
                <a16:creationId xmlns:a16="http://schemas.microsoft.com/office/drawing/2014/main" id="{3EEB3E15-6E25-A641-B100-A231251B2C98}"/>
              </a:ext>
            </a:extLst>
          </p:cNvPr>
          <p:cNvSpPr txBox="1"/>
          <p:nvPr/>
        </p:nvSpPr>
        <p:spPr>
          <a:xfrm>
            <a:off x="9926288" y="5249007"/>
            <a:ext cx="1162369" cy="338554"/>
          </a:xfrm>
          <a:prstGeom prst="rect">
            <a:avLst/>
          </a:prstGeom>
          <a:noFill/>
        </p:spPr>
        <p:txBody>
          <a:bodyPr wrap="none" rtlCol="0">
            <a:spAutoFit/>
          </a:bodyPr>
          <a:lstStyle/>
          <a:p>
            <a:r>
              <a:rPr lang="en-US" sz="1600" dirty="0">
                <a:solidFill>
                  <a:srgbClr val="FFC000"/>
                </a:solidFill>
              </a:rPr>
              <a:t>Error Codes</a:t>
            </a:r>
          </a:p>
        </p:txBody>
      </p:sp>
      <p:sp>
        <p:nvSpPr>
          <p:cNvPr id="5" name="TextBox 4">
            <a:extLst>
              <a:ext uri="{FF2B5EF4-FFF2-40B4-BE49-F238E27FC236}">
                <a16:creationId xmlns:a16="http://schemas.microsoft.com/office/drawing/2014/main" id="{C88A64C1-FC88-657F-E75E-E2630A97F0CD}"/>
              </a:ext>
            </a:extLst>
          </p:cNvPr>
          <p:cNvSpPr txBox="1"/>
          <p:nvPr/>
        </p:nvSpPr>
        <p:spPr>
          <a:xfrm>
            <a:off x="2729260" y="5845909"/>
            <a:ext cx="8458201" cy="523220"/>
          </a:xfrm>
          <a:prstGeom prst="rect">
            <a:avLst/>
          </a:prstGeom>
          <a:noFill/>
        </p:spPr>
        <p:txBody>
          <a:bodyPr wrap="square" rtlCol="0">
            <a:spAutoFit/>
          </a:bodyPr>
          <a:lstStyle/>
          <a:p>
            <a:pPr algn="ctr"/>
            <a:r>
              <a:rPr lang="en-US" sz="1400" i="1" dirty="0">
                <a:solidFill>
                  <a:srgbClr val="002060"/>
                </a:solidFill>
                <a:latin typeface="Calibri" panose="020F0502020204030204" pitchFamily="34" charset="0"/>
                <a:cs typeface="Calibri" panose="020F0502020204030204" pitchFamily="34" charset="0"/>
              </a:rPr>
              <a:t>Monitoring the core service and understanding of the behavior and subscribers is required to keep the high performance of the core services  </a:t>
            </a:r>
          </a:p>
        </p:txBody>
      </p:sp>
    </p:spTree>
    <p:extLst>
      <p:ext uri="{BB962C8B-B14F-4D97-AF65-F5344CB8AC3E}">
        <p14:creationId xmlns:p14="http://schemas.microsoft.com/office/powerpoint/2010/main" val="5576053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sosceles Triangle 8">
            <a:extLst>
              <a:ext uri="{FF2B5EF4-FFF2-40B4-BE49-F238E27FC236}">
                <a16:creationId xmlns:a16="http://schemas.microsoft.com/office/drawing/2014/main" id="{D2BF6CDF-56CD-4841-A759-B9141882B94D}"/>
              </a:ext>
            </a:extLst>
          </p:cNvPr>
          <p:cNvSpPr>
            <a:spLocks noChangeAspect="1"/>
          </p:cNvSpPr>
          <p:nvPr/>
        </p:nvSpPr>
        <p:spPr>
          <a:xfrm>
            <a:off x="381000" y="1700562"/>
            <a:ext cx="2927562" cy="1968219"/>
          </a:xfrm>
          <a:prstGeom prst="triangl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12" name="Isosceles Triangle 9">
            <a:extLst>
              <a:ext uri="{FF2B5EF4-FFF2-40B4-BE49-F238E27FC236}">
                <a16:creationId xmlns:a16="http://schemas.microsoft.com/office/drawing/2014/main" id="{11686803-64E3-A84A-8337-1941BC1D1FAA}"/>
              </a:ext>
            </a:extLst>
          </p:cNvPr>
          <p:cNvSpPr>
            <a:spLocks noChangeAspect="1"/>
          </p:cNvSpPr>
          <p:nvPr/>
        </p:nvSpPr>
        <p:spPr>
          <a:xfrm rot="10800000">
            <a:off x="906969" y="1700559"/>
            <a:ext cx="947740" cy="637172"/>
          </a:xfrm>
          <a:prstGeom prst="triangle">
            <a:avLst/>
          </a:prstGeom>
          <a:gradFill flip="none" rotWithShape="1">
            <a:gsLst>
              <a:gs pos="0">
                <a:schemeClr val="accent5">
                  <a:lumMod val="50000"/>
                </a:schemeClr>
              </a:gs>
              <a:gs pos="100000">
                <a:schemeClr val="accent5"/>
              </a:gs>
            </a:gsLst>
            <a:lin ang="1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13" name="Isosceles Triangle 10">
            <a:extLst>
              <a:ext uri="{FF2B5EF4-FFF2-40B4-BE49-F238E27FC236}">
                <a16:creationId xmlns:a16="http://schemas.microsoft.com/office/drawing/2014/main" id="{0A410B46-74CD-E940-8AFC-990B4F9016D4}"/>
              </a:ext>
            </a:extLst>
          </p:cNvPr>
          <p:cNvSpPr>
            <a:spLocks noChangeAspect="1"/>
          </p:cNvSpPr>
          <p:nvPr/>
        </p:nvSpPr>
        <p:spPr>
          <a:xfrm rot="10800000">
            <a:off x="381000" y="3669029"/>
            <a:ext cx="2927562" cy="1968219"/>
          </a:xfrm>
          <a:prstGeom prst="triangle">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21" name="TextBox 20">
            <a:extLst>
              <a:ext uri="{FF2B5EF4-FFF2-40B4-BE49-F238E27FC236}">
                <a16:creationId xmlns:a16="http://schemas.microsoft.com/office/drawing/2014/main" id="{B1534F56-8605-2A4E-9E78-83F1EC553B2E}"/>
              </a:ext>
            </a:extLst>
          </p:cNvPr>
          <p:cNvSpPr txBox="1"/>
          <p:nvPr/>
        </p:nvSpPr>
        <p:spPr>
          <a:xfrm>
            <a:off x="1102638" y="1766868"/>
            <a:ext cx="572386" cy="338554"/>
          </a:xfrm>
          <a:prstGeom prst="rect">
            <a:avLst/>
          </a:prstGeom>
          <a:noFill/>
        </p:spPr>
        <p:txBody>
          <a:bodyPr wrap="square" rtlCol="0">
            <a:spAutoFit/>
          </a:bodyPr>
          <a:lstStyle/>
          <a:p>
            <a:pPr algn="ctr"/>
            <a:r>
              <a:rPr lang="en-US" sz="1600" dirty="0">
                <a:solidFill>
                  <a:srgbClr val="FFFFFF"/>
                </a:solidFill>
              </a:rPr>
              <a:t>02</a:t>
            </a:r>
          </a:p>
        </p:txBody>
      </p:sp>
      <p:sp>
        <p:nvSpPr>
          <p:cNvPr id="25" name="TextBox 24">
            <a:extLst>
              <a:ext uri="{FF2B5EF4-FFF2-40B4-BE49-F238E27FC236}">
                <a16:creationId xmlns:a16="http://schemas.microsoft.com/office/drawing/2014/main" id="{AD6CCF42-9A36-8B41-9858-EE5F77847D18}"/>
              </a:ext>
            </a:extLst>
          </p:cNvPr>
          <p:cNvSpPr txBox="1"/>
          <p:nvPr/>
        </p:nvSpPr>
        <p:spPr>
          <a:xfrm>
            <a:off x="391409" y="2978143"/>
            <a:ext cx="2924619" cy="748795"/>
          </a:xfrm>
          <a:prstGeom prst="rect">
            <a:avLst/>
          </a:prstGeom>
          <a:noFill/>
        </p:spPr>
        <p:txBody>
          <a:bodyPr wrap="square" rtlCol="0">
            <a:spAutoFit/>
          </a:bodyPr>
          <a:lstStyle/>
          <a:p>
            <a:pPr algn="ctr"/>
            <a:r>
              <a:rPr lang="en-US" sz="2133" dirty="0">
                <a:solidFill>
                  <a:srgbClr val="FFFFFF"/>
                </a:solidFill>
              </a:rPr>
              <a:t>Application</a:t>
            </a:r>
          </a:p>
          <a:p>
            <a:pPr algn="ctr"/>
            <a:r>
              <a:rPr lang="en-US" sz="2133" dirty="0">
                <a:solidFill>
                  <a:srgbClr val="FFFFFF"/>
                </a:solidFill>
              </a:rPr>
              <a:t>Access</a:t>
            </a:r>
          </a:p>
        </p:txBody>
      </p:sp>
      <p:sp>
        <p:nvSpPr>
          <p:cNvPr id="29" name="TextBox 28">
            <a:extLst>
              <a:ext uri="{FF2B5EF4-FFF2-40B4-BE49-F238E27FC236}">
                <a16:creationId xmlns:a16="http://schemas.microsoft.com/office/drawing/2014/main" id="{5BE94D8F-F424-F14D-B7B5-5B80BAE6BBCE}"/>
              </a:ext>
            </a:extLst>
          </p:cNvPr>
          <p:cNvSpPr txBox="1"/>
          <p:nvPr/>
        </p:nvSpPr>
        <p:spPr>
          <a:xfrm>
            <a:off x="382473" y="3809047"/>
            <a:ext cx="2924619" cy="995401"/>
          </a:xfrm>
          <a:prstGeom prst="rect">
            <a:avLst/>
          </a:prstGeom>
          <a:noFill/>
        </p:spPr>
        <p:txBody>
          <a:bodyPr wrap="square" rtlCol="0">
            <a:spAutoFit/>
          </a:bodyPr>
          <a:lstStyle/>
          <a:p>
            <a:pPr algn="ctr"/>
            <a:r>
              <a:rPr lang="en-US" sz="1467" b="1" u="sng" dirty="0">
                <a:solidFill>
                  <a:srgbClr val="FFFFFF"/>
                </a:solidFill>
              </a:rPr>
              <a:t>TCP  Performance</a:t>
            </a:r>
          </a:p>
          <a:p>
            <a:pPr algn="ctr"/>
            <a:r>
              <a:rPr lang="en-US" sz="1467" b="1" u="sng" dirty="0">
                <a:solidFill>
                  <a:srgbClr val="FFFFFF"/>
                </a:solidFill>
              </a:rPr>
              <a:t>Application Latencies</a:t>
            </a:r>
          </a:p>
          <a:p>
            <a:pPr algn="ctr"/>
            <a:r>
              <a:rPr lang="en-US" sz="1467" dirty="0">
                <a:solidFill>
                  <a:srgbClr val="FFFFFF"/>
                </a:solidFill>
              </a:rPr>
              <a:t>HTTP Performance,</a:t>
            </a:r>
          </a:p>
          <a:p>
            <a:pPr algn="ctr"/>
            <a:r>
              <a:rPr lang="en-US" sz="1467" dirty="0">
                <a:solidFill>
                  <a:srgbClr val="FFFFFF"/>
                </a:solidFill>
              </a:rPr>
              <a:t>Voice Access</a:t>
            </a:r>
          </a:p>
        </p:txBody>
      </p:sp>
      <p:sp>
        <p:nvSpPr>
          <p:cNvPr id="34" name="Isosceles Triangle 64">
            <a:extLst>
              <a:ext uri="{FF2B5EF4-FFF2-40B4-BE49-F238E27FC236}">
                <a16:creationId xmlns:a16="http://schemas.microsoft.com/office/drawing/2014/main" id="{0DD15F59-1799-B54A-8389-795FEB5336CB}"/>
              </a:ext>
            </a:extLst>
          </p:cNvPr>
          <p:cNvSpPr>
            <a:spLocks noChangeAspect="1"/>
          </p:cNvSpPr>
          <p:nvPr/>
        </p:nvSpPr>
        <p:spPr>
          <a:xfrm rot="10800000">
            <a:off x="1688929" y="5176203"/>
            <a:ext cx="311708" cy="209563"/>
          </a:xfrm>
          <a:prstGeom prst="triangl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grpSp>
        <p:nvGrpSpPr>
          <p:cNvPr id="39" name="Group 38">
            <a:extLst>
              <a:ext uri="{FF2B5EF4-FFF2-40B4-BE49-F238E27FC236}">
                <a16:creationId xmlns:a16="http://schemas.microsoft.com/office/drawing/2014/main" id="{D14EB323-009D-8B47-8486-AA0E43939195}"/>
              </a:ext>
            </a:extLst>
          </p:cNvPr>
          <p:cNvGrpSpPr/>
          <p:nvPr/>
        </p:nvGrpSpPr>
        <p:grpSpPr>
          <a:xfrm>
            <a:off x="1571475" y="2509061"/>
            <a:ext cx="547551" cy="457655"/>
            <a:chOff x="3622675" y="1135063"/>
            <a:chExt cx="1876425" cy="1570038"/>
          </a:xfrm>
        </p:grpSpPr>
        <p:sp>
          <p:nvSpPr>
            <p:cNvPr id="40" name="Freeform 39">
              <a:extLst>
                <a:ext uri="{FF2B5EF4-FFF2-40B4-BE49-F238E27FC236}">
                  <a16:creationId xmlns:a16="http://schemas.microsoft.com/office/drawing/2014/main" id="{88C54860-25A8-334D-8A93-8EBC00BC1C5D}"/>
                </a:ext>
              </a:extLst>
            </p:cNvPr>
            <p:cNvSpPr>
              <a:spLocks noEditPoints="1"/>
            </p:cNvSpPr>
            <p:nvPr/>
          </p:nvSpPr>
          <p:spPr bwMode="auto">
            <a:xfrm>
              <a:off x="3802063" y="1314450"/>
              <a:ext cx="1516063" cy="925513"/>
            </a:xfrm>
            <a:custGeom>
              <a:avLst/>
              <a:gdLst>
                <a:gd name="T0" fmla="*/ 0 w 955"/>
                <a:gd name="T1" fmla="*/ 583 h 583"/>
                <a:gd name="T2" fmla="*/ 955 w 955"/>
                <a:gd name="T3" fmla="*/ 583 h 583"/>
                <a:gd name="T4" fmla="*/ 955 w 955"/>
                <a:gd name="T5" fmla="*/ 0 h 583"/>
                <a:gd name="T6" fmla="*/ 0 w 955"/>
                <a:gd name="T7" fmla="*/ 0 h 583"/>
                <a:gd name="T8" fmla="*/ 0 w 955"/>
                <a:gd name="T9" fmla="*/ 583 h 583"/>
                <a:gd name="T10" fmla="*/ 0 w 955"/>
                <a:gd name="T11" fmla="*/ 583 h 583"/>
                <a:gd name="T12" fmla="*/ 21 w 955"/>
                <a:gd name="T13" fmla="*/ 19 h 583"/>
                <a:gd name="T14" fmla="*/ 934 w 955"/>
                <a:gd name="T15" fmla="*/ 19 h 583"/>
                <a:gd name="T16" fmla="*/ 934 w 955"/>
                <a:gd name="T17" fmla="*/ 564 h 583"/>
                <a:gd name="T18" fmla="*/ 21 w 955"/>
                <a:gd name="T19" fmla="*/ 564 h 583"/>
                <a:gd name="T20" fmla="*/ 21 w 955"/>
                <a:gd name="T21" fmla="*/ 19 h 583"/>
                <a:gd name="T22" fmla="*/ 21 w 955"/>
                <a:gd name="T23" fmla="*/ 19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5" h="583">
                  <a:moveTo>
                    <a:pt x="0" y="583"/>
                  </a:moveTo>
                  <a:lnTo>
                    <a:pt x="955" y="583"/>
                  </a:lnTo>
                  <a:lnTo>
                    <a:pt x="955" y="0"/>
                  </a:lnTo>
                  <a:lnTo>
                    <a:pt x="0" y="0"/>
                  </a:lnTo>
                  <a:lnTo>
                    <a:pt x="0" y="583"/>
                  </a:lnTo>
                  <a:lnTo>
                    <a:pt x="0" y="583"/>
                  </a:lnTo>
                  <a:close/>
                  <a:moveTo>
                    <a:pt x="21" y="19"/>
                  </a:moveTo>
                  <a:lnTo>
                    <a:pt x="934" y="19"/>
                  </a:lnTo>
                  <a:lnTo>
                    <a:pt x="934" y="564"/>
                  </a:lnTo>
                  <a:lnTo>
                    <a:pt x="21" y="564"/>
                  </a:lnTo>
                  <a:lnTo>
                    <a:pt x="21" y="19"/>
                  </a:lnTo>
                  <a:lnTo>
                    <a:pt x="21" y="19"/>
                  </a:ln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1" name="Freeform 40">
              <a:extLst>
                <a:ext uri="{FF2B5EF4-FFF2-40B4-BE49-F238E27FC236}">
                  <a16:creationId xmlns:a16="http://schemas.microsoft.com/office/drawing/2014/main" id="{8F23093F-13A0-024E-A1A9-8D24522695DB}"/>
                </a:ext>
              </a:extLst>
            </p:cNvPr>
            <p:cNvSpPr>
              <a:spLocks noEditPoints="1"/>
            </p:cNvSpPr>
            <p:nvPr/>
          </p:nvSpPr>
          <p:spPr bwMode="auto">
            <a:xfrm>
              <a:off x="4532313" y="1223963"/>
              <a:ext cx="55563" cy="60325"/>
            </a:xfrm>
            <a:custGeom>
              <a:avLst/>
              <a:gdLst>
                <a:gd name="T0" fmla="*/ 7 w 15"/>
                <a:gd name="T1" fmla="*/ 16 h 16"/>
                <a:gd name="T2" fmla="*/ 15 w 15"/>
                <a:gd name="T3" fmla="*/ 8 h 16"/>
                <a:gd name="T4" fmla="*/ 7 w 15"/>
                <a:gd name="T5" fmla="*/ 0 h 16"/>
                <a:gd name="T6" fmla="*/ 0 w 15"/>
                <a:gd name="T7" fmla="*/ 8 h 16"/>
                <a:gd name="T8" fmla="*/ 7 w 15"/>
                <a:gd name="T9" fmla="*/ 16 h 16"/>
                <a:gd name="T10" fmla="*/ 7 w 15"/>
                <a:gd name="T11" fmla="*/ 9 h 16"/>
                <a:gd name="T12" fmla="*/ 7 w 15"/>
                <a:gd name="T13" fmla="*/ 8 h 16"/>
                <a:gd name="T14" fmla="*/ 7 w 15"/>
                <a:gd name="T15" fmla="*/ 9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6">
                  <a:moveTo>
                    <a:pt x="7" y="16"/>
                  </a:moveTo>
                  <a:cubicBezTo>
                    <a:pt x="12" y="16"/>
                    <a:pt x="15" y="13"/>
                    <a:pt x="15" y="8"/>
                  </a:cubicBezTo>
                  <a:cubicBezTo>
                    <a:pt x="15" y="4"/>
                    <a:pt x="12" y="0"/>
                    <a:pt x="7" y="0"/>
                  </a:cubicBezTo>
                  <a:cubicBezTo>
                    <a:pt x="3" y="0"/>
                    <a:pt x="0" y="4"/>
                    <a:pt x="0" y="8"/>
                  </a:cubicBezTo>
                  <a:cubicBezTo>
                    <a:pt x="0" y="13"/>
                    <a:pt x="3" y="16"/>
                    <a:pt x="7" y="16"/>
                  </a:cubicBezTo>
                  <a:close/>
                  <a:moveTo>
                    <a:pt x="7" y="9"/>
                  </a:moveTo>
                  <a:cubicBezTo>
                    <a:pt x="7" y="9"/>
                    <a:pt x="7" y="9"/>
                    <a:pt x="7" y="8"/>
                  </a:cubicBezTo>
                  <a:lnTo>
                    <a:pt x="7" y="9"/>
                  </a:ln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2" name="Freeform 41">
              <a:extLst>
                <a:ext uri="{FF2B5EF4-FFF2-40B4-BE49-F238E27FC236}">
                  <a16:creationId xmlns:a16="http://schemas.microsoft.com/office/drawing/2014/main" id="{8E798C53-0424-5445-A642-87135BA75F9E}"/>
                </a:ext>
              </a:extLst>
            </p:cNvPr>
            <p:cNvSpPr>
              <a:spLocks/>
            </p:cNvSpPr>
            <p:nvPr/>
          </p:nvSpPr>
          <p:spPr bwMode="auto">
            <a:xfrm>
              <a:off x="4752975" y="1598613"/>
              <a:ext cx="390525" cy="30163"/>
            </a:xfrm>
            <a:custGeom>
              <a:avLst/>
              <a:gdLst>
                <a:gd name="T0" fmla="*/ 0 w 246"/>
                <a:gd name="T1" fmla="*/ 19 h 19"/>
                <a:gd name="T2" fmla="*/ 246 w 246"/>
                <a:gd name="T3" fmla="*/ 19 h 19"/>
                <a:gd name="T4" fmla="*/ 246 w 246"/>
                <a:gd name="T5" fmla="*/ 0 h 19"/>
                <a:gd name="T6" fmla="*/ 0 w 246"/>
                <a:gd name="T7" fmla="*/ 0 h 19"/>
                <a:gd name="T8" fmla="*/ 0 w 246"/>
                <a:gd name="T9" fmla="*/ 19 h 19"/>
                <a:gd name="T10" fmla="*/ 0 w 246"/>
                <a:gd name="T11" fmla="*/ 19 h 19"/>
              </a:gdLst>
              <a:ahLst/>
              <a:cxnLst>
                <a:cxn ang="0">
                  <a:pos x="T0" y="T1"/>
                </a:cxn>
                <a:cxn ang="0">
                  <a:pos x="T2" y="T3"/>
                </a:cxn>
                <a:cxn ang="0">
                  <a:pos x="T4" y="T5"/>
                </a:cxn>
                <a:cxn ang="0">
                  <a:pos x="T6" y="T7"/>
                </a:cxn>
                <a:cxn ang="0">
                  <a:pos x="T8" y="T9"/>
                </a:cxn>
                <a:cxn ang="0">
                  <a:pos x="T10" y="T11"/>
                </a:cxn>
              </a:cxnLst>
              <a:rect l="0" t="0" r="r" b="b"/>
              <a:pathLst>
                <a:path w="246" h="19">
                  <a:moveTo>
                    <a:pt x="0" y="19"/>
                  </a:moveTo>
                  <a:lnTo>
                    <a:pt x="246" y="19"/>
                  </a:lnTo>
                  <a:lnTo>
                    <a:pt x="246" y="0"/>
                  </a:lnTo>
                  <a:lnTo>
                    <a:pt x="0" y="0"/>
                  </a:lnTo>
                  <a:lnTo>
                    <a:pt x="0" y="19"/>
                  </a:lnTo>
                  <a:lnTo>
                    <a:pt x="0" y="19"/>
                  </a:ln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3" name="Freeform 42">
              <a:extLst>
                <a:ext uri="{FF2B5EF4-FFF2-40B4-BE49-F238E27FC236}">
                  <a16:creationId xmlns:a16="http://schemas.microsoft.com/office/drawing/2014/main" id="{579C082F-B4B7-6C40-BB57-F1C6E943C860}"/>
                </a:ext>
              </a:extLst>
            </p:cNvPr>
            <p:cNvSpPr>
              <a:spLocks/>
            </p:cNvSpPr>
            <p:nvPr/>
          </p:nvSpPr>
          <p:spPr bwMode="auto">
            <a:xfrm>
              <a:off x="4752975" y="1760538"/>
              <a:ext cx="390525" cy="33338"/>
            </a:xfrm>
            <a:custGeom>
              <a:avLst/>
              <a:gdLst>
                <a:gd name="T0" fmla="*/ 0 w 246"/>
                <a:gd name="T1" fmla="*/ 21 h 21"/>
                <a:gd name="T2" fmla="*/ 246 w 246"/>
                <a:gd name="T3" fmla="*/ 21 h 21"/>
                <a:gd name="T4" fmla="*/ 246 w 246"/>
                <a:gd name="T5" fmla="*/ 0 h 21"/>
                <a:gd name="T6" fmla="*/ 0 w 246"/>
                <a:gd name="T7" fmla="*/ 0 h 21"/>
                <a:gd name="T8" fmla="*/ 0 w 246"/>
                <a:gd name="T9" fmla="*/ 21 h 21"/>
                <a:gd name="T10" fmla="*/ 0 w 246"/>
                <a:gd name="T11" fmla="*/ 21 h 21"/>
              </a:gdLst>
              <a:ahLst/>
              <a:cxnLst>
                <a:cxn ang="0">
                  <a:pos x="T0" y="T1"/>
                </a:cxn>
                <a:cxn ang="0">
                  <a:pos x="T2" y="T3"/>
                </a:cxn>
                <a:cxn ang="0">
                  <a:pos x="T4" y="T5"/>
                </a:cxn>
                <a:cxn ang="0">
                  <a:pos x="T6" y="T7"/>
                </a:cxn>
                <a:cxn ang="0">
                  <a:pos x="T8" y="T9"/>
                </a:cxn>
                <a:cxn ang="0">
                  <a:pos x="T10" y="T11"/>
                </a:cxn>
              </a:cxnLst>
              <a:rect l="0" t="0" r="r" b="b"/>
              <a:pathLst>
                <a:path w="246" h="21">
                  <a:moveTo>
                    <a:pt x="0" y="21"/>
                  </a:moveTo>
                  <a:lnTo>
                    <a:pt x="246" y="21"/>
                  </a:lnTo>
                  <a:lnTo>
                    <a:pt x="246" y="0"/>
                  </a:lnTo>
                  <a:lnTo>
                    <a:pt x="0" y="0"/>
                  </a:lnTo>
                  <a:lnTo>
                    <a:pt x="0" y="21"/>
                  </a:lnTo>
                  <a:lnTo>
                    <a:pt x="0" y="21"/>
                  </a:ln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4" name="Freeform 43">
              <a:extLst>
                <a:ext uri="{FF2B5EF4-FFF2-40B4-BE49-F238E27FC236}">
                  <a16:creationId xmlns:a16="http://schemas.microsoft.com/office/drawing/2014/main" id="{9F36B699-B5C3-0F44-BAAB-6F243091D735}"/>
                </a:ext>
              </a:extLst>
            </p:cNvPr>
            <p:cNvSpPr>
              <a:spLocks/>
            </p:cNvSpPr>
            <p:nvPr/>
          </p:nvSpPr>
          <p:spPr bwMode="auto">
            <a:xfrm>
              <a:off x="4752975" y="1922463"/>
              <a:ext cx="390525" cy="33338"/>
            </a:xfrm>
            <a:custGeom>
              <a:avLst/>
              <a:gdLst>
                <a:gd name="T0" fmla="*/ 0 w 246"/>
                <a:gd name="T1" fmla="*/ 21 h 21"/>
                <a:gd name="T2" fmla="*/ 246 w 246"/>
                <a:gd name="T3" fmla="*/ 21 h 21"/>
                <a:gd name="T4" fmla="*/ 246 w 246"/>
                <a:gd name="T5" fmla="*/ 0 h 21"/>
                <a:gd name="T6" fmla="*/ 0 w 246"/>
                <a:gd name="T7" fmla="*/ 0 h 21"/>
                <a:gd name="T8" fmla="*/ 0 w 246"/>
                <a:gd name="T9" fmla="*/ 21 h 21"/>
                <a:gd name="T10" fmla="*/ 0 w 246"/>
                <a:gd name="T11" fmla="*/ 21 h 21"/>
              </a:gdLst>
              <a:ahLst/>
              <a:cxnLst>
                <a:cxn ang="0">
                  <a:pos x="T0" y="T1"/>
                </a:cxn>
                <a:cxn ang="0">
                  <a:pos x="T2" y="T3"/>
                </a:cxn>
                <a:cxn ang="0">
                  <a:pos x="T4" y="T5"/>
                </a:cxn>
                <a:cxn ang="0">
                  <a:pos x="T6" y="T7"/>
                </a:cxn>
                <a:cxn ang="0">
                  <a:pos x="T8" y="T9"/>
                </a:cxn>
                <a:cxn ang="0">
                  <a:pos x="T10" y="T11"/>
                </a:cxn>
              </a:cxnLst>
              <a:rect l="0" t="0" r="r" b="b"/>
              <a:pathLst>
                <a:path w="246" h="21">
                  <a:moveTo>
                    <a:pt x="0" y="21"/>
                  </a:moveTo>
                  <a:lnTo>
                    <a:pt x="246" y="21"/>
                  </a:lnTo>
                  <a:lnTo>
                    <a:pt x="246" y="0"/>
                  </a:lnTo>
                  <a:lnTo>
                    <a:pt x="0" y="0"/>
                  </a:lnTo>
                  <a:lnTo>
                    <a:pt x="0" y="21"/>
                  </a:lnTo>
                  <a:lnTo>
                    <a:pt x="0" y="21"/>
                  </a:ln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5" name="Freeform 44">
              <a:extLst>
                <a:ext uri="{FF2B5EF4-FFF2-40B4-BE49-F238E27FC236}">
                  <a16:creationId xmlns:a16="http://schemas.microsoft.com/office/drawing/2014/main" id="{096FAD6C-CC98-A046-AB9E-C8306FF1D67D}"/>
                </a:ext>
              </a:extLst>
            </p:cNvPr>
            <p:cNvSpPr>
              <a:spLocks noEditPoints="1"/>
            </p:cNvSpPr>
            <p:nvPr/>
          </p:nvSpPr>
          <p:spPr bwMode="auto">
            <a:xfrm>
              <a:off x="3622675" y="1135063"/>
              <a:ext cx="1876425" cy="1570038"/>
            </a:xfrm>
            <a:custGeom>
              <a:avLst/>
              <a:gdLst>
                <a:gd name="T0" fmla="*/ 465 w 501"/>
                <a:gd name="T1" fmla="*/ 0 h 419"/>
                <a:gd name="T2" fmla="*/ 36 w 501"/>
                <a:gd name="T3" fmla="*/ 0 h 419"/>
                <a:gd name="T4" fmla="*/ 0 w 501"/>
                <a:gd name="T5" fmla="*/ 36 h 419"/>
                <a:gd name="T6" fmla="*/ 0 w 501"/>
                <a:gd name="T7" fmla="*/ 307 h 419"/>
                <a:gd name="T8" fmla="*/ 36 w 501"/>
                <a:gd name="T9" fmla="*/ 343 h 419"/>
                <a:gd name="T10" fmla="*/ 156 w 501"/>
                <a:gd name="T11" fmla="*/ 343 h 419"/>
                <a:gd name="T12" fmla="*/ 141 w 501"/>
                <a:gd name="T13" fmla="*/ 398 h 419"/>
                <a:gd name="T14" fmla="*/ 135 w 501"/>
                <a:gd name="T15" fmla="*/ 419 h 419"/>
                <a:gd name="T16" fmla="*/ 157 w 501"/>
                <a:gd name="T17" fmla="*/ 419 h 419"/>
                <a:gd name="T18" fmla="*/ 344 w 501"/>
                <a:gd name="T19" fmla="*/ 419 h 419"/>
                <a:gd name="T20" fmla="*/ 366 w 501"/>
                <a:gd name="T21" fmla="*/ 419 h 419"/>
                <a:gd name="T22" fmla="*/ 360 w 501"/>
                <a:gd name="T23" fmla="*/ 398 h 419"/>
                <a:gd name="T24" fmla="*/ 345 w 501"/>
                <a:gd name="T25" fmla="*/ 343 h 419"/>
                <a:gd name="T26" fmla="*/ 465 w 501"/>
                <a:gd name="T27" fmla="*/ 343 h 419"/>
                <a:gd name="T28" fmla="*/ 501 w 501"/>
                <a:gd name="T29" fmla="*/ 307 h 419"/>
                <a:gd name="T30" fmla="*/ 501 w 501"/>
                <a:gd name="T31" fmla="*/ 36 h 419"/>
                <a:gd name="T32" fmla="*/ 465 w 501"/>
                <a:gd name="T33" fmla="*/ 0 h 419"/>
                <a:gd name="T34" fmla="*/ 157 w 501"/>
                <a:gd name="T35" fmla="*/ 403 h 419"/>
                <a:gd name="T36" fmla="*/ 175 w 501"/>
                <a:gd name="T37" fmla="*/ 335 h 419"/>
                <a:gd name="T38" fmla="*/ 326 w 501"/>
                <a:gd name="T39" fmla="*/ 335 h 419"/>
                <a:gd name="T40" fmla="*/ 344 w 501"/>
                <a:gd name="T41" fmla="*/ 403 h 419"/>
                <a:gd name="T42" fmla="*/ 157 w 501"/>
                <a:gd name="T43" fmla="*/ 403 h 419"/>
                <a:gd name="T44" fmla="*/ 484 w 501"/>
                <a:gd name="T45" fmla="*/ 307 h 419"/>
                <a:gd name="T46" fmla="*/ 465 w 501"/>
                <a:gd name="T47" fmla="*/ 327 h 419"/>
                <a:gd name="T48" fmla="*/ 326 w 501"/>
                <a:gd name="T49" fmla="*/ 327 h 419"/>
                <a:gd name="T50" fmla="*/ 326 w 501"/>
                <a:gd name="T51" fmla="*/ 327 h 419"/>
                <a:gd name="T52" fmla="*/ 173 w 501"/>
                <a:gd name="T53" fmla="*/ 327 h 419"/>
                <a:gd name="T54" fmla="*/ 173 w 501"/>
                <a:gd name="T55" fmla="*/ 327 h 419"/>
                <a:gd name="T56" fmla="*/ 36 w 501"/>
                <a:gd name="T57" fmla="*/ 327 h 419"/>
                <a:gd name="T58" fmla="*/ 17 w 501"/>
                <a:gd name="T59" fmla="*/ 307 h 419"/>
                <a:gd name="T60" fmla="*/ 17 w 501"/>
                <a:gd name="T61" fmla="*/ 36 h 419"/>
                <a:gd name="T62" fmla="*/ 36 w 501"/>
                <a:gd name="T63" fmla="*/ 16 h 419"/>
                <a:gd name="T64" fmla="*/ 465 w 501"/>
                <a:gd name="T65" fmla="*/ 16 h 419"/>
                <a:gd name="T66" fmla="*/ 484 w 501"/>
                <a:gd name="T67" fmla="*/ 36 h 419"/>
                <a:gd name="T68" fmla="*/ 484 w 501"/>
                <a:gd name="T69" fmla="*/ 307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01" h="419">
                  <a:moveTo>
                    <a:pt x="465" y="0"/>
                  </a:moveTo>
                  <a:cubicBezTo>
                    <a:pt x="36" y="0"/>
                    <a:pt x="36" y="0"/>
                    <a:pt x="36" y="0"/>
                  </a:cubicBezTo>
                  <a:cubicBezTo>
                    <a:pt x="16" y="0"/>
                    <a:pt x="0" y="16"/>
                    <a:pt x="0" y="36"/>
                  </a:cubicBezTo>
                  <a:cubicBezTo>
                    <a:pt x="0" y="307"/>
                    <a:pt x="0" y="307"/>
                    <a:pt x="0" y="307"/>
                  </a:cubicBezTo>
                  <a:cubicBezTo>
                    <a:pt x="0" y="327"/>
                    <a:pt x="16" y="343"/>
                    <a:pt x="36" y="343"/>
                  </a:cubicBezTo>
                  <a:cubicBezTo>
                    <a:pt x="156" y="343"/>
                    <a:pt x="156" y="343"/>
                    <a:pt x="156" y="343"/>
                  </a:cubicBezTo>
                  <a:cubicBezTo>
                    <a:pt x="141" y="398"/>
                    <a:pt x="141" y="398"/>
                    <a:pt x="141" y="398"/>
                  </a:cubicBezTo>
                  <a:cubicBezTo>
                    <a:pt x="135" y="419"/>
                    <a:pt x="135" y="419"/>
                    <a:pt x="135" y="419"/>
                  </a:cubicBezTo>
                  <a:cubicBezTo>
                    <a:pt x="157" y="419"/>
                    <a:pt x="157" y="419"/>
                    <a:pt x="157" y="419"/>
                  </a:cubicBezTo>
                  <a:cubicBezTo>
                    <a:pt x="344" y="419"/>
                    <a:pt x="344" y="419"/>
                    <a:pt x="344" y="419"/>
                  </a:cubicBezTo>
                  <a:cubicBezTo>
                    <a:pt x="366" y="419"/>
                    <a:pt x="366" y="419"/>
                    <a:pt x="366" y="419"/>
                  </a:cubicBezTo>
                  <a:cubicBezTo>
                    <a:pt x="360" y="398"/>
                    <a:pt x="360" y="398"/>
                    <a:pt x="360" y="398"/>
                  </a:cubicBezTo>
                  <a:cubicBezTo>
                    <a:pt x="345" y="343"/>
                    <a:pt x="345" y="343"/>
                    <a:pt x="345" y="343"/>
                  </a:cubicBezTo>
                  <a:cubicBezTo>
                    <a:pt x="465" y="343"/>
                    <a:pt x="465" y="343"/>
                    <a:pt x="465" y="343"/>
                  </a:cubicBezTo>
                  <a:cubicBezTo>
                    <a:pt x="485" y="343"/>
                    <a:pt x="501" y="327"/>
                    <a:pt x="501" y="307"/>
                  </a:cubicBezTo>
                  <a:cubicBezTo>
                    <a:pt x="501" y="36"/>
                    <a:pt x="501" y="36"/>
                    <a:pt x="501" y="36"/>
                  </a:cubicBezTo>
                  <a:cubicBezTo>
                    <a:pt x="501" y="16"/>
                    <a:pt x="485" y="0"/>
                    <a:pt x="465" y="0"/>
                  </a:cubicBezTo>
                  <a:close/>
                  <a:moveTo>
                    <a:pt x="157" y="403"/>
                  </a:moveTo>
                  <a:cubicBezTo>
                    <a:pt x="175" y="335"/>
                    <a:pt x="175" y="335"/>
                    <a:pt x="175" y="335"/>
                  </a:cubicBezTo>
                  <a:cubicBezTo>
                    <a:pt x="326" y="335"/>
                    <a:pt x="326" y="335"/>
                    <a:pt x="326" y="335"/>
                  </a:cubicBezTo>
                  <a:cubicBezTo>
                    <a:pt x="344" y="403"/>
                    <a:pt x="344" y="403"/>
                    <a:pt x="344" y="403"/>
                  </a:cubicBezTo>
                  <a:lnTo>
                    <a:pt x="157" y="403"/>
                  </a:lnTo>
                  <a:close/>
                  <a:moveTo>
                    <a:pt x="484" y="307"/>
                  </a:moveTo>
                  <a:cubicBezTo>
                    <a:pt x="484" y="318"/>
                    <a:pt x="476" y="327"/>
                    <a:pt x="465" y="327"/>
                  </a:cubicBezTo>
                  <a:cubicBezTo>
                    <a:pt x="326" y="327"/>
                    <a:pt x="326" y="327"/>
                    <a:pt x="326" y="327"/>
                  </a:cubicBezTo>
                  <a:cubicBezTo>
                    <a:pt x="326" y="327"/>
                    <a:pt x="326" y="327"/>
                    <a:pt x="326" y="327"/>
                  </a:cubicBezTo>
                  <a:cubicBezTo>
                    <a:pt x="173" y="327"/>
                    <a:pt x="173" y="327"/>
                    <a:pt x="173" y="327"/>
                  </a:cubicBezTo>
                  <a:cubicBezTo>
                    <a:pt x="173" y="327"/>
                    <a:pt x="173" y="327"/>
                    <a:pt x="173" y="327"/>
                  </a:cubicBezTo>
                  <a:cubicBezTo>
                    <a:pt x="36" y="327"/>
                    <a:pt x="36" y="327"/>
                    <a:pt x="36" y="327"/>
                  </a:cubicBezTo>
                  <a:cubicBezTo>
                    <a:pt x="25" y="327"/>
                    <a:pt x="17" y="318"/>
                    <a:pt x="17" y="307"/>
                  </a:cubicBezTo>
                  <a:cubicBezTo>
                    <a:pt x="17" y="36"/>
                    <a:pt x="17" y="36"/>
                    <a:pt x="17" y="36"/>
                  </a:cubicBezTo>
                  <a:cubicBezTo>
                    <a:pt x="17" y="25"/>
                    <a:pt x="25" y="16"/>
                    <a:pt x="36" y="16"/>
                  </a:cubicBezTo>
                  <a:cubicBezTo>
                    <a:pt x="465" y="16"/>
                    <a:pt x="465" y="16"/>
                    <a:pt x="465" y="16"/>
                  </a:cubicBezTo>
                  <a:cubicBezTo>
                    <a:pt x="476" y="16"/>
                    <a:pt x="484" y="25"/>
                    <a:pt x="484" y="36"/>
                  </a:cubicBezTo>
                  <a:lnTo>
                    <a:pt x="484" y="307"/>
                  </a:ln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6" name="Freeform 45">
              <a:extLst>
                <a:ext uri="{FF2B5EF4-FFF2-40B4-BE49-F238E27FC236}">
                  <a16:creationId xmlns:a16="http://schemas.microsoft.com/office/drawing/2014/main" id="{9069DA6A-F03D-EB45-A038-BAB79A095D2A}"/>
                </a:ext>
              </a:extLst>
            </p:cNvPr>
            <p:cNvSpPr>
              <a:spLocks/>
            </p:cNvSpPr>
            <p:nvPr/>
          </p:nvSpPr>
          <p:spPr bwMode="auto">
            <a:xfrm>
              <a:off x="3997325" y="1501775"/>
              <a:ext cx="549275" cy="550863"/>
            </a:xfrm>
            <a:custGeom>
              <a:avLst/>
              <a:gdLst>
                <a:gd name="T0" fmla="*/ 74 w 147"/>
                <a:gd name="T1" fmla="*/ 73 h 147"/>
                <a:gd name="T2" fmla="*/ 93 w 147"/>
                <a:gd name="T3" fmla="*/ 2 h 147"/>
                <a:gd name="T4" fmla="*/ 73 w 147"/>
                <a:gd name="T5" fmla="*/ 0 h 147"/>
                <a:gd name="T6" fmla="*/ 0 w 147"/>
                <a:gd name="T7" fmla="*/ 73 h 147"/>
                <a:gd name="T8" fmla="*/ 73 w 147"/>
                <a:gd name="T9" fmla="*/ 147 h 147"/>
                <a:gd name="T10" fmla="*/ 147 w 147"/>
                <a:gd name="T11" fmla="*/ 73 h 147"/>
                <a:gd name="T12" fmla="*/ 145 w 147"/>
                <a:gd name="T13" fmla="*/ 54 h 147"/>
                <a:gd name="T14" fmla="*/ 74 w 147"/>
                <a:gd name="T15" fmla="*/ 73 h 1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 h="147">
                  <a:moveTo>
                    <a:pt x="74" y="73"/>
                  </a:moveTo>
                  <a:cubicBezTo>
                    <a:pt x="93" y="2"/>
                    <a:pt x="93" y="2"/>
                    <a:pt x="93" y="2"/>
                  </a:cubicBezTo>
                  <a:cubicBezTo>
                    <a:pt x="86" y="1"/>
                    <a:pt x="80" y="0"/>
                    <a:pt x="73" y="0"/>
                  </a:cubicBezTo>
                  <a:cubicBezTo>
                    <a:pt x="33" y="0"/>
                    <a:pt x="0" y="33"/>
                    <a:pt x="0" y="73"/>
                  </a:cubicBezTo>
                  <a:cubicBezTo>
                    <a:pt x="0" y="114"/>
                    <a:pt x="33" y="147"/>
                    <a:pt x="73" y="147"/>
                  </a:cubicBezTo>
                  <a:cubicBezTo>
                    <a:pt x="114" y="147"/>
                    <a:pt x="147" y="114"/>
                    <a:pt x="147" y="73"/>
                  </a:cubicBezTo>
                  <a:cubicBezTo>
                    <a:pt x="147" y="67"/>
                    <a:pt x="146" y="60"/>
                    <a:pt x="145" y="54"/>
                  </a:cubicBezTo>
                  <a:lnTo>
                    <a:pt x="74" y="73"/>
                  </a:ln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7" name="Freeform 46">
              <a:extLst>
                <a:ext uri="{FF2B5EF4-FFF2-40B4-BE49-F238E27FC236}">
                  <a16:creationId xmlns:a16="http://schemas.microsoft.com/office/drawing/2014/main" id="{033A5A4B-50BB-0747-87B6-C042E0F5ACB0}"/>
                </a:ext>
              </a:extLst>
            </p:cNvPr>
            <p:cNvSpPr>
              <a:spLocks/>
            </p:cNvSpPr>
            <p:nvPr/>
          </p:nvSpPr>
          <p:spPr bwMode="auto">
            <a:xfrm>
              <a:off x="4367213" y="1468438"/>
              <a:ext cx="214313" cy="212725"/>
            </a:xfrm>
            <a:custGeom>
              <a:avLst/>
              <a:gdLst>
                <a:gd name="T0" fmla="*/ 16 w 57"/>
                <a:gd name="T1" fmla="*/ 0 h 57"/>
                <a:gd name="T2" fmla="*/ 0 w 57"/>
                <a:gd name="T3" fmla="*/ 57 h 57"/>
                <a:gd name="T4" fmla="*/ 57 w 57"/>
                <a:gd name="T5" fmla="*/ 41 h 57"/>
                <a:gd name="T6" fmla="*/ 16 w 57"/>
                <a:gd name="T7" fmla="*/ 0 h 57"/>
              </a:gdLst>
              <a:ahLst/>
              <a:cxnLst>
                <a:cxn ang="0">
                  <a:pos x="T0" y="T1"/>
                </a:cxn>
                <a:cxn ang="0">
                  <a:pos x="T2" y="T3"/>
                </a:cxn>
                <a:cxn ang="0">
                  <a:pos x="T4" y="T5"/>
                </a:cxn>
                <a:cxn ang="0">
                  <a:pos x="T6" y="T7"/>
                </a:cxn>
              </a:cxnLst>
              <a:rect l="0" t="0" r="r" b="b"/>
              <a:pathLst>
                <a:path w="57" h="57">
                  <a:moveTo>
                    <a:pt x="16" y="0"/>
                  </a:moveTo>
                  <a:cubicBezTo>
                    <a:pt x="0" y="57"/>
                    <a:pt x="0" y="57"/>
                    <a:pt x="0" y="57"/>
                  </a:cubicBezTo>
                  <a:cubicBezTo>
                    <a:pt x="57" y="41"/>
                    <a:pt x="57" y="41"/>
                    <a:pt x="57" y="41"/>
                  </a:cubicBezTo>
                  <a:cubicBezTo>
                    <a:pt x="48" y="23"/>
                    <a:pt x="34" y="9"/>
                    <a:pt x="16" y="0"/>
                  </a:cubicBez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3" name="Text Placeholder 2">
            <a:extLst>
              <a:ext uri="{FF2B5EF4-FFF2-40B4-BE49-F238E27FC236}">
                <a16:creationId xmlns:a16="http://schemas.microsoft.com/office/drawing/2014/main" id="{08274E71-AC89-B347-80F0-AF531EE8D942}"/>
              </a:ext>
            </a:extLst>
          </p:cNvPr>
          <p:cNvSpPr>
            <a:spLocks noGrp="1"/>
          </p:cNvSpPr>
          <p:nvPr>
            <p:ph type="body" sz="quarter" idx="19"/>
          </p:nvPr>
        </p:nvSpPr>
        <p:spPr>
          <a:xfrm>
            <a:off x="203087" y="814119"/>
            <a:ext cx="11585417" cy="495300"/>
          </a:xfrm>
        </p:spPr>
        <p:txBody>
          <a:bodyPr/>
          <a:lstStyle/>
          <a:p>
            <a:r>
              <a:rPr lang="en-US" sz="2400" b="0" dirty="0">
                <a:solidFill>
                  <a:srgbClr val="00B050"/>
                </a:solidFill>
              </a:rPr>
              <a:t>Example :- </a:t>
            </a:r>
            <a:r>
              <a:rPr lang="en-US" sz="2400" b="0" dirty="0">
                <a:solidFill>
                  <a:schemeClr val="tx1"/>
                </a:solidFill>
              </a:rPr>
              <a:t>Superior TCP Analysis to understand Application Access Experience</a:t>
            </a:r>
          </a:p>
        </p:txBody>
      </p:sp>
      <p:sp>
        <p:nvSpPr>
          <p:cNvPr id="4" name="TextBox 3">
            <a:extLst>
              <a:ext uri="{FF2B5EF4-FFF2-40B4-BE49-F238E27FC236}">
                <a16:creationId xmlns:a16="http://schemas.microsoft.com/office/drawing/2014/main" id="{3E8F3E55-FEC8-47B4-A374-758BB345618B}"/>
              </a:ext>
            </a:extLst>
          </p:cNvPr>
          <p:cNvSpPr txBox="1"/>
          <p:nvPr/>
        </p:nvSpPr>
        <p:spPr>
          <a:xfrm>
            <a:off x="3733801" y="1905000"/>
            <a:ext cx="8153401" cy="3416320"/>
          </a:xfrm>
          <a:prstGeom prst="rect">
            <a:avLst/>
          </a:prstGeom>
          <a:noFill/>
        </p:spPr>
        <p:txBody>
          <a:bodyPr wrap="square" rtlCol="0">
            <a:spAutoFit/>
          </a:bodyPr>
          <a:lstStyle/>
          <a:p>
            <a:r>
              <a:rPr lang="en-US" dirty="0"/>
              <a:t>FTTX solution needs to provide TCP and HTTP metrics on the complete network level and individual STB level. The key metrics  being</a:t>
            </a:r>
          </a:p>
          <a:p>
            <a:endParaRPr lang="en-US" dirty="0"/>
          </a:p>
          <a:p>
            <a:pPr marL="342900" indent="-342900">
              <a:buFontTx/>
              <a:buChar char="-"/>
            </a:pPr>
            <a:r>
              <a:rPr lang="en-US" dirty="0">
                <a:solidFill>
                  <a:schemeClr val="accent6">
                    <a:lumMod val="75000"/>
                  </a:schemeClr>
                </a:solidFill>
              </a:rPr>
              <a:t>Re-Transmissions : </a:t>
            </a:r>
            <a:r>
              <a:rPr lang="en-US" dirty="0"/>
              <a:t>Provides per STB, per application retransmissions enabling to identify if the issue is STB specific or across network</a:t>
            </a:r>
          </a:p>
          <a:p>
            <a:pPr marL="342900" indent="-342900">
              <a:buFontTx/>
              <a:buChar char="-"/>
            </a:pPr>
            <a:r>
              <a:rPr lang="en-US" dirty="0"/>
              <a:t>Server and Network Latencies: Enabling to check if the delay is in access network or core </a:t>
            </a:r>
          </a:p>
          <a:p>
            <a:pPr marL="342900" indent="-342900">
              <a:buFontTx/>
              <a:buChar char="-"/>
            </a:pPr>
            <a:r>
              <a:rPr lang="en-US" dirty="0">
                <a:solidFill>
                  <a:schemeClr val="accent6">
                    <a:lumMod val="75000"/>
                  </a:schemeClr>
                </a:solidFill>
              </a:rPr>
              <a:t>TCP handshake issues: </a:t>
            </a:r>
            <a:r>
              <a:rPr lang="en-US" dirty="0"/>
              <a:t>Enabling to identify if the there are any issues for users to access applications </a:t>
            </a:r>
          </a:p>
          <a:p>
            <a:pPr marL="342900" indent="-342900">
              <a:buFontTx/>
              <a:buChar char="-"/>
            </a:pPr>
            <a:r>
              <a:rPr lang="en-US" dirty="0">
                <a:solidFill>
                  <a:schemeClr val="accent6">
                    <a:lumMod val="75000"/>
                  </a:schemeClr>
                </a:solidFill>
              </a:rPr>
              <a:t>TCP Window size: </a:t>
            </a:r>
            <a:r>
              <a:rPr lang="en-US" dirty="0"/>
              <a:t>This is shown at  network level and helps to understand if the Application can handle the load. </a:t>
            </a:r>
          </a:p>
          <a:p>
            <a:pPr marL="342900" indent="-342900">
              <a:buFontTx/>
              <a:buChar char="-"/>
            </a:pPr>
            <a:r>
              <a:rPr lang="en-US" dirty="0">
                <a:solidFill>
                  <a:schemeClr val="accent6">
                    <a:lumMod val="75000"/>
                  </a:schemeClr>
                </a:solidFill>
              </a:rPr>
              <a:t>HTTP Success Rate</a:t>
            </a:r>
            <a:r>
              <a:rPr lang="en-US" dirty="0"/>
              <a:t>, Error code distribution and responsiveness</a:t>
            </a:r>
          </a:p>
        </p:txBody>
      </p:sp>
      <p:sp>
        <p:nvSpPr>
          <p:cNvPr id="7" name="Title 1">
            <a:extLst>
              <a:ext uri="{FF2B5EF4-FFF2-40B4-BE49-F238E27FC236}">
                <a16:creationId xmlns:a16="http://schemas.microsoft.com/office/drawing/2014/main" id="{048A7947-9F14-9A41-2AF8-45BF882BD42F}"/>
              </a:ext>
            </a:extLst>
          </p:cNvPr>
          <p:cNvSpPr>
            <a:spLocks noGrp="1"/>
          </p:cNvSpPr>
          <p:nvPr>
            <p:ph type="title"/>
          </p:nvPr>
        </p:nvSpPr>
        <p:spPr>
          <a:xfrm>
            <a:off x="0" y="7917"/>
            <a:ext cx="10515600" cy="869353"/>
          </a:xfrm>
        </p:spPr>
        <p:txBody>
          <a:bodyPr>
            <a:normAutofit/>
          </a:bodyPr>
          <a:lstStyle/>
          <a:p>
            <a:r>
              <a:rPr lang="en-US" b="1" dirty="0">
                <a:latin typeface="+mn-lt"/>
              </a:rPr>
              <a:t>Tracking User Experience</a:t>
            </a:r>
          </a:p>
        </p:txBody>
      </p:sp>
    </p:spTree>
    <p:extLst>
      <p:ext uri="{BB962C8B-B14F-4D97-AF65-F5344CB8AC3E}">
        <p14:creationId xmlns:p14="http://schemas.microsoft.com/office/powerpoint/2010/main" val="13924713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Isosceles Triangle 12">
            <a:extLst>
              <a:ext uri="{FF2B5EF4-FFF2-40B4-BE49-F238E27FC236}">
                <a16:creationId xmlns:a16="http://schemas.microsoft.com/office/drawing/2014/main" id="{42FBE386-CCF1-1544-B794-2109F1AA29C2}"/>
              </a:ext>
            </a:extLst>
          </p:cNvPr>
          <p:cNvSpPr>
            <a:spLocks noChangeAspect="1"/>
          </p:cNvSpPr>
          <p:nvPr/>
        </p:nvSpPr>
        <p:spPr>
          <a:xfrm>
            <a:off x="272838" y="1700562"/>
            <a:ext cx="2927562" cy="1968219"/>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15" name="Isosceles Triangle 13">
            <a:extLst>
              <a:ext uri="{FF2B5EF4-FFF2-40B4-BE49-F238E27FC236}">
                <a16:creationId xmlns:a16="http://schemas.microsoft.com/office/drawing/2014/main" id="{04B61424-D4D2-ED48-B5EE-07296437AF1C}"/>
              </a:ext>
            </a:extLst>
          </p:cNvPr>
          <p:cNvSpPr>
            <a:spLocks noChangeAspect="1"/>
          </p:cNvSpPr>
          <p:nvPr/>
        </p:nvSpPr>
        <p:spPr>
          <a:xfrm rot="10800000">
            <a:off x="798807" y="1700559"/>
            <a:ext cx="947740" cy="637172"/>
          </a:xfrm>
          <a:prstGeom prst="triangle">
            <a:avLst/>
          </a:prstGeom>
          <a:gradFill flip="none" rotWithShape="1">
            <a:gsLst>
              <a:gs pos="0">
                <a:schemeClr val="accent4">
                  <a:lumMod val="50000"/>
                </a:schemeClr>
              </a:gs>
              <a:gs pos="100000">
                <a:schemeClr val="accent4"/>
              </a:gs>
            </a:gsLst>
            <a:lin ang="1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16" name="Isosceles Triangle 14">
            <a:extLst>
              <a:ext uri="{FF2B5EF4-FFF2-40B4-BE49-F238E27FC236}">
                <a16:creationId xmlns:a16="http://schemas.microsoft.com/office/drawing/2014/main" id="{8E71EBC9-E779-D343-8BF1-D0A5E99C1507}"/>
              </a:ext>
            </a:extLst>
          </p:cNvPr>
          <p:cNvSpPr>
            <a:spLocks noChangeAspect="1"/>
          </p:cNvSpPr>
          <p:nvPr/>
        </p:nvSpPr>
        <p:spPr>
          <a:xfrm rot="10800000">
            <a:off x="272838" y="3669029"/>
            <a:ext cx="2927562" cy="1968219"/>
          </a:xfrm>
          <a:prstGeom prst="triangle">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22" name="TextBox 21">
            <a:extLst>
              <a:ext uri="{FF2B5EF4-FFF2-40B4-BE49-F238E27FC236}">
                <a16:creationId xmlns:a16="http://schemas.microsoft.com/office/drawing/2014/main" id="{64502DF3-1B55-1C4A-8C2D-DE3B446DC698}"/>
              </a:ext>
            </a:extLst>
          </p:cNvPr>
          <p:cNvSpPr txBox="1"/>
          <p:nvPr/>
        </p:nvSpPr>
        <p:spPr>
          <a:xfrm>
            <a:off x="986679" y="1766868"/>
            <a:ext cx="572386" cy="338554"/>
          </a:xfrm>
          <a:prstGeom prst="rect">
            <a:avLst/>
          </a:prstGeom>
          <a:noFill/>
        </p:spPr>
        <p:txBody>
          <a:bodyPr wrap="square" rtlCol="0">
            <a:spAutoFit/>
          </a:bodyPr>
          <a:lstStyle/>
          <a:p>
            <a:pPr algn="ctr"/>
            <a:r>
              <a:rPr lang="en-US" sz="1600" dirty="0">
                <a:solidFill>
                  <a:srgbClr val="FFFFFF"/>
                </a:solidFill>
              </a:rPr>
              <a:t>03</a:t>
            </a:r>
          </a:p>
        </p:txBody>
      </p:sp>
      <p:sp>
        <p:nvSpPr>
          <p:cNvPr id="26" name="TextBox 25">
            <a:extLst>
              <a:ext uri="{FF2B5EF4-FFF2-40B4-BE49-F238E27FC236}">
                <a16:creationId xmlns:a16="http://schemas.microsoft.com/office/drawing/2014/main" id="{8F71A79B-26B9-134E-BA1A-C4FC5D3B2132}"/>
              </a:ext>
            </a:extLst>
          </p:cNvPr>
          <p:cNvSpPr txBox="1"/>
          <p:nvPr/>
        </p:nvSpPr>
        <p:spPr>
          <a:xfrm>
            <a:off x="477913" y="3002301"/>
            <a:ext cx="2570270" cy="748795"/>
          </a:xfrm>
          <a:prstGeom prst="rect">
            <a:avLst/>
          </a:prstGeom>
          <a:noFill/>
        </p:spPr>
        <p:txBody>
          <a:bodyPr wrap="square" rtlCol="0">
            <a:spAutoFit/>
          </a:bodyPr>
          <a:lstStyle/>
          <a:p>
            <a:pPr algn="ctr"/>
            <a:r>
              <a:rPr lang="en-US" sz="2133" dirty="0">
                <a:solidFill>
                  <a:schemeClr val="bg1"/>
                </a:solidFill>
              </a:rPr>
              <a:t>Application Experience</a:t>
            </a:r>
          </a:p>
        </p:txBody>
      </p:sp>
      <p:sp>
        <p:nvSpPr>
          <p:cNvPr id="30" name="TextBox 29">
            <a:extLst>
              <a:ext uri="{FF2B5EF4-FFF2-40B4-BE49-F238E27FC236}">
                <a16:creationId xmlns:a16="http://schemas.microsoft.com/office/drawing/2014/main" id="{4062E7C9-028D-EB4F-92E0-6A67D6415BC3}"/>
              </a:ext>
            </a:extLst>
          </p:cNvPr>
          <p:cNvSpPr txBox="1"/>
          <p:nvPr/>
        </p:nvSpPr>
        <p:spPr>
          <a:xfrm>
            <a:off x="300739" y="3798689"/>
            <a:ext cx="2924619" cy="769634"/>
          </a:xfrm>
          <a:prstGeom prst="rect">
            <a:avLst/>
          </a:prstGeom>
          <a:noFill/>
        </p:spPr>
        <p:txBody>
          <a:bodyPr wrap="square" rtlCol="0">
            <a:spAutoFit/>
          </a:bodyPr>
          <a:lstStyle/>
          <a:p>
            <a:pPr algn="ctr"/>
            <a:r>
              <a:rPr lang="en-US" sz="1467" b="1" u="sng" dirty="0">
                <a:solidFill>
                  <a:srgbClr val="FFFFFF"/>
                </a:solidFill>
              </a:rPr>
              <a:t>L7</a:t>
            </a:r>
            <a:r>
              <a:rPr lang="en-US" sz="1467" dirty="0">
                <a:solidFill>
                  <a:srgbClr val="FFFFFF"/>
                </a:solidFill>
              </a:rPr>
              <a:t>, OTT Video</a:t>
            </a:r>
          </a:p>
          <a:p>
            <a:pPr algn="ctr"/>
            <a:r>
              <a:rPr lang="en-US" sz="1467" dirty="0">
                <a:solidFill>
                  <a:srgbClr val="FFFFFF"/>
                </a:solidFill>
              </a:rPr>
              <a:t>Experience, </a:t>
            </a:r>
          </a:p>
          <a:p>
            <a:pPr algn="ctr"/>
            <a:r>
              <a:rPr lang="en-US" sz="1467" dirty="0">
                <a:solidFill>
                  <a:srgbClr val="FFFFFF"/>
                </a:solidFill>
              </a:rPr>
              <a:t>Voice Experience </a:t>
            </a:r>
          </a:p>
        </p:txBody>
      </p:sp>
      <p:sp>
        <p:nvSpPr>
          <p:cNvPr id="32" name="Isosceles Triangle 62">
            <a:extLst>
              <a:ext uri="{FF2B5EF4-FFF2-40B4-BE49-F238E27FC236}">
                <a16:creationId xmlns:a16="http://schemas.microsoft.com/office/drawing/2014/main" id="{8CD5BFE2-770C-9B46-86B2-732E8B02E70D}"/>
              </a:ext>
            </a:extLst>
          </p:cNvPr>
          <p:cNvSpPr>
            <a:spLocks noChangeAspect="1"/>
          </p:cNvSpPr>
          <p:nvPr/>
        </p:nvSpPr>
        <p:spPr>
          <a:xfrm rot="10800000">
            <a:off x="1575296" y="5159909"/>
            <a:ext cx="311708" cy="209563"/>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3" name="Text Placeholder 2">
            <a:extLst>
              <a:ext uri="{FF2B5EF4-FFF2-40B4-BE49-F238E27FC236}">
                <a16:creationId xmlns:a16="http://schemas.microsoft.com/office/drawing/2014/main" id="{08274E71-AC89-B347-80F0-AF531EE8D942}"/>
              </a:ext>
            </a:extLst>
          </p:cNvPr>
          <p:cNvSpPr>
            <a:spLocks noGrp="1"/>
          </p:cNvSpPr>
          <p:nvPr>
            <p:ph type="body" sz="quarter" idx="19"/>
          </p:nvPr>
        </p:nvSpPr>
        <p:spPr>
          <a:xfrm>
            <a:off x="0" y="872974"/>
            <a:ext cx="11585417" cy="495300"/>
          </a:xfrm>
        </p:spPr>
        <p:txBody>
          <a:bodyPr/>
          <a:lstStyle/>
          <a:p>
            <a:r>
              <a:rPr lang="en-US" sz="2400" b="0" dirty="0">
                <a:solidFill>
                  <a:srgbClr val="00B050"/>
                </a:solidFill>
              </a:rPr>
              <a:t>Example :- </a:t>
            </a:r>
            <a:r>
              <a:rPr lang="en-US" sz="2400" b="0" dirty="0">
                <a:solidFill>
                  <a:schemeClr val="tx1"/>
                </a:solidFill>
              </a:rPr>
              <a:t>- Per ONT/ User Application Experience Monitoring is a must</a:t>
            </a:r>
          </a:p>
        </p:txBody>
      </p:sp>
      <p:grpSp>
        <p:nvGrpSpPr>
          <p:cNvPr id="62" name="Group 61">
            <a:extLst>
              <a:ext uri="{FF2B5EF4-FFF2-40B4-BE49-F238E27FC236}">
                <a16:creationId xmlns:a16="http://schemas.microsoft.com/office/drawing/2014/main" id="{36A62517-A639-4F92-9965-81C62262DD12}"/>
              </a:ext>
            </a:extLst>
          </p:cNvPr>
          <p:cNvGrpSpPr/>
          <p:nvPr/>
        </p:nvGrpSpPr>
        <p:grpSpPr>
          <a:xfrm>
            <a:off x="1369470" y="2389061"/>
            <a:ext cx="915390" cy="706371"/>
            <a:chOff x="460375" y="27060525"/>
            <a:chExt cx="4168775" cy="3217862"/>
          </a:xfrm>
        </p:grpSpPr>
        <p:sp>
          <p:nvSpPr>
            <p:cNvPr id="63" name="Freeform 1360">
              <a:extLst>
                <a:ext uri="{FF2B5EF4-FFF2-40B4-BE49-F238E27FC236}">
                  <a16:creationId xmlns:a16="http://schemas.microsoft.com/office/drawing/2014/main" id="{715ABCCB-95E7-4BC7-8721-98AD69D155F0}"/>
                </a:ext>
              </a:extLst>
            </p:cNvPr>
            <p:cNvSpPr>
              <a:spLocks noEditPoints="1"/>
            </p:cNvSpPr>
            <p:nvPr/>
          </p:nvSpPr>
          <p:spPr bwMode="auto">
            <a:xfrm>
              <a:off x="2765425" y="28538488"/>
              <a:ext cx="1831975" cy="1687512"/>
            </a:xfrm>
            <a:custGeom>
              <a:avLst/>
              <a:gdLst>
                <a:gd name="T0" fmla="*/ 144 w 279"/>
                <a:gd name="T1" fmla="*/ 9 h 257"/>
                <a:gd name="T2" fmla="*/ 219 w 279"/>
                <a:gd name="T3" fmla="*/ 35 h 257"/>
                <a:gd name="T4" fmla="*/ 238 w 279"/>
                <a:gd name="T5" fmla="*/ 203 h 257"/>
                <a:gd name="T6" fmla="*/ 144 w 279"/>
                <a:gd name="T7" fmla="*/ 249 h 257"/>
                <a:gd name="T8" fmla="*/ 69 w 279"/>
                <a:gd name="T9" fmla="*/ 223 h 257"/>
                <a:gd name="T10" fmla="*/ 50 w 279"/>
                <a:gd name="T11" fmla="*/ 54 h 257"/>
                <a:gd name="T12" fmla="*/ 144 w 279"/>
                <a:gd name="T13" fmla="*/ 9 h 257"/>
                <a:gd name="T14" fmla="*/ 144 w 279"/>
                <a:gd name="T15" fmla="*/ 0 h 257"/>
                <a:gd name="T16" fmla="*/ 144 w 279"/>
                <a:gd name="T17" fmla="*/ 0 h 257"/>
                <a:gd name="T18" fmla="*/ 44 w 279"/>
                <a:gd name="T19" fmla="*/ 49 h 257"/>
                <a:gd name="T20" fmla="*/ 64 w 279"/>
                <a:gd name="T21" fmla="*/ 229 h 257"/>
                <a:gd name="T22" fmla="*/ 144 w 279"/>
                <a:gd name="T23" fmla="*/ 257 h 257"/>
                <a:gd name="T24" fmla="*/ 244 w 279"/>
                <a:gd name="T25" fmla="*/ 208 h 257"/>
                <a:gd name="T26" fmla="*/ 271 w 279"/>
                <a:gd name="T27" fmla="*/ 114 h 257"/>
                <a:gd name="T28" fmla="*/ 224 w 279"/>
                <a:gd name="T29" fmla="*/ 28 h 257"/>
                <a:gd name="T30" fmla="*/ 144 w 279"/>
                <a:gd name="T31"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9" h="257">
                  <a:moveTo>
                    <a:pt x="144" y="9"/>
                  </a:moveTo>
                  <a:cubicBezTo>
                    <a:pt x="170" y="9"/>
                    <a:pt x="197" y="17"/>
                    <a:pt x="219" y="35"/>
                  </a:cubicBezTo>
                  <a:cubicBezTo>
                    <a:pt x="270" y="76"/>
                    <a:pt x="279" y="151"/>
                    <a:pt x="238" y="203"/>
                  </a:cubicBezTo>
                  <a:cubicBezTo>
                    <a:pt x="214" y="233"/>
                    <a:pt x="179" y="249"/>
                    <a:pt x="144" y="249"/>
                  </a:cubicBezTo>
                  <a:cubicBezTo>
                    <a:pt x="118" y="249"/>
                    <a:pt x="91" y="240"/>
                    <a:pt x="69" y="223"/>
                  </a:cubicBezTo>
                  <a:cubicBezTo>
                    <a:pt x="18" y="181"/>
                    <a:pt x="9" y="106"/>
                    <a:pt x="50" y="54"/>
                  </a:cubicBezTo>
                  <a:cubicBezTo>
                    <a:pt x="74" y="24"/>
                    <a:pt x="109" y="9"/>
                    <a:pt x="144" y="9"/>
                  </a:cubicBezTo>
                  <a:moveTo>
                    <a:pt x="144" y="0"/>
                  </a:moveTo>
                  <a:cubicBezTo>
                    <a:pt x="144" y="0"/>
                    <a:pt x="144" y="0"/>
                    <a:pt x="144" y="0"/>
                  </a:cubicBezTo>
                  <a:cubicBezTo>
                    <a:pt x="105" y="0"/>
                    <a:pt x="68" y="18"/>
                    <a:pt x="44" y="49"/>
                  </a:cubicBezTo>
                  <a:cubicBezTo>
                    <a:pt x="0" y="104"/>
                    <a:pt x="9" y="185"/>
                    <a:pt x="64" y="229"/>
                  </a:cubicBezTo>
                  <a:cubicBezTo>
                    <a:pt x="87" y="247"/>
                    <a:pt x="115" y="257"/>
                    <a:pt x="144" y="257"/>
                  </a:cubicBezTo>
                  <a:cubicBezTo>
                    <a:pt x="183" y="257"/>
                    <a:pt x="220" y="239"/>
                    <a:pt x="244" y="208"/>
                  </a:cubicBezTo>
                  <a:cubicBezTo>
                    <a:pt x="266" y="182"/>
                    <a:pt x="275" y="148"/>
                    <a:pt x="271" y="114"/>
                  </a:cubicBezTo>
                  <a:cubicBezTo>
                    <a:pt x="268" y="80"/>
                    <a:pt x="251" y="50"/>
                    <a:pt x="224" y="28"/>
                  </a:cubicBezTo>
                  <a:cubicBezTo>
                    <a:pt x="201" y="10"/>
                    <a:pt x="173" y="0"/>
                    <a:pt x="144" y="0"/>
                  </a:cubicBez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4" name="Freeform 1361">
              <a:extLst>
                <a:ext uri="{FF2B5EF4-FFF2-40B4-BE49-F238E27FC236}">
                  <a16:creationId xmlns:a16="http://schemas.microsoft.com/office/drawing/2014/main" id="{BC52959F-4D47-4EAF-9ED5-40A18BA581C6}"/>
                </a:ext>
              </a:extLst>
            </p:cNvPr>
            <p:cNvSpPr>
              <a:spLocks/>
            </p:cNvSpPr>
            <p:nvPr/>
          </p:nvSpPr>
          <p:spPr bwMode="auto">
            <a:xfrm>
              <a:off x="3297238" y="29116338"/>
              <a:ext cx="839788" cy="617537"/>
            </a:xfrm>
            <a:custGeom>
              <a:avLst/>
              <a:gdLst>
                <a:gd name="T0" fmla="*/ 46 w 128"/>
                <a:gd name="T1" fmla="*/ 94 h 94"/>
                <a:gd name="T2" fmla="*/ 3 w 128"/>
                <a:gd name="T3" fmla="*/ 50 h 94"/>
                <a:gd name="T4" fmla="*/ 3 w 128"/>
                <a:gd name="T5" fmla="*/ 38 h 94"/>
                <a:gd name="T6" fmla="*/ 15 w 128"/>
                <a:gd name="T7" fmla="*/ 38 h 94"/>
                <a:gd name="T8" fmla="*/ 46 w 128"/>
                <a:gd name="T9" fmla="*/ 70 h 94"/>
                <a:gd name="T10" fmla="*/ 113 w 128"/>
                <a:gd name="T11" fmla="*/ 3 h 94"/>
                <a:gd name="T12" fmla="*/ 125 w 128"/>
                <a:gd name="T13" fmla="*/ 3 h 94"/>
                <a:gd name="T14" fmla="*/ 125 w 128"/>
                <a:gd name="T15" fmla="*/ 15 h 94"/>
                <a:gd name="T16" fmla="*/ 46 w 128"/>
                <a:gd name="T17"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94">
                  <a:moveTo>
                    <a:pt x="46" y="94"/>
                  </a:moveTo>
                  <a:cubicBezTo>
                    <a:pt x="3" y="50"/>
                    <a:pt x="3" y="50"/>
                    <a:pt x="3" y="50"/>
                  </a:cubicBezTo>
                  <a:cubicBezTo>
                    <a:pt x="0" y="47"/>
                    <a:pt x="0" y="42"/>
                    <a:pt x="3" y="38"/>
                  </a:cubicBezTo>
                  <a:cubicBezTo>
                    <a:pt x="6" y="35"/>
                    <a:pt x="12" y="35"/>
                    <a:pt x="15" y="38"/>
                  </a:cubicBezTo>
                  <a:cubicBezTo>
                    <a:pt x="46" y="70"/>
                    <a:pt x="46" y="70"/>
                    <a:pt x="46" y="70"/>
                  </a:cubicBezTo>
                  <a:cubicBezTo>
                    <a:pt x="113" y="3"/>
                    <a:pt x="113" y="3"/>
                    <a:pt x="113" y="3"/>
                  </a:cubicBezTo>
                  <a:cubicBezTo>
                    <a:pt x="117" y="0"/>
                    <a:pt x="122" y="0"/>
                    <a:pt x="125" y="3"/>
                  </a:cubicBezTo>
                  <a:cubicBezTo>
                    <a:pt x="128" y="6"/>
                    <a:pt x="128" y="12"/>
                    <a:pt x="125" y="15"/>
                  </a:cubicBezTo>
                  <a:lnTo>
                    <a:pt x="46" y="94"/>
                  </a:ln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5" name="Freeform 1362">
              <a:extLst>
                <a:ext uri="{FF2B5EF4-FFF2-40B4-BE49-F238E27FC236}">
                  <a16:creationId xmlns:a16="http://schemas.microsoft.com/office/drawing/2014/main" id="{A5A948D4-C631-476A-830D-7D938EF64D13}"/>
                </a:ext>
              </a:extLst>
            </p:cNvPr>
            <p:cNvSpPr>
              <a:spLocks noEditPoints="1"/>
            </p:cNvSpPr>
            <p:nvPr/>
          </p:nvSpPr>
          <p:spPr bwMode="auto">
            <a:xfrm>
              <a:off x="460375" y="27060525"/>
              <a:ext cx="4168775" cy="3217862"/>
            </a:xfrm>
            <a:custGeom>
              <a:avLst/>
              <a:gdLst>
                <a:gd name="T0" fmla="*/ 213 w 635"/>
                <a:gd name="T1" fmla="*/ 17 h 490"/>
                <a:gd name="T2" fmla="*/ 293 w 635"/>
                <a:gd name="T3" fmla="*/ 110 h 490"/>
                <a:gd name="T4" fmla="*/ 300 w 635"/>
                <a:gd name="T5" fmla="*/ 123 h 490"/>
                <a:gd name="T6" fmla="*/ 293 w 635"/>
                <a:gd name="T7" fmla="*/ 161 h 490"/>
                <a:gd name="T8" fmla="*/ 284 w 635"/>
                <a:gd name="T9" fmla="*/ 173 h 490"/>
                <a:gd name="T10" fmla="*/ 266 w 635"/>
                <a:gd name="T11" fmla="*/ 221 h 490"/>
                <a:gd name="T12" fmla="*/ 269 w 635"/>
                <a:gd name="T13" fmla="*/ 246 h 490"/>
                <a:gd name="T14" fmla="*/ 386 w 635"/>
                <a:gd name="T15" fmla="*/ 305 h 490"/>
                <a:gd name="T16" fmla="*/ 401 w 635"/>
                <a:gd name="T17" fmla="*/ 279 h 490"/>
                <a:gd name="T18" fmla="*/ 495 w 635"/>
                <a:gd name="T19" fmla="*/ 234 h 490"/>
                <a:gd name="T20" fmla="*/ 570 w 635"/>
                <a:gd name="T21" fmla="*/ 260 h 490"/>
                <a:gd name="T22" fmla="*/ 589 w 635"/>
                <a:gd name="T23" fmla="*/ 428 h 490"/>
                <a:gd name="T24" fmla="*/ 495 w 635"/>
                <a:gd name="T25" fmla="*/ 474 h 490"/>
                <a:gd name="T26" fmla="*/ 420 w 635"/>
                <a:gd name="T27" fmla="*/ 448 h 490"/>
                <a:gd name="T28" fmla="*/ 378 w 635"/>
                <a:gd name="T29" fmla="*/ 381 h 490"/>
                <a:gd name="T30" fmla="*/ 29 w 635"/>
                <a:gd name="T31" fmla="*/ 381 h 490"/>
                <a:gd name="T32" fmla="*/ 21 w 635"/>
                <a:gd name="T33" fmla="*/ 348 h 490"/>
                <a:gd name="T34" fmla="*/ 65 w 635"/>
                <a:gd name="T35" fmla="*/ 293 h 490"/>
                <a:gd name="T36" fmla="*/ 158 w 635"/>
                <a:gd name="T37" fmla="*/ 246 h 490"/>
                <a:gd name="T38" fmla="*/ 161 w 635"/>
                <a:gd name="T39" fmla="*/ 221 h 490"/>
                <a:gd name="T40" fmla="*/ 142 w 635"/>
                <a:gd name="T41" fmla="*/ 173 h 490"/>
                <a:gd name="T42" fmla="*/ 134 w 635"/>
                <a:gd name="T43" fmla="*/ 161 h 490"/>
                <a:gd name="T44" fmla="*/ 127 w 635"/>
                <a:gd name="T45" fmla="*/ 123 h 490"/>
                <a:gd name="T46" fmla="*/ 134 w 635"/>
                <a:gd name="T47" fmla="*/ 110 h 490"/>
                <a:gd name="T48" fmla="*/ 213 w 635"/>
                <a:gd name="T49" fmla="*/ 17 h 490"/>
                <a:gd name="T50" fmla="*/ 213 w 635"/>
                <a:gd name="T51" fmla="*/ 0 h 490"/>
                <a:gd name="T52" fmla="*/ 117 w 635"/>
                <a:gd name="T53" fmla="*/ 103 h 490"/>
                <a:gd name="T54" fmla="*/ 110 w 635"/>
                <a:gd name="T55" fmla="*/ 124 h 490"/>
                <a:gd name="T56" fmla="*/ 110 w 635"/>
                <a:gd name="T57" fmla="*/ 125 h 490"/>
                <a:gd name="T58" fmla="*/ 111 w 635"/>
                <a:gd name="T59" fmla="*/ 126 h 490"/>
                <a:gd name="T60" fmla="*/ 117 w 635"/>
                <a:gd name="T61" fmla="*/ 164 h 490"/>
                <a:gd name="T62" fmla="*/ 128 w 635"/>
                <a:gd name="T63" fmla="*/ 183 h 490"/>
                <a:gd name="T64" fmla="*/ 129 w 635"/>
                <a:gd name="T65" fmla="*/ 187 h 490"/>
                <a:gd name="T66" fmla="*/ 144 w 635"/>
                <a:gd name="T67" fmla="*/ 226 h 490"/>
                <a:gd name="T68" fmla="*/ 143 w 635"/>
                <a:gd name="T69" fmla="*/ 234 h 490"/>
                <a:gd name="T70" fmla="*/ 109 w 635"/>
                <a:gd name="T71" fmla="*/ 252 h 490"/>
                <a:gd name="T72" fmla="*/ 58 w 635"/>
                <a:gd name="T73" fmla="*/ 278 h 490"/>
                <a:gd name="T74" fmla="*/ 4 w 635"/>
                <a:gd name="T75" fmla="*/ 350 h 490"/>
                <a:gd name="T76" fmla="*/ 13 w 635"/>
                <a:gd name="T77" fmla="*/ 387 h 490"/>
                <a:gd name="T78" fmla="*/ 17 w 635"/>
                <a:gd name="T79" fmla="*/ 398 h 490"/>
                <a:gd name="T80" fmla="*/ 29 w 635"/>
                <a:gd name="T81" fmla="*/ 398 h 490"/>
                <a:gd name="T82" fmla="*/ 366 w 635"/>
                <a:gd name="T83" fmla="*/ 398 h 490"/>
                <a:gd name="T84" fmla="*/ 410 w 635"/>
                <a:gd name="T85" fmla="*/ 461 h 490"/>
                <a:gd name="T86" fmla="*/ 495 w 635"/>
                <a:gd name="T87" fmla="*/ 490 h 490"/>
                <a:gd name="T88" fmla="*/ 602 w 635"/>
                <a:gd name="T89" fmla="*/ 439 h 490"/>
                <a:gd name="T90" fmla="*/ 631 w 635"/>
                <a:gd name="T91" fmla="*/ 338 h 490"/>
                <a:gd name="T92" fmla="*/ 580 w 635"/>
                <a:gd name="T93" fmla="*/ 247 h 490"/>
                <a:gd name="T94" fmla="*/ 495 w 635"/>
                <a:gd name="T95" fmla="*/ 217 h 490"/>
                <a:gd name="T96" fmla="*/ 388 w 635"/>
                <a:gd name="T97" fmla="*/ 269 h 490"/>
                <a:gd name="T98" fmla="*/ 378 w 635"/>
                <a:gd name="T99" fmla="*/ 283 h 490"/>
                <a:gd name="T100" fmla="*/ 332 w 635"/>
                <a:gd name="T101" fmla="*/ 259 h 490"/>
                <a:gd name="T102" fmla="*/ 284 w 635"/>
                <a:gd name="T103" fmla="*/ 234 h 490"/>
                <a:gd name="T104" fmla="*/ 283 w 635"/>
                <a:gd name="T105" fmla="*/ 226 h 490"/>
                <a:gd name="T106" fmla="*/ 298 w 635"/>
                <a:gd name="T107" fmla="*/ 187 h 490"/>
                <a:gd name="T108" fmla="*/ 299 w 635"/>
                <a:gd name="T109" fmla="*/ 183 h 490"/>
                <a:gd name="T110" fmla="*/ 309 w 635"/>
                <a:gd name="T111" fmla="*/ 164 h 490"/>
                <a:gd name="T112" fmla="*/ 316 w 635"/>
                <a:gd name="T113" fmla="*/ 126 h 490"/>
                <a:gd name="T114" fmla="*/ 316 w 635"/>
                <a:gd name="T115" fmla="*/ 125 h 490"/>
                <a:gd name="T116" fmla="*/ 316 w 635"/>
                <a:gd name="T117" fmla="*/ 124 h 490"/>
                <a:gd name="T118" fmla="*/ 310 w 635"/>
                <a:gd name="T119" fmla="*/ 103 h 490"/>
                <a:gd name="T120" fmla="*/ 213 w 635"/>
                <a:gd name="T121" fmla="*/ 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35" h="490">
                  <a:moveTo>
                    <a:pt x="213" y="17"/>
                  </a:moveTo>
                  <a:cubicBezTo>
                    <a:pt x="272" y="17"/>
                    <a:pt x="293" y="53"/>
                    <a:pt x="293" y="110"/>
                  </a:cubicBezTo>
                  <a:cubicBezTo>
                    <a:pt x="297" y="113"/>
                    <a:pt x="300" y="117"/>
                    <a:pt x="300" y="123"/>
                  </a:cubicBezTo>
                  <a:cubicBezTo>
                    <a:pt x="293" y="161"/>
                    <a:pt x="293" y="161"/>
                    <a:pt x="293" y="161"/>
                  </a:cubicBezTo>
                  <a:cubicBezTo>
                    <a:pt x="292" y="166"/>
                    <a:pt x="289" y="170"/>
                    <a:pt x="284" y="173"/>
                  </a:cubicBezTo>
                  <a:cubicBezTo>
                    <a:pt x="279" y="194"/>
                    <a:pt x="277" y="207"/>
                    <a:pt x="266" y="221"/>
                  </a:cubicBezTo>
                  <a:cubicBezTo>
                    <a:pt x="269" y="246"/>
                    <a:pt x="269" y="246"/>
                    <a:pt x="269" y="246"/>
                  </a:cubicBezTo>
                  <a:cubicBezTo>
                    <a:pt x="288" y="253"/>
                    <a:pt x="353" y="290"/>
                    <a:pt x="386" y="305"/>
                  </a:cubicBezTo>
                  <a:cubicBezTo>
                    <a:pt x="390" y="296"/>
                    <a:pt x="395" y="287"/>
                    <a:pt x="401" y="279"/>
                  </a:cubicBezTo>
                  <a:cubicBezTo>
                    <a:pt x="425" y="249"/>
                    <a:pt x="460" y="234"/>
                    <a:pt x="495" y="234"/>
                  </a:cubicBezTo>
                  <a:cubicBezTo>
                    <a:pt x="521" y="234"/>
                    <a:pt x="548" y="242"/>
                    <a:pt x="570" y="260"/>
                  </a:cubicBezTo>
                  <a:cubicBezTo>
                    <a:pt x="621" y="301"/>
                    <a:pt x="630" y="376"/>
                    <a:pt x="589" y="428"/>
                  </a:cubicBezTo>
                  <a:cubicBezTo>
                    <a:pt x="565" y="458"/>
                    <a:pt x="530" y="474"/>
                    <a:pt x="495" y="474"/>
                  </a:cubicBezTo>
                  <a:cubicBezTo>
                    <a:pt x="469" y="474"/>
                    <a:pt x="442" y="465"/>
                    <a:pt x="420" y="448"/>
                  </a:cubicBezTo>
                  <a:cubicBezTo>
                    <a:pt x="398" y="430"/>
                    <a:pt x="384" y="407"/>
                    <a:pt x="378" y="381"/>
                  </a:cubicBezTo>
                  <a:cubicBezTo>
                    <a:pt x="29" y="381"/>
                    <a:pt x="29" y="381"/>
                    <a:pt x="29" y="381"/>
                  </a:cubicBezTo>
                  <a:cubicBezTo>
                    <a:pt x="29" y="381"/>
                    <a:pt x="23" y="364"/>
                    <a:pt x="21" y="348"/>
                  </a:cubicBezTo>
                  <a:cubicBezTo>
                    <a:pt x="18" y="318"/>
                    <a:pt x="38" y="304"/>
                    <a:pt x="65" y="293"/>
                  </a:cubicBezTo>
                  <a:cubicBezTo>
                    <a:pt x="96" y="279"/>
                    <a:pt x="138" y="253"/>
                    <a:pt x="158" y="246"/>
                  </a:cubicBezTo>
                  <a:cubicBezTo>
                    <a:pt x="161" y="221"/>
                    <a:pt x="161" y="221"/>
                    <a:pt x="161" y="221"/>
                  </a:cubicBezTo>
                  <a:cubicBezTo>
                    <a:pt x="149" y="207"/>
                    <a:pt x="148" y="194"/>
                    <a:pt x="142" y="173"/>
                  </a:cubicBezTo>
                  <a:cubicBezTo>
                    <a:pt x="138" y="170"/>
                    <a:pt x="135" y="166"/>
                    <a:pt x="134" y="161"/>
                  </a:cubicBezTo>
                  <a:cubicBezTo>
                    <a:pt x="127" y="123"/>
                    <a:pt x="127" y="123"/>
                    <a:pt x="127" y="123"/>
                  </a:cubicBezTo>
                  <a:cubicBezTo>
                    <a:pt x="127" y="117"/>
                    <a:pt x="129" y="113"/>
                    <a:pt x="134" y="110"/>
                  </a:cubicBezTo>
                  <a:cubicBezTo>
                    <a:pt x="134" y="53"/>
                    <a:pt x="155" y="17"/>
                    <a:pt x="213" y="17"/>
                  </a:cubicBezTo>
                  <a:moveTo>
                    <a:pt x="213" y="0"/>
                  </a:moveTo>
                  <a:cubicBezTo>
                    <a:pt x="171" y="0"/>
                    <a:pt x="120" y="18"/>
                    <a:pt x="117" y="103"/>
                  </a:cubicBezTo>
                  <a:cubicBezTo>
                    <a:pt x="112" y="109"/>
                    <a:pt x="110" y="116"/>
                    <a:pt x="110" y="124"/>
                  </a:cubicBezTo>
                  <a:cubicBezTo>
                    <a:pt x="110" y="125"/>
                    <a:pt x="110" y="125"/>
                    <a:pt x="110" y="125"/>
                  </a:cubicBezTo>
                  <a:cubicBezTo>
                    <a:pt x="111" y="126"/>
                    <a:pt x="111" y="126"/>
                    <a:pt x="111" y="126"/>
                  </a:cubicBezTo>
                  <a:cubicBezTo>
                    <a:pt x="117" y="164"/>
                    <a:pt x="117" y="164"/>
                    <a:pt x="117" y="164"/>
                  </a:cubicBezTo>
                  <a:cubicBezTo>
                    <a:pt x="119" y="171"/>
                    <a:pt x="122" y="178"/>
                    <a:pt x="128" y="183"/>
                  </a:cubicBezTo>
                  <a:cubicBezTo>
                    <a:pt x="128" y="184"/>
                    <a:pt x="129" y="186"/>
                    <a:pt x="129" y="187"/>
                  </a:cubicBezTo>
                  <a:cubicBezTo>
                    <a:pt x="132" y="201"/>
                    <a:pt x="135" y="213"/>
                    <a:pt x="144" y="226"/>
                  </a:cubicBezTo>
                  <a:cubicBezTo>
                    <a:pt x="143" y="234"/>
                    <a:pt x="143" y="234"/>
                    <a:pt x="143" y="234"/>
                  </a:cubicBezTo>
                  <a:cubicBezTo>
                    <a:pt x="133" y="239"/>
                    <a:pt x="122" y="245"/>
                    <a:pt x="109" y="252"/>
                  </a:cubicBezTo>
                  <a:cubicBezTo>
                    <a:pt x="93" y="261"/>
                    <a:pt x="74" y="271"/>
                    <a:pt x="58" y="278"/>
                  </a:cubicBezTo>
                  <a:cubicBezTo>
                    <a:pt x="41" y="285"/>
                    <a:pt x="0" y="302"/>
                    <a:pt x="4" y="350"/>
                  </a:cubicBezTo>
                  <a:cubicBezTo>
                    <a:pt x="6" y="367"/>
                    <a:pt x="13" y="386"/>
                    <a:pt x="13" y="387"/>
                  </a:cubicBezTo>
                  <a:cubicBezTo>
                    <a:pt x="17" y="398"/>
                    <a:pt x="17" y="398"/>
                    <a:pt x="17" y="398"/>
                  </a:cubicBezTo>
                  <a:cubicBezTo>
                    <a:pt x="29" y="398"/>
                    <a:pt x="29" y="398"/>
                    <a:pt x="29" y="398"/>
                  </a:cubicBezTo>
                  <a:cubicBezTo>
                    <a:pt x="366" y="398"/>
                    <a:pt x="366" y="398"/>
                    <a:pt x="366" y="398"/>
                  </a:cubicBezTo>
                  <a:cubicBezTo>
                    <a:pt x="374" y="423"/>
                    <a:pt x="389" y="444"/>
                    <a:pt x="410" y="461"/>
                  </a:cubicBezTo>
                  <a:cubicBezTo>
                    <a:pt x="434" y="480"/>
                    <a:pt x="464" y="490"/>
                    <a:pt x="495" y="490"/>
                  </a:cubicBezTo>
                  <a:cubicBezTo>
                    <a:pt x="537" y="490"/>
                    <a:pt x="576" y="471"/>
                    <a:pt x="602" y="439"/>
                  </a:cubicBezTo>
                  <a:cubicBezTo>
                    <a:pt x="625" y="410"/>
                    <a:pt x="635" y="374"/>
                    <a:pt x="631" y="338"/>
                  </a:cubicBezTo>
                  <a:cubicBezTo>
                    <a:pt x="627" y="302"/>
                    <a:pt x="609" y="269"/>
                    <a:pt x="580" y="247"/>
                  </a:cubicBezTo>
                  <a:cubicBezTo>
                    <a:pt x="556" y="228"/>
                    <a:pt x="526" y="217"/>
                    <a:pt x="495" y="217"/>
                  </a:cubicBezTo>
                  <a:cubicBezTo>
                    <a:pt x="453" y="217"/>
                    <a:pt x="414" y="236"/>
                    <a:pt x="388" y="269"/>
                  </a:cubicBezTo>
                  <a:cubicBezTo>
                    <a:pt x="385" y="273"/>
                    <a:pt x="381" y="278"/>
                    <a:pt x="378" y="283"/>
                  </a:cubicBezTo>
                  <a:cubicBezTo>
                    <a:pt x="365" y="276"/>
                    <a:pt x="348" y="267"/>
                    <a:pt x="332" y="259"/>
                  </a:cubicBezTo>
                  <a:cubicBezTo>
                    <a:pt x="313" y="249"/>
                    <a:pt x="296" y="240"/>
                    <a:pt x="284" y="234"/>
                  </a:cubicBezTo>
                  <a:cubicBezTo>
                    <a:pt x="283" y="226"/>
                    <a:pt x="283" y="226"/>
                    <a:pt x="283" y="226"/>
                  </a:cubicBezTo>
                  <a:cubicBezTo>
                    <a:pt x="291" y="213"/>
                    <a:pt x="294" y="201"/>
                    <a:pt x="298" y="187"/>
                  </a:cubicBezTo>
                  <a:cubicBezTo>
                    <a:pt x="298" y="186"/>
                    <a:pt x="299" y="184"/>
                    <a:pt x="299" y="183"/>
                  </a:cubicBezTo>
                  <a:cubicBezTo>
                    <a:pt x="304" y="178"/>
                    <a:pt x="308" y="171"/>
                    <a:pt x="309" y="164"/>
                  </a:cubicBezTo>
                  <a:cubicBezTo>
                    <a:pt x="316" y="126"/>
                    <a:pt x="316" y="126"/>
                    <a:pt x="316" y="126"/>
                  </a:cubicBezTo>
                  <a:cubicBezTo>
                    <a:pt x="316" y="125"/>
                    <a:pt x="316" y="125"/>
                    <a:pt x="316" y="125"/>
                  </a:cubicBezTo>
                  <a:cubicBezTo>
                    <a:pt x="316" y="124"/>
                    <a:pt x="316" y="124"/>
                    <a:pt x="316" y="124"/>
                  </a:cubicBezTo>
                  <a:cubicBezTo>
                    <a:pt x="317" y="116"/>
                    <a:pt x="314" y="109"/>
                    <a:pt x="310" y="103"/>
                  </a:cubicBezTo>
                  <a:cubicBezTo>
                    <a:pt x="307" y="18"/>
                    <a:pt x="256" y="0"/>
                    <a:pt x="213" y="0"/>
                  </a:cubicBez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4" name="TextBox 3">
            <a:extLst>
              <a:ext uri="{FF2B5EF4-FFF2-40B4-BE49-F238E27FC236}">
                <a16:creationId xmlns:a16="http://schemas.microsoft.com/office/drawing/2014/main" id="{96A70C02-CD27-4EB7-9674-88AAAB59901F}"/>
              </a:ext>
            </a:extLst>
          </p:cNvPr>
          <p:cNvSpPr txBox="1"/>
          <p:nvPr/>
        </p:nvSpPr>
        <p:spPr>
          <a:xfrm>
            <a:off x="3218690" y="1735416"/>
            <a:ext cx="8965055" cy="2308324"/>
          </a:xfrm>
          <a:prstGeom prst="rect">
            <a:avLst/>
          </a:prstGeom>
          <a:noFill/>
        </p:spPr>
        <p:txBody>
          <a:bodyPr wrap="square" rtlCol="0">
            <a:spAutoFit/>
          </a:bodyPr>
          <a:lstStyle/>
          <a:p>
            <a:pPr marL="342900" indent="-342900">
              <a:buFontTx/>
              <a:buChar char="-"/>
            </a:pPr>
            <a:r>
              <a:rPr lang="en-US" dirty="0"/>
              <a:t>Monitors the experience for each ONT for each application.</a:t>
            </a:r>
          </a:p>
          <a:p>
            <a:pPr marL="342900" indent="-342900">
              <a:buFontTx/>
              <a:buChar char="-"/>
            </a:pPr>
            <a:r>
              <a:rPr lang="en-US" dirty="0"/>
              <a:t>To set experience thresholds for type of service and show for which service the user got good or bad experience</a:t>
            </a:r>
          </a:p>
          <a:p>
            <a:pPr marL="342900" indent="-342900">
              <a:buFontTx/>
              <a:buChar char="-"/>
            </a:pPr>
            <a:r>
              <a:rPr lang="en-US" dirty="0"/>
              <a:t>Some of the example that can be included like:-</a:t>
            </a:r>
          </a:p>
          <a:p>
            <a:pPr marL="950913" lvl="1" indent="-342900">
              <a:buFontTx/>
              <a:buChar char="-"/>
            </a:pPr>
            <a:r>
              <a:rPr lang="en-US" dirty="0"/>
              <a:t>FAANG User Experience Score</a:t>
            </a:r>
          </a:p>
          <a:p>
            <a:pPr marL="950913" lvl="1" indent="-342900">
              <a:buFontTx/>
              <a:buChar char="-"/>
            </a:pPr>
            <a:r>
              <a:rPr lang="en-US" dirty="0"/>
              <a:t>Customer Experience Index score card </a:t>
            </a:r>
          </a:p>
          <a:p>
            <a:pPr marL="950913" lvl="1" indent="-342900">
              <a:buFontTx/>
              <a:buChar char="-"/>
            </a:pPr>
            <a:endParaRPr lang="en-US" dirty="0"/>
          </a:p>
          <a:p>
            <a:pPr marL="950913" lvl="1" indent="-342900">
              <a:buFontTx/>
              <a:buChar char="-"/>
            </a:pPr>
            <a:endParaRPr lang="en-US" dirty="0"/>
          </a:p>
        </p:txBody>
      </p:sp>
      <p:pic>
        <p:nvPicPr>
          <p:cNvPr id="8" name="Picture 7" descr="Chart, radar chart&#10;&#10;Description automatically generated">
            <a:extLst>
              <a:ext uri="{FF2B5EF4-FFF2-40B4-BE49-F238E27FC236}">
                <a16:creationId xmlns:a16="http://schemas.microsoft.com/office/drawing/2014/main" id="{18F95B0E-FBD5-8F47-AD63-6F671F907F5C}"/>
              </a:ext>
            </a:extLst>
          </p:cNvPr>
          <p:cNvPicPr>
            <a:picLocks noChangeAspect="1"/>
          </p:cNvPicPr>
          <p:nvPr/>
        </p:nvPicPr>
        <p:blipFill>
          <a:blip r:embed="rId3"/>
          <a:stretch>
            <a:fillRect/>
          </a:stretch>
        </p:blipFill>
        <p:spPr>
          <a:xfrm>
            <a:off x="3285199" y="3549642"/>
            <a:ext cx="4768850" cy="3079758"/>
          </a:xfrm>
          <a:prstGeom prst="rect">
            <a:avLst/>
          </a:prstGeom>
        </p:spPr>
      </p:pic>
      <p:pic>
        <p:nvPicPr>
          <p:cNvPr id="10" name="Picture 9" descr="Graphical user interface, text, application&#10;&#10;Description automatically generated">
            <a:extLst>
              <a:ext uri="{FF2B5EF4-FFF2-40B4-BE49-F238E27FC236}">
                <a16:creationId xmlns:a16="http://schemas.microsoft.com/office/drawing/2014/main" id="{6F2BCFF4-51D1-0C48-AA31-824FFC0FA6D7}"/>
              </a:ext>
            </a:extLst>
          </p:cNvPr>
          <p:cNvPicPr>
            <a:picLocks noChangeAspect="1"/>
          </p:cNvPicPr>
          <p:nvPr/>
        </p:nvPicPr>
        <p:blipFill>
          <a:blip r:embed="rId4"/>
          <a:stretch>
            <a:fillRect/>
          </a:stretch>
        </p:blipFill>
        <p:spPr>
          <a:xfrm>
            <a:off x="8071754" y="3556103"/>
            <a:ext cx="4111119" cy="1353222"/>
          </a:xfrm>
          <a:prstGeom prst="rect">
            <a:avLst/>
          </a:prstGeom>
        </p:spPr>
      </p:pic>
      <p:sp>
        <p:nvSpPr>
          <p:cNvPr id="7" name="Title 1">
            <a:extLst>
              <a:ext uri="{FF2B5EF4-FFF2-40B4-BE49-F238E27FC236}">
                <a16:creationId xmlns:a16="http://schemas.microsoft.com/office/drawing/2014/main" id="{6F61B431-1804-14D8-36B9-82B6F39FD10B}"/>
              </a:ext>
            </a:extLst>
          </p:cNvPr>
          <p:cNvSpPr>
            <a:spLocks noGrp="1"/>
          </p:cNvSpPr>
          <p:nvPr>
            <p:ph type="title"/>
          </p:nvPr>
        </p:nvSpPr>
        <p:spPr>
          <a:xfrm>
            <a:off x="0" y="7917"/>
            <a:ext cx="10515600" cy="869353"/>
          </a:xfrm>
        </p:spPr>
        <p:txBody>
          <a:bodyPr>
            <a:normAutofit/>
          </a:bodyPr>
          <a:lstStyle/>
          <a:p>
            <a:r>
              <a:rPr lang="en-US" b="1" dirty="0">
                <a:latin typeface="+mn-lt"/>
              </a:rPr>
              <a:t>Tracking User Experience</a:t>
            </a:r>
          </a:p>
        </p:txBody>
      </p:sp>
    </p:spTree>
    <p:extLst>
      <p:ext uri="{BB962C8B-B14F-4D97-AF65-F5344CB8AC3E}">
        <p14:creationId xmlns:p14="http://schemas.microsoft.com/office/powerpoint/2010/main" val="20296494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osceles Triangle 16">
            <a:extLst>
              <a:ext uri="{FF2B5EF4-FFF2-40B4-BE49-F238E27FC236}">
                <a16:creationId xmlns:a16="http://schemas.microsoft.com/office/drawing/2014/main" id="{9F463E8D-1933-9045-BF4F-A664AF66D669}"/>
              </a:ext>
            </a:extLst>
          </p:cNvPr>
          <p:cNvSpPr>
            <a:spLocks noChangeAspect="1"/>
          </p:cNvSpPr>
          <p:nvPr/>
        </p:nvSpPr>
        <p:spPr>
          <a:xfrm>
            <a:off x="304800" y="1700562"/>
            <a:ext cx="2927562" cy="1968219"/>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18" name="Isosceles Triangle 17">
            <a:extLst>
              <a:ext uri="{FF2B5EF4-FFF2-40B4-BE49-F238E27FC236}">
                <a16:creationId xmlns:a16="http://schemas.microsoft.com/office/drawing/2014/main" id="{440D2C80-0792-574C-A107-51733A0982F4}"/>
              </a:ext>
            </a:extLst>
          </p:cNvPr>
          <p:cNvSpPr>
            <a:spLocks noChangeAspect="1"/>
          </p:cNvSpPr>
          <p:nvPr/>
        </p:nvSpPr>
        <p:spPr>
          <a:xfrm rot="10800000">
            <a:off x="830769" y="1700559"/>
            <a:ext cx="947740" cy="637172"/>
          </a:xfrm>
          <a:prstGeom prst="triangle">
            <a:avLst/>
          </a:prstGeom>
          <a:gradFill flip="none" rotWithShape="1">
            <a:gsLst>
              <a:gs pos="0">
                <a:schemeClr val="accent2">
                  <a:lumMod val="50000"/>
                </a:schemeClr>
              </a:gs>
              <a:gs pos="100000">
                <a:schemeClr val="accent2">
                  <a:lumMod val="75000"/>
                </a:schemeClr>
              </a:gs>
            </a:gsLst>
            <a:lin ang="1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19" name="Isosceles Triangle 18">
            <a:extLst>
              <a:ext uri="{FF2B5EF4-FFF2-40B4-BE49-F238E27FC236}">
                <a16:creationId xmlns:a16="http://schemas.microsoft.com/office/drawing/2014/main" id="{BC9A4889-29CB-1745-9157-AB7D754C2459}"/>
              </a:ext>
            </a:extLst>
          </p:cNvPr>
          <p:cNvSpPr>
            <a:spLocks noChangeAspect="1"/>
          </p:cNvSpPr>
          <p:nvPr/>
        </p:nvSpPr>
        <p:spPr>
          <a:xfrm rot="10800000">
            <a:off x="304800" y="3669029"/>
            <a:ext cx="2927562" cy="1968219"/>
          </a:xfrm>
          <a:prstGeom prst="triangl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23" name="TextBox 22">
            <a:extLst>
              <a:ext uri="{FF2B5EF4-FFF2-40B4-BE49-F238E27FC236}">
                <a16:creationId xmlns:a16="http://schemas.microsoft.com/office/drawing/2014/main" id="{7BB10054-EFB7-7E47-885B-2D6232B271D5}"/>
              </a:ext>
            </a:extLst>
          </p:cNvPr>
          <p:cNvSpPr txBox="1"/>
          <p:nvPr/>
        </p:nvSpPr>
        <p:spPr>
          <a:xfrm>
            <a:off x="1050741" y="1766868"/>
            <a:ext cx="572386" cy="338554"/>
          </a:xfrm>
          <a:prstGeom prst="rect">
            <a:avLst/>
          </a:prstGeom>
          <a:noFill/>
        </p:spPr>
        <p:txBody>
          <a:bodyPr wrap="square" rtlCol="0">
            <a:spAutoFit/>
          </a:bodyPr>
          <a:lstStyle/>
          <a:p>
            <a:pPr algn="ctr"/>
            <a:r>
              <a:rPr lang="en-US" sz="1600" dirty="0">
                <a:solidFill>
                  <a:srgbClr val="FFFFFF"/>
                </a:solidFill>
              </a:rPr>
              <a:t>04</a:t>
            </a:r>
          </a:p>
        </p:txBody>
      </p:sp>
      <p:sp>
        <p:nvSpPr>
          <p:cNvPr id="27" name="TextBox 26">
            <a:extLst>
              <a:ext uri="{FF2B5EF4-FFF2-40B4-BE49-F238E27FC236}">
                <a16:creationId xmlns:a16="http://schemas.microsoft.com/office/drawing/2014/main" id="{1AC47ACC-3EB0-0545-99F6-6A5859C395E8}"/>
              </a:ext>
            </a:extLst>
          </p:cNvPr>
          <p:cNvSpPr txBox="1"/>
          <p:nvPr/>
        </p:nvSpPr>
        <p:spPr>
          <a:xfrm>
            <a:off x="306272" y="3169616"/>
            <a:ext cx="2924619" cy="420564"/>
          </a:xfrm>
          <a:prstGeom prst="rect">
            <a:avLst/>
          </a:prstGeom>
          <a:noFill/>
        </p:spPr>
        <p:txBody>
          <a:bodyPr wrap="square" rtlCol="0">
            <a:spAutoFit/>
          </a:bodyPr>
          <a:lstStyle/>
          <a:p>
            <a:pPr algn="ctr"/>
            <a:r>
              <a:rPr lang="en-US" sz="2133" dirty="0">
                <a:solidFill>
                  <a:srgbClr val="FFFFFF"/>
                </a:solidFill>
              </a:rPr>
              <a:t>Analytics</a:t>
            </a:r>
          </a:p>
        </p:txBody>
      </p:sp>
      <p:sp>
        <p:nvSpPr>
          <p:cNvPr id="31" name="TextBox 30">
            <a:extLst>
              <a:ext uri="{FF2B5EF4-FFF2-40B4-BE49-F238E27FC236}">
                <a16:creationId xmlns:a16="http://schemas.microsoft.com/office/drawing/2014/main" id="{F7A40C5F-087A-864A-825E-417A60CEEA08}"/>
              </a:ext>
            </a:extLst>
          </p:cNvPr>
          <p:cNvSpPr txBox="1"/>
          <p:nvPr/>
        </p:nvSpPr>
        <p:spPr>
          <a:xfrm>
            <a:off x="306272" y="3809047"/>
            <a:ext cx="2924619" cy="995401"/>
          </a:xfrm>
          <a:prstGeom prst="rect">
            <a:avLst/>
          </a:prstGeom>
          <a:noFill/>
        </p:spPr>
        <p:txBody>
          <a:bodyPr wrap="square" rtlCol="0">
            <a:spAutoFit/>
          </a:bodyPr>
          <a:lstStyle/>
          <a:p>
            <a:pPr algn="ctr"/>
            <a:r>
              <a:rPr lang="en-US" sz="1467" dirty="0">
                <a:solidFill>
                  <a:srgbClr val="FFFFFF"/>
                </a:solidFill>
              </a:rPr>
              <a:t>Multi-dimensional </a:t>
            </a:r>
          </a:p>
          <a:p>
            <a:pPr algn="ctr"/>
            <a:r>
              <a:rPr lang="en-US" sz="1467" dirty="0">
                <a:solidFill>
                  <a:srgbClr val="FFFFFF"/>
                </a:solidFill>
              </a:rPr>
              <a:t>Analytics of </a:t>
            </a:r>
          </a:p>
          <a:p>
            <a:pPr algn="ctr"/>
            <a:r>
              <a:rPr lang="en-US" sz="1467" dirty="0">
                <a:solidFill>
                  <a:srgbClr val="FFFFFF"/>
                </a:solidFill>
              </a:rPr>
              <a:t>Usage and </a:t>
            </a:r>
          </a:p>
          <a:p>
            <a:pPr algn="ctr"/>
            <a:r>
              <a:rPr lang="en-US" sz="1467" dirty="0">
                <a:solidFill>
                  <a:srgbClr val="FFFFFF"/>
                </a:solidFill>
              </a:rPr>
              <a:t>Experience</a:t>
            </a:r>
          </a:p>
        </p:txBody>
      </p:sp>
      <p:sp>
        <p:nvSpPr>
          <p:cNvPr id="33" name="Isosceles Triangle 63">
            <a:extLst>
              <a:ext uri="{FF2B5EF4-FFF2-40B4-BE49-F238E27FC236}">
                <a16:creationId xmlns:a16="http://schemas.microsoft.com/office/drawing/2014/main" id="{C28C47CB-6EE9-CF4F-82E8-EC91E9438B45}"/>
              </a:ext>
            </a:extLst>
          </p:cNvPr>
          <p:cNvSpPr>
            <a:spLocks noChangeAspect="1"/>
          </p:cNvSpPr>
          <p:nvPr/>
        </p:nvSpPr>
        <p:spPr>
          <a:xfrm rot="10800000">
            <a:off x="1600722" y="5159909"/>
            <a:ext cx="311708" cy="209563"/>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grpSp>
        <p:nvGrpSpPr>
          <p:cNvPr id="53" name="Group 52">
            <a:extLst>
              <a:ext uri="{FF2B5EF4-FFF2-40B4-BE49-F238E27FC236}">
                <a16:creationId xmlns:a16="http://schemas.microsoft.com/office/drawing/2014/main" id="{9AD0DB04-E48A-45D5-94AA-00B8ADE838DF}"/>
              </a:ext>
            </a:extLst>
          </p:cNvPr>
          <p:cNvGrpSpPr/>
          <p:nvPr/>
        </p:nvGrpSpPr>
        <p:grpSpPr>
          <a:xfrm>
            <a:off x="1333802" y="2216422"/>
            <a:ext cx="936496" cy="936496"/>
            <a:chOff x="3638975" y="2747393"/>
            <a:chExt cx="685800" cy="685800"/>
          </a:xfrm>
        </p:grpSpPr>
        <p:sp>
          <p:nvSpPr>
            <p:cNvPr id="54" name="Oval 53">
              <a:extLst>
                <a:ext uri="{FF2B5EF4-FFF2-40B4-BE49-F238E27FC236}">
                  <a16:creationId xmlns:a16="http://schemas.microsoft.com/office/drawing/2014/main" id="{BBAFF6B2-DC82-4129-B985-D632F6ACEABE}"/>
                </a:ext>
              </a:extLst>
            </p:cNvPr>
            <p:cNvSpPr>
              <a:spLocks noChangeAspect="1"/>
            </p:cNvSpPr>
            <p:nvPr/>
          </p:nvSpPr>
          <p:spPr>
            <a:xfrm>
              <a:off x="3638975" y="2747393"/>
              <a:ext cx="685800" cy="685800"/>
            </a:xfrm>
            <a:prstGeom prst="ellipse">
              <a:avLst/>
            </a:prstGeom>
            <a:solidFill>
              <a:srgbClr val="0099A7"/>
            </a:solidFill>
            <a:ln w="12700" cap="flat" cmpd="sng" algn="ctr">
              <a:noFill/>
              <a:prstDash val="solid"/>
            </a:ln>
            <a:effectLst/>
            <a:extLst>
              <a:ext uri="{91240B29-F687-4F45-9708-019B960494DF}">
                <a14:hiddenLine xmlns:a14="http://schemas.microsoft.com/office/drawing/2010/main" w="12700" cap="flat" cmpd="sng" algn="ctr">
                  <a:solidFill>
                    <a:schemeClr val="tx1"/>
                  </a:solidFill>
                  <a:prstDash val="solid"/>
                </a14:hiddenLine>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dirty="0">
                <a:solidFill>
                  <a:schemeClr val="bg1"/>
                </a:solidFill>
              </a:endParaRPr>
            </a:p>
          </p:txBody>
        </p:sp>
        <p:grpSp>
          <p:nvGrpSpPr>
            <p:cNvPr id="55" name="Group 54">
              <a:extLst>
                <a:ext uri="{FF2B5EF4-FFF2-40B4-BE49-F238E27FC236}">
                  <a16:creationId xmlns:a16="http://schemas.microsoft.com/office/drawing/2014/main" id="{3BC9F93D-05E3-457A-AF1E-9002E2E5F856}"/>
                </a:ext>
              </a:extLst>
            </p:cNvPr>
            <p:cNvGrpSpPr/>
            <p:nvPr/>
          </p:nvGrpSpPr>
          <p:grpSpPr>
            <a:xfrm>
              <a:off x="3795633" y="2868792"/>
              <a:ext cx="372485" cy="393183"/>
              <a:chOff x="6659563" y="16317913"/>
              <a:chExt cx="2824163" cy="2982912"/>
            </a:xfrm>
          </p:grpSpPr>
          <p:sp>
            <p:nvSpPr>
              <p:cNvPr id="56" name="Freeform 554">
                <a:extLst>
                  <a:ext uri="{FF2B5EF4-FFF2-40B4-BE49-F238E27FC236}">
                    <a16:creationId xmlns:a16="http://schemas.microsoft.com/office/drawing/2014/main" id="{A58439E3-FD89-494D-8A21-5749F2C2E3AF}"/>
                  </a:ext>
                </a:extLst>
              </p:cNvPr>
              <p:cNvSpPr>
                <a:spLocks noEditPoints="1"/>
              </p:cNvSpPr>
              <p:nvPr/>
            </p:nvSpPr>
            <p:spPr bwMode="auto">
              <a:xfrm>
                <a:off x="7434263" y="18465800"/>
                <a:ext cx="504825" cy="835025"/>
              </a:xfrm>
              <a:custGeom>
                <a:avLst/>
                <a:gdLst>
                  <a:gd name="T0" fmla="*/ 318 w 318"/>
                  <a:gd name="T1" fmla="*/ 526 h 526"/>
                  <a:gd name="T2" fmla="*/ 0 w 318"/>
                  <a:gd name="T3" fmla="*/ 526 h 526"/>
                  <a:gd name="T4" fmla="*/ 0 w 318"/>
                  <a:gd name="T5" fmla="*/ 0 h 526"/>
                  <a:gd name="T6" fmla="*/ 318 w 318"/>
                  <a:gd name="T7" fmla="*/ 0 h 526"/>
                  <a:gd name="T8" fmla="*/ 318 w 318"/>
                  <a:gd name="T9" fmla="*/ 526 h 526"/>
                  <a:gd name="T10" fmla="*/ 33 w 318"/>
                  <a:gd name="T11" fmla="*/ 493 h 526"/>
                  <a:gd name="T12" fmla="*/ 285 w 318"/>
                  <a:gd name="T13" fmla="*/ 493 h 526"/>
                  <a:gd name="T14" fmla="*/ 285 w 318"/>
                  <a:gd name="T15" fmla="*/ 33 h 526"/>
                  <a:gd name="T16" fmla="*/ 33 w 318"/>
                  <a:gd name="T17" fmla="*/ 33 h 526"/>
                  <a:gd name="T18" fmla="*/ 33 w 318"/>
                  <a:gd name="T19" fmla="*/ 493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526">
                    <a:moveTo>
                      <a:pt x="318" y="526"/>
                    </a:moveTo>
                    <a:lnTo>
                      <a:pt x="0" y="526"/>
                    </a:lnTo>
                    <a:lnTo>
                      <a:pt x="0" y="0"/>
                    </a:lnTo>
                    <a:lnTo>
                      <a:pt x="318" y="0"/>
                    </a:lnTo>
                    <a:lnTo>
                      <a:pt x="318" y="526"/>
                    </a:lnTo>
                    <a:close/>
                    <a:moveTo>
                      <a:pt x="33" y="493"/>
                    </a:moveTo>
                    <a:lnTo>
                      <a:pt x="285" y="493"/>
                    </a:lnTo>
                    <a:lnTo>
                      <a:pt x="285" y="33"/>
                    </a:lnTo>
                    <a:lnTo>
                      <a:pt x="33" y="33"/>
                    </a:lnTo>
                    <a:lnTo>
                      <a:pt x="33" y="493"/>
                    </a:ln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7" name="Freeform 555">
                <a:extLst>
                  <a:ext uri="{FF2B5EF4-FFF2-40B4-BE49-F238E27FC236}">
                    <a16:creationId xmlns:a16="http://schemas.microsoft.com/office/drawing/2014/main" id="{E0690AB7-475E-4F3C-B90F-2E31D467B360}"/>
                  </a:ext>
                </a:extLst>
              </p:cNvPr>
              <p:cNvSpPr>
                <a:spLocks noEditPoints="1"/>
              </p:cNvSpPr>
              <p:nvPr/>
            </p:nvSpPr>
            <p:spPr bwMode="auto">
              <a:xfrm>
                <a:off x="8970963" y="17395825"/>
                <a:ext cx="512763" cy="1905000"/>
              </a:xfrm>
              <a:custGeom>
                <a:avLst/>
                <a:gdLst>
                  <a:gd name="T0" fmla="*/ 323 w 323"/>
                  <a:gd name="T1" fmla="*/ 1200 h 1200"/>
                  <a:gd name="T2" fmla="*/ 0 w 323"/>
                  <a:gd name="T3" fmla="*/ 1200 h 1200"/>
                  <a:gd name="T4" fmla="*/ 0 w 323"/>
                  <a:gd name="T5" fmla="*/ 0 h 1200"/>
                  <a:gd name="T6" fmla="*/ 323 w 323"/>
                  <a:gd name="T7" fmla="*/ 0 h 1200"/>
                  <a:gd name="T8" fmla="*/ 323 w 323"/>
                  <a:gd name="T9" fmla="*/ 1200 h 1200"/>
                  <a:gd name="T10" fmla="*/ 37 w 323"/>
                  <a:gd name="T11" fmla="*/ 1167 h 1200"/>
                  <a:gd name="T12" fmla="*/ 285 w 323"/>
                  <a:gd name="T13" fmla="*/ 1167 h 1200"/>
                  <a:gd name="T14" fmla="*/ 285 w 323"/>
                  <a:gd name="T15" fmla="*/ 37 h 1200"/>
                  <a:gd name="T16" fmla="*/ 37 w 323"/>
                  <a:gd name="T17" fmla="*/ 37 h 1200"/>
                  <a:gd name="T18" fmla="*/ 37 w 323"/>
                  <a:gd name="T19" fmla="*/ 1167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3" h="1200">
                    <a:moveTo>
                      <a:pt x="323" y="1200"/>
                    </a:moveTo>
                    <a:lnTo>
                      <a:pt x="0" y="1200"/>
                    </a:lnTo>
                    <a:lnTo>
                      <a:pt x="0" y="0"/>
                    </a:lnTo>
                    <a:lnTo>
                      <a:pt x="323" y="0"/>
                    </a:lnTo>
                    <a:lnTo>
                      <a:pt x="323" y="1200"/>
                    </a:lnTo>
                    <a:close/>
                    <a:moveTo>
                      <a:pt x="37" y="1167"/>
                    </a:moveTo>
                    <a:lnTo>
                      <a:pt x="285" y="1167"/>
                    </a:lnTo>
                    <a:lnTo>
                      <a:pt x="285" y="37"/>
                    </a:lnTo>
                    <a:lnTo>
                      <a:pt x="37" y="37"/>
                    </a:lnTo>
                    <a:lnTo>
                      <a:pt x="37" y="1167"/>
                    </a:ln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8" name="Freeform 556">
                <a:extLst>
                  <a:ext uri="{FF2B5EF4-FFF2-40B4-BE49-F238E27FC236}">
                    <a16:creationId xmlns:a16="http://schemas.microsoft.com/office/drawing/2014/main" id="{E313A88C-AC99-4D58-A7FF-29DA42D3CA6D}"/>
                  </a:ext>
                </a:extLst>
              </p:cNvPr>
              <p:cNvSpPr>
                <a:spLocks noEditPoints="1"/>
              </p:cNvSpPr>
              <p:nvPr/>
            </p:nvSpPr>
            <p:spPr bwMode="auto">
              <a:xfrm>
                <a:off x="8202613" y="18137188"/>
                <a:ext cx="504825" cy="1163637"/>
              </a:xfrm>
              <a:custGeom>
                <a:avLst/>
                <a:gdLst>
                  <a:gd name="T0" fmla="*/ 318 w 318"/>
                  <a:gd name="T1" fmla="*/ 733 h 733"/>
                  <a:gd name="T2" fmla="*/ 0 w 318"/>
                  <a:gd name="T3" fmla="*/ 733 h 733"/>
                  <a:gd name="T4" fmla="*/ 0 w 318"/>
                  <a:gd name="T5" fmla="*/ 0 h 733"/>
                  <a:gd name="T6" fmla="*/ 318 w 318"/>
                  <a:gd name="T7" fmla="*/ 0 h 733"/>
                  <a:gd name="T8" fmla="*/ 318 w 318"/>
                  <a:gd name="T9" fmla="*/ 733 h 733"/>
                  <a:gd name="T10" fmla="*/ 33 w 318"/>
                  <a:gd name="T11" fmla="*/ 700 h 733"/>
                  <a:gd name="T12" fmla="*/ 285 w 318"/>
                  <a:gd name="T13" fmla="*/ 700 h 733"/>
                  <a:gd name="T14" fmla="*/ 285 w 318"/>
                  <a:gd name="T15" fmla="*/ 34 h 733"/>
                  <a:gd name="T16" fmla="*/ 33 w 318"/>
                  <a:gd name="T17" fmla="*/ 34 h 733"/>
                  <a:gd name="T18" fmla="*/ 33 w 318"/>
                  <a:gd name="T19" fmla="*/ 700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733">
                    <a:moveTo>
                      <a:pt x="318" y="733"/>
                    </a:moveTo>
                    <a:lnTo>
                      <a:pt x="0" y="733"/>
                    </a:lnTo>
                    <a:lnTo>
                      <a:pt x="0" y="0"/>
                    </a:lnTo>
                    <a:lnTo>
                      <a:pt x="318" y="0"/>
                    </a:lnTo>
                    <a:lnTo>
                      <a:pt x="318" y="733"/>
                    </a:lnTo>
                    <a:close/>
                    <a:moveTo>
                      <a:pt x="33" y="700"/>
                    </a:moveTo>
                    <a:lnTo>
                      <a:pt x="285" y="700"/>
                    </a:lnTo>
                    <a:lnTo>
                      <a:pt x="285" y="34"/>
                    </a:lnTo>
                    <a:lnTo>
                      <a:pt x="33" y="34"/>
                    </a:lnTo>
                    <a:lnTo>
                      <a:pt x="33" y="700"/>
                    </a:ln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9" name="Freeform 557">
                <a:extLst>
                  <a:ext uri="{FF2B5EF4-FFF2-40B4-BE49-F238E27FC236}">
                    <a16:creationId xmlns:a16="http://schemas.microsoft.com/office/drawing/2014/main" id="{7A154F62-0B76-472C-A0FA-198F872A0F96}"/>
                  </a:ext>
                </a:extLst>
              </p:cNvPr>
              <p:cNvSpPr>
                <a:spLocks noEditPoints="1"/>
              </p:cNvSpPr>
              <p:nvPr/>
            </p:nvSpPr>
            <p:spPr bwMode="auto">
              <a:xfrm>
                <a:off x="6659563" y="18840450"/>
                <a:ext cx="504825" cy="460375"/>
              </a:xfrm>
              <a:custGeom>
                <a:avLst/>
                <a:gdLst>
                  <a:gd name="T0" fmla="*/ 318 w 318"/>
                  <a:gd name="T1" fmla="*/ 290 h 290"/>
                  <a:gd name="T2" fmla="*/ 0 w 318"/>
                  <a:gd name="T3" fmla="*/ 290 h 290"/>
                  <a:gd name="T4" fmla="*/ 0 w 318"/>
                  <a:gd name="T5" fmla="*/ 0 h 290"/>
                  <a:gd name="T6" fmla="*/ 318 w 318"/>
                  <a:gd name="T7" fmla="*/ 0 h 290"/>
                  <a:gd name="T8" fmla="*/ 318 w 318"/>
                  <a:gd name="T9" fmla="*/ 290 h 290"/>
                  <a:gd name="T10" fmla="*/ 33 w 318"/>
                  <a:gd name="T11" fmla="*/ 257 h 290"/>
                  <a:gd name="T12" fmla="*/ 285 w 318"/>
                  <a:gd name="T13" fmla="*/ 257 h 290"/>
                  <a:gd name="T14" fmla="*/ 285 w 318"/>
                  <a:gd name="T15" fmla="*/ 38 h 290"/>
                  <a:gd name="T16" fmla="*/ 33 w 318"/>
                  <a:gd name="T17" fmla="*/ 38 h 290"/>
                  <a:gd name="T18" fmla="*/ 33 w 318"/>
                  <a:gd name="T19" fmla="*/ 257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290">
                    <a:moveTo>
                      <a:pt x="318" y="290"/>
                    </a:moveTo>
                    <a:lnTo>
                      <a:pt x="0" y="290"/>
                    </a:lnTo>
                    <a:lnTo>
                      <a:pt x="0" y="0"/>
                    </a:lnTo>
                    <a:lnTo>
                      <a:pt x="318" y="0"/>
                    </a:lnTo>
                    <a:lnTo>
                      <a:pt x="318" y="290"/>
                    </a:lnTo>
                    <a:close/>
                    <a:moveTo>
                      <a:pt x="33" y="257"/>
                    </a:moveTo>
                    <a:lnTo>
                      <a:pt x="285" y="257"/>
                    </a:lnTo>
                    <a:lnTo>
                      <a:pt x="285" y="38"/>
                    </a:lnTo>
                    <a:lnTo>
                      <a:pt x="33" y="38"/>
                    </a:lnTo>
                    <a:lnTo>
                      <a:pt x="33" y="257"/>
                    </a:ln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 name="Freeform 558">
                <a:extLst>
                  <a:ext uri="{FF2B5EF4-FFF2-40B4-BE49-F238E27FC236}">
                    <a16:creationId xmlns:a16="http://schemas.microsoft.com/office/drawing/2014/main" id="{34A0FC66-D5EA-4B58-BDD2-8C2897B1F854}"/>
                  </a:ext>
                </a:extLst>
              </p:cNvPr>
              <p:cNvSpPr>
                <a:spLocks/>
              </p:cNvSpPr>
              <p:nvPr/>
            </p:nvSpPr>
            <p:spPr bwMode="auto">
              <a:xfrm>
                <a:off x="6678613" y="16495713"/>
                <a:ext cx="2470150" cy="1938337"/>
              </a:xfrm>
              <a:custGeom>
                <a:avLst/>
                <a:gdLst>
                  <a:gd name="T0" fmla="*/ 1 w 376"/>
                  <a:gd name="T1" fmla="*/ 295 h 295"/>
                  <a:gd name="T2" fmla="*/ 0 w 376"/>
                  <a:gd name="T3" fmla="*/ 278 h 295"/>
                  <a:gd name="T4" fmla="*/ 231 w 376"/>
                  <a:gd name="T5" fmla="*/ 167 h 295"/>
                  <a:gd name="T6" fmla="*/ 362 w 376"/>
                  <a:gd name="T7" fmla="*/ 0 h 295"/>
                  <a:gd name="T8" fmla="*/ 376 w 376"/>
                  <a:gd name="T9" fmla="*/ 8 h 295"/>
                  <a:gd name="T10" fmla="*/ 243 w 376"/>
                  <a:gd name="T11" fmla="*/ 178 h 295"/>
                  <a:gd name="T12" fmla="*/ 1 w 376"/>
                  <a:gd name="T13" fmla="*/ 295 h 295"/>
                </a:gdLst>
                <a:ahLst/>
                <a:cxnLst>
                  <a:cxn ang="0">
                    <a:pos x="T0" y="T1"/>
                  </a:cxn>
                  <a:cxn ang="0">
                    <a:pos x="T2" y="T3"/>
                  </a:cxn>
                  <a:cxn ang="0">
                    <a:pos x="T4" y="T5"/>
                  </a:cxn>
                  <a:cxn ang="0">
                    <a:pos x="T6" y="T7"/>
                  </a:cxn>
                  <a:cxn ang="0">
                    <a:pos x="T8" y="T9"/>
                  </a:cxn>
                  <a:cxn ang="0">
                    <a:pos x="T10" y="T11"/>
                  </a:cxn>
                  <a:cxn ang="0">
                    <a:pos x="T12" y="T13"/>
                  </a:cxn>
                </a:cxnLst>
                <a:rect l="0" t="0" r="r" b="b"/>
                <a:pathLst>
                  <a:path w="376" h="295">
                    <a:moveTo>
                      <a:pt x="1" y="295"/>
                    </a:moveTo>
                    <a:cubicBezTo>
                      <a:pt x="0" y="278"/>
                      <a:pt x="0" y="278"/>
                      <a:pt x="0" y="278"/>
                    </a:cubicBezTo>
                    <a:cubicBezTo>
                      <a:pt x="1" y="278"/>
                      <a:pt x="127" y="271"/>
                      <a:pt x="231" y="167"/>
                    </a:cubicBezTo>
                    <a:cubicBezTo>
                      <a:pt x="298" y="100"/>
                      <a:pt x="339" y="39"/>
                      <a:pt x="362" y="0"/>
                    </a:cubicBezTo>
                    <a:cubicBezTo>
                      <a:pt x="376" y="8"/>
                      <a:pt x="376" y="8"/>
                      <a:pt x="376" y="8"/>
                    </a:cubicBezTo>
                    <a:cubicBezTo>
                      <a:pt x="353" y="48"/>
                      <a:pt x="311" y="110"/>
                      <a:pt x="243" y="178"/>
                    </a:cubicBezTo>
                    <a:cubicBezTo>
                      <a:pt x="134" y="288"/>
                      <a:pt x="6" y="294"/>
                      <a:pt x="1" y="295"/>
                    </a:cubicBez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1" name="Freeform 559">
                <a:extLst>
                  <a:ext uri="{FF2B5EF4-FFF2-40B4-BE49-F238E27FC236}">
                    <a16:creationId xmlns:a16="http://schemas.microsoft.com/office/drawing/2014/main" id="{26E909D3-2F47-44A1-A3FA-3D74FFE3DD41}"/>
                  </a:ext>
                </a:extLst>
              </p:cNvPr>
              <p:cNvSpPr>
                <a:spLocks/>
              </p:cNvSpPr>
              <p:nvPr/>
            </p:nvSpPr>
            <p:spPr bwMode="auto">
              <a:xfrm>
                <a:off x="8931275" y="16317913"/>
                <a:ext cx="288925" cy="322262"/>
              </a:xfrm>
              <a:custGeom>
                <a:avLst/>
                <a:gdLst>
                  <a:gd name="T0" fmla="*/ 182 w 182"/>
                  <a:gd name="T1" fmla="*/ 203 h 203"/>
                  <a:gd name="T2" fmla="*/ 178 w 182"/>
                  <a:gd name="T3" fmla="*/ 0 h 203"/>
                  <a:gd name="T4" fmla="*/ 0 w 182"/>
                  <a:gd name="T5" fmla="*/ 104 h 203"/>
                  <a:gd name="T6" fmla="*/ 182 w 182"/>
                  <a:gd name="T7" fmla="*/ 203 h 203"/>
                </a:gdLst>
                <a:ahLst/>
                <a:cxnLst>
                  <a:cxn ang="0">
                    <a:pos x="T0" y="T1"/>
                  </a:cxn>
                  <a:cxn ang="0">
                    <a:pos x="T2" y="T3"/>
                  </a:cxn>
                  <a:cxn ang="0">
                    <a:pos x="T4" y="T5"/>
                  </a:cxn>
                  <a:cxn ang="0">
                    <a:pos x="T6" y="T7"/>
                  </a:cxn>
                </a:cxnLst>
                <a:rect l="0" t="0" r="r" b="b"/>
                <a:pathLst>
                  <a:path w="182" h="203">
                    <a:moveTo>
                      <a:pt x="182" y="203"/>
                    </a:moveTo>
                    <a:lnTo>
                      <a:pt x="178" y="0"/>
                    </a:lnTo>
                    <a:lnTo>
                      <a:pt x="0" y="104"/>
                    </a:lnTo>
                    <a:lnTo>
                      <a:pt x="182" y="203"/>
                    </a:ln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sp>
        <p:nvSpPr>
          <p:cNvPr id="34" name="TextBox 33">
            <a:extLst>
              <a:ext uri="{FF2B5EF4-FFF2-40B4-BE49-F238E27FC236}">
                <a16:creationId xmlns:a16="http://schemas.microsoft.com/office/drawing/2014/main" id="{DF727FA8-8CDA-4DDF-96FB-3A13AA3B0596}"/>
              </a:ext>
            </a:extLst>
          </p:cNvPr>
          <p:cNvSpPr txBox="1"/>
          <p:nvPr/>
        </p:nvSpPr>
        <p:spPr>
          <a:xfrm>
            <a:off x="3225358" y="1745576"/>
            <a:ext cx="8660372" cy="1631216"/>
          </a:xfrm>
          <a:prstGeom prst="rect">
            <a:avLst/>
          </a:prstGeom>
          <a:noFill/>
        </p:spPr>
        <p:txBody>
          <a:bodyPr wrap="square" rtlCol="0">
            <a:spAutoFit/>
          </a:bodyPr>
          <a:lstStyle/>
          <a:p>
            <a:pPr marL="342900" indent="-342900">
              <a:buFontTx/>
              <a:buChar char="-"/>
            </a:pPr>
            <a:r>
              <a:rPr lang="en-US" sz="2000" dirty="0">
                <a:solidFill>
                  <a:schemeClr val="bg1"/>
                </a:solidFill>
              </a:rPr>
              <a:t>NetScout solution provides rich analytics reports which unable to understand customer experience based on </a:t>
            </a:r>
          </a:p>
          <a:p>
            <a:pPr marL="950913" lvl="1" indent="-342900">
              <a:buFontTx/>
              <a:buChar char="-"/>
            </a:pPr>
            <a:r>
              <a:rPr lang="en-US" sz="2000" dirty="0">
                <a:solidFill>
                  <a:schemeClr val="bg1"/>
                </a:solidFill>
              </a:rPr>
              <a:t>Usage</a:t>
            </a:r>
          </a:p>
          <a:p>
            <a:pPr marL="950913" lvl="1" indent="-342900">
              <a:buFontTx/>
              <a:buChar char="-"/>
            </a:pPr>
            <a:r>
              <a:rPr lang="en-US" sz="2000" dirty="0">
                <a:solidFill>
                  <a:schemeClr val="bg1"/>
                </a:solidFill>
              </a:rPr>
              <a:t>Location</a:t>
            </a:r>
          </a:p>
          <a:p>
            <a:pPr marL="950913" lvl="1" indent="-342900">
              <a:buFontTx/>
              <a:buChar char="-"/>
            </a:pPr>
            <a:endParaRPr lang="en-US" sz="2000" dirty="0">
              <a:solidFill>
                <a:schemeClr val="bg1"/>
              </a:solidFill>
            </a:endParaRPr>
          </a:p>
        </p:txBody>
      </p:sp>
      <p:pic>
        <p:nvPicPr>
          <p:cNvPr id="25" name="Picture 24" descr="A screenshot of a cell phone&#10;&#10;Description automatically generated">
            <a:extLst>
              <a:ext uri="{FF2B5EF4-FFF2-40B4-BE49-F238E27FC236}">
                <a16:creationId xmlns:a16="http://schemas.microsoft.com/office/drawing/2014/main" id="{AA0078A9-FAB2-C740-BD88-6D0505B09B72}"/>
              </a:ext>
            </a:extLst>
          </p:cNvPr>
          <p:cNvPicPr>
            <a:picLocks noChangeAspect="1"/>
          </p:cNvPicPr>
          <p:nvPr/>
        </p:nvPicPr>
        <p:blipFill>
          <a:blip r:embed="rId3"/>
          <a:stretch>
            <a:fillRect/>
          </a:stretch>
        </p:blipFill>
        <p:spPr>
          <a:xfrm>
            <a:off x="4060519" y="2337731"/>
            <a:ext cx="7193901" cy="3735526"/>
          </a:xfrm>
          <a:prstGeom prst="rect">
            <a:avLst/>
          </a:prstGeom>
        </p:spPr>
      </p:pic>
      <p:sp>
        <p:nvSpPr>
          <p:cNvPr id="26" name="TextBox 25">
            <a:extLst>
              <a:ext uri="{FF2B5EF4-FFF2-40B4-BE49-F238E27FC236}">
                <a16:creationId xmlns:a16="http://schemas.microsoft.com/office/drawing/2014/main" id="{16A7FD24-3F52-7242-B564-ED7F81B88494}"/>
              </a:ext>
            </a:extLst>
          </p:cNvPr>
          <p:cNvSpPr txBox="1"/>
          <p:nvPr/>
        </p:nvSpPr>
        <p:spPr>
          <a:xfrm>
            <a:off x="4876801" y="5768025"/>
            <a:ext cx="6019799" cy="338554"/>
          </a:xfrm>
          <a:prstGeom prst="rect">
            <a:avLst/>
          </a:prstGeom>
          <a:solidFill>
            <a:srgbClr val="FFC000"/>
          </a:solidFill>
          <a:ln>
            <a:solidFill>
              <a:schemeClr val="tx1"/>
            </a:solidFill>
          </a:ln>
        </p:spPr>
        <p:txBody>
          <a:bodyPr wrap="square" rtlCol="0">
            <a:spAutoFit/>
          </a:bodyPr>
          <a:lstStyle/>
          <a:p>
            <a:r>
              <a:rPr lang="en-US" sz="1600" dirty="0"/>
              <a:t>KPI View by ONT, OLT, CPE Model, SW Ver, Regions, Markets</a:t>
            </a:r>
          </a:p>
        </p:txBody>
      </p:sp>
      <p:sp>
        <p:nvSpPr>
          <p:cNvPr id="45" name="TextBox 44">
            <a:extLst>
              <a:ext uri="{FF2B5EF4-FFF2-40B4-BE49-F238E27FC236}">
                <a16:creationId xmlns:a16="http://schemas.microsoft.com/office/drawing/2014/main" id="{D1C1F644-0E5E-A64C-94C4-3891237687C8}"/>
              </a:ext>
            </a:extLst>
          </p:cNvPr>
          <p:cNvSpPr txBox="1"/>
          <p:nvPr/>
        </p:nvSpPr>
        <p:spPr>
          <a:xfrm>
            <a:off x="4060519" y="6186627"/>
            <a:ext cx="7313580" cy="338554"/>
          </a:xfrm>
          <a:prstGeom prst="rect">
            <a:avLst/>
          </a:prstGeom>
          <a:solidFill>
            <a:schemeClr val="accent1"/>
          </a:solidFill>
          <a:ln>
            <a:solidFill>
              <a:schemeClr val="tx1"/>
            </a:solidFill>
          </a:ln>
        </p:spPr>
        <p:txBody>
          <a:bodyPr wrap="square" rtlCol="0">
            <a:spAutoFit/>
          </a:bodyPr>
          <a:lstStyle/>
          <a:p>
            <a:r>
              <a:rPr lang="en-US" sz="1600" dirty="0">
                <a:solidFill>
                  <a:schemeClr val="bg1"/>
                </a:solidFill>
              </a:rPr>
              <a:t>Google like data mining, Custom KPI &amp; Dashboards, Flexible reporting &amp; Data export </a:t>
            </a:r>
          </a:p>
        </p:txBody>
      </p:sp>
      <p:sp>
        <p:nvSpPr>
          <p:cNvPr id="6" name="Title 1">
            <a:extLst>
              <a:ext uri="{FF2B5EF4-FFF2-40B4-BE49-F238E27FC236}">
                <a16:creationId xmlns:a16="http://schemas.microsoft.com/office/drawing/2014/main" id="{9CC1C236-A92A-8661-5B46-748B74BF1358}"/>
              </a:ext>
            </a:extLst>
          </p:cNvPr>
          <p:cNvSpPr>
            <a:spLocks noGrp="1"/>
          </p:cNvSpPr>
          <p:nvPr>
            <p:ph type="title"/>
          </p:nvPr>
        </p:nvSpPr>
        <p:spPr>
          <a:xfrm>
            <a:off x="0" y="7917"/>
            <a:ext cx="10515600" cy="869353"/>
          </a:xfrm>
        </p:spPr>
        <p:txBody>
          <a:bodyPr>
            <a:normAutofit/>
          </a:bodyPr>
          <a:lstStyle/>
          <a:p>
            <a:r>
              <a:rPr lang="en-US" b="1" dirty="0">
                <a:latin typeface="+mn-lt"/>
              </a:rPr>
              <a:t>Analyzing User Experience</a:t>
            </a:r>
          </a:p>
        </p:txBody>
      </p:sp>
      <p:sp>
        <p:nvSpPr>
          <p:cNvPr id="7" name="TextBox 6">
            <a:extLst>
              <a:ext uri="{FF2B5EF4-FFF2-40B4-BE49-F238E27FC236}">
                <a16:creationId xmlns:a16="http://schemas.microsoft.com/office/drawing/2014/main" id="{2DBE3907-AFD0-C601-AE54-20810092BA5E}"/>
              </a:ext>
            </a:extLst>
          </p:cNvPr>
          <p:cNvSpPr txBox="1"/>
          <p:nvPr/>
        </p:nvSpPr>
        <p:spPr>
          <a:xfrm>
            <a:off x="4060518" y="1016093"/>
            <a:ext cx="7403771" cy="1200329"/>
          </a:xfrm>
          <a:prstGeom prst="rect">
            <a:avLst/>
          </a:prstGeom>
          <a:noFill/>
        </p:spPr>
        <p:txBody>
          <a:bodyPr wrap="square">
            <a:spAutoFit/>
          </a:bodyPr>
          <a:lstStyle/>
          <a:p>
            <a:r>
              <a:rPr lang="en-AE" dirty="0"/>
              <a:t>Leveraging metadata collected from diverse network sources enables the generation of comprehensive, multi-dimensional analytics,  and can be used to provide  unprecedented insights and empowering informed decision-making for the network administrators</a:t>
            </a:r>
          </a:p>
        </p:txBody>
      </p:sp>
    </p:spTree>
    <p:extLst>
      <p:ext uri="{BB962C8B-B14F-4D97-AF65-F5344CB8AC3E}">
        <p14:creationId xmlns:p14="http://schemas.microsoft.com/office/powerpoint/2010/main" val="511928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38D4EF-F661-AD4A-2900-43A20D9AD3F5}"/>
              </a:ext>
            </a:extLst>
          </p:cNvPr>
          <p:cNvPicPr>
            <a:picLocks noChangeAspect="1"/>
          </p:cNvPicPr>
          <p:nvPr/>
        </p:nvPicPr>
        <p:blipFill>
          <a:blip r:embed="rId2"/>
          <a:stretch>
            <a:fillRect/>
          </a:stretch>
        </p:blipFill>
        <p:spPr>
          <a:xfrm>
            <a:off x="0" y="15222"/>
            <a:ext cx="12192000" cy="6842778"/>
          </a:xfrm>
          <a:prstGeom prst="rect">
            <a:avLst/>
          </a:prstGeom>
        </p:spPr>
      </p:pic>
      <p:sp>
        <p:nvSpPr>
          <p:cNvPr id="2" name="Title 1">
            <a:extLst>
              <a:ext uri="{FF2B5EF4-FFF2-40B4-BE49-F238E27FC236}">
                <a16:creationId xmlns:a16="http://schemas.microsoft.com/office/drawing/2014/main" id="{64CED0CF-257E-91E5-5681-C83C45AAA3C5}"/>
              </a:ext>
            </a:extLst>
          </p:cNvPr>
          <p:cNvSpPr>
            <a:spLocks noGrp="1"/>
          </p:cNvSpPr>
          <p:nvPr>
            <p:ph type="title"/>
          </p:nvPr>
        </p:nvSpPr>
        <p:spPr>
          <a:xfrm>
            <a:off x="632460" y="2536825"/>
            <a:ext cx="10843260" cy="1325563"/>
          </a:xfrm>
        </p:spPr>
        <p:txBody>
          <a:bodyPr/>
          <a:lstStyle/>
          <a:p>
            <a:r>
              <a:rPr lang="en-AE" b="1" dirty="0">
                <a:solidFill>
                  <a:srgbClr val="FFFF00"/>
                </a:solidFill>
              </a:rPr>
              <a:t>Use-Case: Gaming - Experience in Fixed Networks</a:t>
            </a:r>
          </a:p>
        </p:txBody>
      </p:sp>
    </p:spTree>
    <p:extLst>
      <p:ext uri="{BB962C8B-B14F-4D97-AF65-F5344CB8AC3E}">
        <p14:creationId xmlns:p14="http://schemas.microsoft.com/office/powerpoint/2010/main" val="6153516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77AD9-F229-D3FE-5B02-A9A7A9FC3C6E}"/>
            </a:ext>
          </a:extLst>
        </p:cNvPr>
        <p:cNvGrpSpPr/>
        <p:nvPr/>
      </p:nvGrpSpPr>
      <p:grpSpPr>
        <a:xfrm>
          <a:off x="0" y="0"/>
          <a:ext cx="0" cy="0"/>
          <a:chOff x="0" y="0"/>
          <a:chExt cx="0" cy="0"/>
        </a:xfrm>
      </p:grpSpPr>
      <p:sp>
        <p:nvSpPr>
          <p:cNvPr id="3" name="Cloud 2">
            <a:extLst>
              <a:ext uri="{FF2B5EF4-FFF2-40B4-BE49-F238E27FC236}">
                <a16:creationId xmlns:a16="http://schemas.microsoft.com/office/drawing/2014/main" id="{0214656B-4B5D-A72D-0952-323F45020FB4}"/>
              </a:ext>
            </a:extLst>
          </p:cNvPr>
          <p:cNvSpPr/>
          <p:nvPr/>
        </p:nvSpPr>
        <p:spPr>
          <a:xfrm>
            <a:off x="8585833" y="1640910"/>
            <a:ext cx="3452712" cy="4457743"/>
          </a:xfrm>
          <a:prstGeom prst="cloud">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a:p>
        </p:txBody>
      </p:sp>
      <p:pic>
        <p:nvPicPr>
          <p:cNvPr id="6" name="Picture 5">
            <a:extLst>
              <a:ext uri="{FF2B5EF4-FFF2-40B4-BE49-F238E27FC236}">
                <a16:creationId xmlns:a16="http://schemas.microsoft.com/office/drawing/2014/main" id="{49A9FB03-D8B4-E0B0-C054-8ABA79DC61E8}"/>
              </a:ext>
            </a:extLst>
          </p:cNvPr>
          <p:cNvPicPr>
            <a:picLocks noChangeAspect="1"/>
          </p:cNvPicPr>
          <p:nvPr/>
        </p:nvPicPr>
        <p:blipFill>
          <a:blip r:embed="rId3"/>
          <a:stretch>
            <a:fillRect/>
          </a:stretch>
        </p:blipFill>
        <p:spPr>
          <a:xfrm>
            <a:off x="4197059" y="1329633"/>
            <a:ext cx="2404395" cy="1631217"/>
          </a:xfrm>
          <a:prstGeom prst="rect">
            <a:avLst/>
          </a:prstGeom>
        </p:spPr>
      </p:pic>
      <p:grpSp>
        <p:nvGrpSpPr>
          <p:cNvPr id="14" name="Group 13">
            <a:extLst>
              <a:ext uri="{FF2B5EF4-FFF2-40B4-BE49-F238E27FC236}">
                <a16:creationId xmlns:a16="http://schemas.microsoft.com/office/drawing/2014/main" id="{4F87301C-BE63-3C54-7962-77C952C08E2C}"/>
              </a:ext>
            </a:extLst>
          </p:cNvPr>
          <p:cNvGrpSpPr/>
          <p:nvPr/>
        </p:nvGrpSpPr>
        <p:grpSpPr>
          <a:xfrm>
            <a:off x="306270" y="1918201"/>
            <a:ext cx="3505322" cy="3768268"/>
            <a:chOff x="1382845" y="1326364"/>
            <a:chExt cx="5392710" cy="5311010"/>
          </a:xfrm>
        </p:grpSpPr>
        <p:grpSp>
          <p:nvGrpSpPr>
            <p:cNvPr id="12" name="Group 11">
              <a:extLst>
                <a:ext uri="{FF2B5EF4-FFF2-40B4-BE49-F238E27FC236}">
                  <a16:creationId xmlns:a16="http://schemas.microsoft.com/office/drawing/2014/main" id="{D4751DB4-2C2D-E141-13C2-E19C6F1F7541}"/>
                </a:ext>
              </a:extLst>
            </p:cNvPr>
            <p:cNvGrpSpPr/>
            <p:nvPr/>
          </p:nvGrpSpPr>
          <p:grpSpPr>
            <a:xfrm>
              <a:off x="1723601" y="1573602"/>
              <a:ext cx="4594933" cy="4213472"/>
              <a:chOff x="2712952" y="1678533"/>
              <a:chExt cx="4594933" cy="4213472"/>
            </a:xfrm>
          </p:grpSpPr>
          <p:pic>
            <p:nvPicPr>
              <p:cNvPr id="7" name="Picture 6">
                <a:extLst>
                  <a:ext uri="{FF2B5EF4-FFF2-40B4-BE49-F238E27FC236}">
                    <a16:creationId xmlns:a16="http://schemas.microsoft.com/office/drawing/2014/main" id="{37929FED-2B07-BE7E-0827-39CAD866B6FD}"/>
                  </a:ext>
                </a:extLst>
              </p:cNvPr>
              <p:cNvPicPr>
                <a:picLocks noChangeAspect="1"/>
              </p:cNvPicPr>
              <p:nvPr/>
            </p:nvPicPr>
            <p:blipFill>
              <a:blip r:embed="rId4"/>
              <a:stretch>
                <a:fillRect/>
              </a:stretch>
            </p:blipFill>
            <p:spPr>
              <a:xfrm>
                <a:off x="4536724" y="3304631"/>
                <a:ext cx="1326841" cy="1282316"/>
              </a:xfrm>
              <a:prstGeom prst="rect">
                <a:avLst/>
              </a:prstGeom>
            </p:spPr>
          </p:pic>
          <p:pic>
            <p:nvPicPr>
              <p:cNvPr id="8" name="Picture 7">
                <a:extLst>
                  <a:ext uri="{FF2B5EF4-FFF2-40B4-BE49-F238E27FC236}">
                    <a16:creationId xmlns:a16="http://schemas.microsoft.com/office/drawing/2014/main" id="{C489FBD1-D275-E5B9-C053-4E6FC5192F8C}"/>
                  </a:ext>
                </a:extLst>
              </p:cNvPr>
              <p:cNvPicPr>
                <a:picLocks noChangeAspect="1"/>
              </p:cNvPicPr>
              <p:nvPr/>
            </p:nvPicPr>
            <p:blipFill>
              <a:blip r:embed="rId5"/>
              <a:stretch>
                <a:fillRect/>
              </a:stretch>
            </p:blipFill>
            <p:spPr>
              <a:xfrm>
                <a:off x="2712952" y="3416826"/>
                <a:ext cx="1358900" cy="1076083"/>
              </a:xfrm>
              <a:prstGeom prst="rect">
                <a:avLst/>
              </a:prstGeom>
            </p:spPr>
          </p:pic>
          <p:pic>
            <p:nvPicPr>
              <p:cNvPr id="9" name="Picture 8">
                <a:extLst>
                  <a:ext uri="{FF2B5EF4-FFF2-40B4-BE49-F238E27FC236}">
                    <a16:creationId xmlns:a16="http://schemas.microsoft.com/office/drawing/2014/main" id="{C287CE5D-10D6-9D3E-4E97-CA4F81DD8B02}"/>
                  </a:ext>
                </a:extLst>
              </p:cNvPr>
              <p:cNvPicPr>
                <a:picLocks noChangeAspect="1"/>
              </p:cNvPicPr>
              <p:nvPr/>
            </p:nvPicPr>
            <p:blipFill>
              <a:blip r:embed="rId6"/>
              <a:stretch>
                <a:fillRect/>
              </a:stretch>
            </p:blipFill>
            <p:spPr>
              <a:xfrm>
                <a:off x="4738988" y="1678533"/>
                <a:ext cx="922309" cy="1283547"/>
              </a:xfrm>
              <a:prstGeom prst="rect">
                <a:avLst/>
              </a:prstGeom>
            </p:spPr>
          </p:pic>
          <p:pic>
            <p:nvPicPr>
              <p:cNvPr id="10" name="Picture 9">
                <a:extLst>
                  <a:ext uri="{FF2B5EF4-FFF2-40B4-BE49-F238E27FC236}">
                    <a16:creationId xmlns:a16="http://schemas.microsoft.com/office/drawing/2014/main" id="{A6318A19-F9E8-AFCB-F8A9-CB095F679E02}"/>
                  </a:ext>
                </a:extLst>
              </p:cNvPr>
              <p:cNvPicPr>
                <a:picLocks noChangeAspect="1"/>
              </p:cNvPicPr>
              <p:nvPr/>
            </p:nvPicPr>
            <p:blipFill>
              <a:blip r:embed="rId7"/>
              <a:stretch>
                <a:fillRect/>
              </a:stretch>
            </p:blipFill>
            <p:spPr>
              <a:xfrm>
                <a:off x="4365289" y="4935847"/>
                <a:ext cx="1669709" cy="956158"/>
              </a:xfrm>
              <a:prstGeom prst="rect">
                <a:avLst/>
              </a:prstGeom>
            </p:spPr>
          </p:pic>
          <p:pic>
            <p:nvPicPr>
              <p:cNvPr id="11" name="Picture 10">
                <a:extLst>
                  <a:ext uri="{FF2B5EF4-FFF2-40B4-BE49-F238E27FC236}">
                    <a16:creationId xmlns:a16="http://schemas.microsoft.com/office/drawing/2014/main" id="{05CE9CBA-EEB4-9958-B6E0-D6834C79A670}"/>
                  </a:ext>
                </a:extLst>
              </p:cNvPr>
              <p:cNvPicPr>
                <a:picLocks noChangeAspect="1"/>
              </p:cNvPicPr>
              <p:nvPr/>
            </p:nvPicPr>
            <p:blipFill>
              <a:blip r:embed="rId8"/>
              <a:stretch>
                <a:fillRect/>
              </a:stretch>
            </p:blipFill>
            <p:spPr>
              <a:xfrm>
                <a:off x="6328437" y="3242961"/>
                <a:ext cx="979448" cy="1492057"/>
              </a:xfrm>
              <a:prstGeom prst="rect">
                <a:avLst/>
              </a:prstGeom>
            </p:spPr>
          </p:pic>
        </p:grpSp>
        <p:sp>
          <p:nvSpPr>
            <p:cNvPr id="13" name="Oval 12">
              <a:extLst>
                <a:ext uri="{FF2B5EF4-FFF2-40B4-BE49-F238E27FC236}">
                  <a16:creationId xmlns:a16="http://schemas.microsoft.com/office/drawing/2014/main" id="{7CF98D9C-BCC7-2F03-AEFF-AF93EA477D9E}"/>
                </a:ext>
              </a:extLst>
            </p:cNvPr>
            <p:cNvSpPr/>
            <p:nvPr/>
          </p:nvSpPr>
          <p:spPr>
            <a:xfrm>
              <a:off x="1382845" y="1326364"/>
              <a:ext cx="5392710" cy="531101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dirty="0"/>
            </a:p>
          </p:txBody>
        </p:sp>
      </p:grpSp>
      <p:pic>
        <p:nvPicPr>
          <p:cNvPr id="15" name="Picture 14">
            <a:extLst>
              <a:ext uri="{FF2B5EF4-FFF2-40B4-BE49-F238E27FC236}">
                <a16:creationId xmlns:a16="http://schemas.microsoft.com/office/drawing/2014/main" id="{C603FD79-D5FC-5A0C-2E93-D4DD2893B8EE}"/>
              </a:ext>
            </a:extLst>
          </p:cNvPr>
          <p:cNvPicPr>
            <a:picLocks noChangeAspect="1"/>
          </p:cNvPicPr>
          <p:nvPr/>
        </p:nvPicPr>
        <p:blipFill>
          <a:blip r:embed="rId9"/>
          <a:stretch>
            <a:fillRect/>
          </a:stretch>
        </p:blipFill>
        <p:spPr>
          <a:xfrm>
            <a:off x="3984305" y="4653542"/>
            <a:ext cx="2617149" cy="1638563"/>
          </a:xfrm>
          <a:prstGeom prst="rect">
            <a:avLst/>
          </a:prstGeom>
        </p:spPr>
      </p:pic>
      <p:sp>
        <p:nvSpPr>
          <p:cNvPr id="16" name="Oval 15">
            <a:extLst>
              <a:ext uri="{FF2B5EF4-FFF2-40B4-BE49-F238E27FC236}">
                <a16:creationId xmlns:a16="http://schemas.microsoft.com/office/drawing/2014/main" id="{70456433-B12D-EBFE-585E-FAF4426461C9}"/>
              </a:ext>
            </a:extLst>
          </p:cNvPr>
          <p:cNvSpPr/>
          <p:nvPr/>
        </p:nvSpPr>
        <p:spPr>
          <a:xfrm>
            <a:off x="5181128" y="3229847"/>
            <a:ext cx="223501" cy="290309"/>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20" name="Oval 19">
            <a:extLst>
              <a:ext uri="{FF2B5EF4-FFF2-40B4-BE49-F238E27FC236}">
                <a16:creationId xmlns:a16="http://schemas.microsoft.com/office/drawing/2014/main" id="{807A0FDB-F408-EEB4-3484-70F45EB37414}"/>
              </a:ext>
            </a:extLst>
          </p:cNvPr>
          <p:cNvSpPr/>
          <p:nvPr/>
        </p:nvSpPr>
        <p:spPr>
          <a:xfrm>
            <a:off x="5175755" y="3708726"/>
            <a:ext cx="223501" cy="290309"/>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21" name="Oval 20">
            <a:extLst>
              <a:ext uri="{FF2B5EF4-FFF2-40B4-BE49-F238E27FC236}">
                <a16:creationId xmlns:a16="http://schemas.microsoft.com/office/drawing/2014/main" id="{96AFF60F-A48B-A246-D474-78A63EE6FB70}"/>
              </a:ext>
            </a:extLst>
          </p:cNvPr>
          <p:cNvSpPr/>
          <p:nvPr/>
        </p:nvSpPr>
        <p:spPr>
          <a:xfrm>
            <a:off x="5175754" y="4187605"/>
            <a:ext cx="223501" cy="290309"/>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a:p>
        </p:txBody>
      </p:sp>
      <p:grpSp>
        <p:nvGrpSpPr>
          <p:cNvPr id="50" name="Group 49">
            <a:extLst>
              <a:ext uri="{FF2B5EF4-FFF2-40B4-BE49-F238E27FC236}">
                <a16:creationId xmlns:a16="http://schemas.microsoft.com/office/drawing/2014/main" id="{E53890DA-8EC6-4426-87E3-5E6FAC2E67EC}"/>
              </a:ext>
            </a:extLst>
          </p:cNvPr>
          <p:cNvGrpSpPr/>
          <p:nvPr/>
        </p:nvGrpSpPr>
        <p:grpSpPr>
          <a:xfrm>
            <a:off x="9335422" y="2093621"/>
            <a:ext cx="2286682" cy="3016382"/>
            <a:chOff x="8641148" y="2027351"/>
            <a:chExt cx="2286682" cy="3016382"/>
          </a:xfrm>
        </p:grpSpPr>
        <p:sp>
          <p:nvSpPr>
            <p:cNvPr id="22" name="TextBox 21">
              <a:extLst>
                <a:ext uri="{FF2B5EF4-FFF2-40B4-BE49-F238E27FC236}">
                  <a16:creationId xmlns:a16="http://schemas.microsoft.com/office/drawing/2014/main" id="{CF7BF95A-CB83-41F4-98AA-021A1990297B}"/>
                </a:ext>
              </a:extLst>
            </p:cNvPr>
            <p:cNvSpPr txBox="1"/>
            <p:nvPr/>
          </p:nvSpPr>
          <p:spPr>
            <a:xfrm>
              <a:off x="8641148" y="2027351"/>
              <a:ext cx="2007464" cy="584775"/>
            </a:xfrm>
            <a:prstGeom prst="rect">
              <a:avLst/>
            </a:prstGeom>
            <a:noFill/>
          </p:spPr>
          <p:txBody>
            <a:bodyPr wrap="square">
              <a:spAutoFit/>
            </a:bodyPr>
            <a:lstStyle/>
            <a:p>
              <a:r>
                <a:rPr lang="en-AE" sz="3200" dirty="0">
                  <a:solidFill>
                    <a:schemeClr val="bg1"/>
                  </a:solidFill>
                </a:rPr>
                <a:t>Latency</a:t>
              </a:r>
            </a:p>
          </p:txBody>
        </p:sp>
        <p:sp>
          <p:nvSpPr>
            <p:cNvPr id="46" name="TextBox 45">
              <a:extLst>
                <a:ext uri="{FF2B5EF4-FFF2-40B4-BE49-F238E27FC236}">
                  <a16:creationId xmlns:a16="http://schemas.microsoft.com/office/drawing/2014/main" id="{C136C662-B65A-BBEF-33A0-2AF2754D27F4}"/>
                </a:ext>
              </a:extLst>
            </p:cNvPr>
            <p:cNvSpPr txBox="1"/>
            <p:nvPr/>
          </p:nvSpPr>
          <p:spPr>
            <a:xfrm>
              <a:off x="8641148" y="2849921"/>
              <a:ext cx="2286682" cy="584775"/>
            </a:xfrm>
            <a:prstGeom prst="rect">
              <a:avLst/>
            </a:prstGeom>
            <a:noFill/>
          </p:spPr>
          <p:txBody>
            <a:bodyPr wrap="square">
              <a:spAutoFit/>
            </a:bodyPr>
            <a:lstStyle/>
            <a:p>
              <a:r>
                <a:rPr lang="en-AE" sz="3200" dirty="0">
                  <a:solidFill>
                    <a:schemeClr val="bg1"/>
                  </a:solidFill>
                </a:rPr>
                <a:t>Packet Loss</a:t>
              </a:r>
            </a:p>
          </p:txBody>
        </p:sp>
        <p:sp>
          <p:nvSpPr>
            <p:cNvPr id="47" name="TextBox 46">
              <a:extLst>
                <a:ext uri="{FF2B5EF4-FFF2-40B4-BE49-F238E27FC236}">
                  <a16:creationId xmlns:a16="http://schemas.microsoft.com/office/drawing/2014/main" id="{48A4D8F5-EB26-AB6D-0707-BFDB2C061DD9}"/>
                </a:ext>
              </a:extLst>
            </p:cNvPr>
            <p:cNvSpPr txBox="1"/>
            <p:nvPr/>
          </p:nvSpPr>
          <p:spPr>
            <a:xfrm>
              <a:off x="8641148" y="3677483"/>
              <a:ext cx="2286682" cy="584775"/>
            </a:xfrm>
            <a:prstGeom prst="rect">
              <a:avLst/>
            </a:prstGeom>
            <a:noFill/>
          </p:spPr>
          <p:txBody>
            <a:bodyPr wrap="square">
              <a:spAutoFit/>
            </a:bodyPr>
            <a:lstStyle/>
            <a:p>
              <a:r>
                <a:rPr lang="en-AE" sz="3200" dirty="0">
                  <a:solidFill>
                    <a:schemeClr val="bg1"/>
                  </a:solidFill>
                </a:rPr>
                <a:t>Jitter</a:t>
              </a:r>
            </a:p>
          </p:txBody>
        </p:sp>
        <p:sp>
          <p:nvSpPr>
            <p:cNvPr id="48" name="TextBox 47">
              <a:extLst>
                <a:ext uri="{FF2B5EF4-FFF2-40B4-BE49-F238E27FC236}">
                  <a16:creationId xmlns:a16="http://schemas.microsoft.com/office/drawing/2014/main" id="{24FA9D76-8BAF-86AA-50D7-B1D5B9B9D72E}"/>
                </a:ext>
              </a:extLst>
            </p:cNvPr>
            <p:cNvSpPr txBox="1"/>
            <p:nvPr/>
          </p:nvSpPr>
          <p:spPr>
            <a:xfrm>
              <a:off x="8641148" y="4458958"/>
              <a:ext cx="2286682" cy="584775"/>
            </a:xfrm>
            <a:prstGeom prst="rect">
              <a:avLst/>
            </a:prstGeom>
            <a:noFill/>
          </p:spPr>
          <p:txBody>
            <a:bodyPr wrap="square">
              <a:spAutoFit/>
            </a:bodyPr>
            <a:lstStyle/>
            <a:p>
              <a:r>
                <a:rPr lang="en-AE" sz="3200" dirty="0">
                  <a:solidFill>
                    <a:schemeClr val="bg1"/>
                  </a:solidFill>
                </a:rPr>
                <a:t>Throughput</a:t>
              </a:r>
            </a:p>
          </p:txBody>
        </p:sp>
      </p:grpSp>
      <p:sp>
        <p:nvSpPr>
          <p:cNvPr id="49" name="Right Arrow 48">
            <a:extLst>
              <a:ext uri="{FF2B5EF4-FFF2-40B4-BE49-F238E27FC236}">
                <a16:creationId xmlns:a16="http://schemas.microsoft.com/office/drawing/2014/main" id="{E925597F-A495-3656-7FA4-DC27935B9C41}"/>
              </a:ext>
            </a:extLst>
          </p:cNvPr>
          <p:cNvSpPr/>
          <p:nvPr/>
        </p:nvSpPr>
        <p:spPr>
          <a:xfrm>
            <a:off x="6844227" y="3571657"/>
            <a:ext cx="1536183" cy="461356"/>
          </a:xfrm>
          <a:prstGeom prst="rightArrow">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62" name="Title 1">
            <a:extLst>
              <a:ext uri="{FF2B5EF4-FFF2-40B4-BE49-F238E27FC236}">
                <a16:creationId xmlns:a16="http://schemas.microsoft.com/office/drawing/2014/main" id="{C1D11E9C-5AB2-EE3C-FDEA-D9D8FEDD7F3F}"/>
              </a:ext>
            </a:extLst>
          </p:cNvPr>
          <p:cNvSpPr>
            <a:spLocks noGrp="1"/>
          </p:cNvSpPr>
          <p:nvPr>
            <p:ph type="title"/>
          </p:nvPr>
        </p:nvSpPr>
        <p:spPr>
          <a:xfrm>
            <a:off x="0" y="7917"/>
            <a:ext cx="10515600" cy="869353"/>
          </a:xfrm>
        </p:spPr>
        <p:txBody>
          <a:bodyPr>
            <a:normAutofit/>
          </a:bodyPr>
          <a:lstStyle/>
          <a:p>
            <a:r>
              <a:rPr lang="en-US" b="1" dirty="0">
                <a:latin typeface="+mn-lt"/>
              </a:rPr>
              <a:t>Analyzing User Experience - Gaming</a:t>
            </a:r>
          </a:p>
        </p:txBody>
      </p:sp>
      <p:sp>
        <p:nvSpPr>
          <p:cNvPr id="2" name="TextBox 1">
            <a:extLst>
              <a:ext uri="{FF2B5EF4-FFF2-40B4-BE49-F238E27FC236}">
                <a16:creationId xmlns:a16="http://schemas.microsoft.com/office/drawing/2014/main" id="{0862AD00-D77C-E180-526C-E3B285115F6E}"/>
              </a:ext>
            </a:extLst>
          </p:cNvPr>
          <p:cNvSpPr txBox="1"/>
          <p:nvPr/>
        </p:nvSpPr>
        <p:spPr>
          <a:xfrm>
            <a:off x="10647227" y="621747"/>
            <a:ext cx="1391318" cy="707886"/>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r>
              <a:rPr lang="en-US" sz="2000" b="1" dirty="0">
                <a:ln/>
              </a:rPr>
              <a:t>Protocol dependent</a:t>
            </a:r>
          </a:p>
        </p:txBody>
      </p:sp>
      <p:cxnSp>
        <p:nvCxnSpPr>
          <p:cNvPr id="5" name="Straight Connector 4">
            <a:extLst>
              <a:ext uri="{FF2B5EF4-FFF2-40B4-BE49-F238E27FC236}">
                <a16:creationId xmlns:a16="http://schemas.microsoft.com/office/drawing/2014/main" id="{592E5C34-9E79-F068-1C65-20395CAE0B8B}"/>
              </a:ext>
            </a:extLst>
          </p:cNvPr>
          <p:cNvCxnSpPr>
            <a:cxnSpLocks/>
            <a:stCxn id="2" idx="1"/>
          </p:cNvCxnSpPr>
          <p:nvPr/>
        </p:nvCxnSpPr>
        <p:spPr>
          <a:xfrm flipH="1">
            <a:off x="10045074" y="975690"/>
            <a:ext cx="602153" cy="942511"/>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672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1" grpId="0" animBg="1"/>
      <p:bldP spid="4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EF0EC-872F-114C-1BB7-0391D6BE27BF}"/>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9B4E1F6E-92ED-26E6-0868-E8E68442FB03}"/>
              </a:ext>
            </a:extLst>
          </p:cNvPr>
          <p:cNvGrpSpPr/>
          <p:nvPr/>
        </p:nvGrpSpPr>
        <p:grpSpPr>
          <a:xfrm>
            <a:off x="1793343" y="1178273"/>
            <a:ext cx="3119610" cy="2402087"/>
            <a:chOff x="629637" y="1759259"/>
            <a:chExt cx="3436199" cy="1961679"/>
          </a:xfrm>
        </p:grpSpPr>
        <p:sp>
          <p:nvSpPr>
            <p:cNvPr id="22" name="TextBox 21">
              <a:extLst>
                <a:ext uri="{FF2B5EF4-FFF2-40B4-BE49-F238E27FC236}">
                  <a16:creationId xmlns:a16="http://schemas.microsoft.com/office/drawing/2014/main" id="{EDD38B2D-A6C9-1A0D-2E9B-2080D0D52673}"/>
                </a:ext>
              </a:extLst>
            </p:cNvPr>
            <p:cNvSpPr txBox="1"/>
            <p:nvPr/>
          </p:nvSpPr>
          <p:spPr>
            <a:xfrm>
              <a:off x="629637" y="1759259"/>
              <a:ext cx="3436199" cy="584775"/>
            </a:xfrm>
            <a:prstGeom prst="rect">
              <a:avLst/>
            </a:prstGeom>
            <a:noFill/>
          </p:spPr>
          <p:txBody>
            <a:bodyPr wrap="square">
              <a:spAutoFit/>
            </a:bodyPr>
            <a:lstStyle/>
            <a:p>
              <a:r>
                <a:rPr lang="en-AE" sz="3200" dirty="0"/>
                <a:t>Improved latency</a:t>
              </a:r>
            </a:p>
          </p:txBody>
        </p:sp>
        <p:pic>
          <p:nvPicPr>
            <p:cNvPr id="3" name="Picture 2">
              <a:extLst>
                <a:ext uri="{FF2B5EF4-FFF2-40B4-BE49-F238E27FC236}">
                  <a16:creationId xmlns:a16="http://schemas.microsoft.com/office/drawing/2014/main" id="{31FDCCE9-A4ED-CEA5-C8E9-DF218B6F3CE9}"/>
                </a:ext>
              </a:extLst>
            </p:cNvPr>
            <p:cNvPicPr>
              <a:picLocks noChangeAspect="1"/>
            </p:cNvPicPr>
            <p:nvPr/>
          </p:nvPicPr>
          <p:blipFill>
            <a:blip r:embed="rId3"/>
            <a:stretch>
              <a:fillRect/>
            </a:stretch>
          </p:blipFill>
          <p:spPr>
            <a:xfrm>
              <a:off x="800740" y="2319706"/>
              <a:ext cx="3093993" cy="1401232"/>
            </a:xfrm>
            <a:prstGeom prst="rect">
              <a:avLst/>
            </a:prstGeom>
          </p:spPr>
        </p:pic>
      </p:grpSp>
      <p:grpSp>
        <p:nvGrpSpPr>
          <p:cNvPr id="18" name="Group 17">
            <a:extLst>
              <a:ext uri="{FF2B5EF4-FFF2-40B4-BE49-F238E27FC236}">
                <a16:creationId xmlns:a16="http://schemas.microsoft.com/office/drawing/2014/main" id="{0F2F9FCA-A8B5-5321-C8F4-E324FB50D957}"/>
              </a:ext>
            </a:extLst>
          </p:cNvPr>
          <p:cNvGrpSpPr/>
          <p:nvPr/>
        </p:nvGrpSpPr>
        <p:grpSpPr>
          <a:xfrm>
            <a:off x="1505227" y="4115271"/>
            <a:ext cx="4143055" cy="2274806"/>
            <a:chOff x="2331224" y="3162247"/>
            <a:chExt cx="4563508" cy="1857734"/>
          </a:xfrm>
        </p:grpSpPr>
        <p:sp>
          <p:nvSpPr>
            <p:cNvPr id="46" name="TextBox 45">
              <a:extLst>
                <a:ext uri="{FF2B5EF4-FFF2-40B4-BE49-F238E27FC236}">
                  <a16:creationId xmlns:a16="http://schemas.microsoft.com/office/drawing/2014/main" id="{47A4162E-A39B-1000-47B5-FDE1C24BF6B9}"/>
                </a:ext>
              </a:extLst>
            </p:cNvPr>
            <p:cNvSpPr txBox="1"/>
            <p:nvPr/>
          </p:nvSpPr>
          <p:spPr>
            <a:xfrm>
              <a:off x="2331224" y="3162247"/>
              <a:ext cx="4563508" cy="477560"/>
            </a:xfrm>
            <a:prstGeom prst="rect">
              <a:avLst/>
            </a:prstGeom>
            <a:noFill/>
          </p:spPr>
          <p:txBody>
            <a:bodyPr wrap="square">
              <a:spAutoFit/>
            </a:bodyPr>
            <a:lstStyle/>
            <a:p>
              <a:r>
                <a:rPr lang="en-AE" sz="3200" dirty="0"/>
                <a:t>Improved throughput</a:t>
              </a:r>
            </a:p>
          </p:txBody>
        </p:sp>
        <p:pic>
          <p:nvPicPr>
            <p:cNvPr id="4" name="Picture 3">
              <a:extLst>
                <a:ext uri="{FF2B5EF4-FFF2-40B4-BE49-F238E27FC236}">
                  <a16:creationId xmlns:a16="http://schemas.microsoft.com/office/drawing/2014/main" id="{2BA8BDC6-6C3A-F7D1-354D-8464833E9C5C}"/>
                </a:ext>
              </a:extLst>
            </p:cNvPr>
            <p:cNvPicPr>
              <a:picLocks noChangeAspect="1"/>
            </p:cNvPicPr>
            <p:nvPr/>
          </p:nvPicPr>
          <p:blipFill>
            <a:blip r:embed="rId4"/>
            <a:stretch>
              <a:fillRect/>
            </a:stretch>
          </p:blipFill>
          <p:spPr>
            <a:xfrm>
              <a:off x="2892614" y="3750651"/>
              <a:ext cx="3093993" cy="1269330"/>
            </a:xfrm>
            <a:prstGeom prst="rect">
              <a:avLst/>
            </a:prstGeom>
          </p:spPr>
        </p:pic>
      </p:grpSp>
      <p:grpSp>
        <p:nvGrpSpPr>
          <p:cNvPr id="19" name="Group 18">
            <a:extLst>
              <a:ext uri="{FF2B5EF4-FFF2-40B4-BE49-F238E27FC236}">
                <a16:creationId xmlns:a16="http://schemas.microsoft.com/office/drawing/2014/main" id="{7B9C6C4B-A9D9-05C0-4B1D-F2413A4E9046}"/>
              </a:ext>
            </a:extLst>
          </p:cNvPr>
          <p:cNvGrpSpPr/>
          <p:nvPr/>
        </p:nvGrpSpPr>
        <p:grpSpPr>
          <a:xfrm>
            <a:off x="7368176" y="2199806"/>
            <a:ext cx="3377468" cy="3015440"/>
            <a:chOff x="8542623" y="3564282"/>
            <a:chExt cx="3377468" cy="3015440"/>
          </a:xfrm>
        </p:grpSpPr>
        <p:sp>
          <p:nvSpPr>
            <p:cNvPr id="47" name="TextBox 46">
              <a:extLst>
                <a:ext uri="{FF2B5EF4-FFF2-40B4-BE49-F238E27FC236}">
                  <a16:creationId xmlns:a16="http://schemas.microsoft.com/office/drawing/2014/main" id="{958EF2A0-6187-E196-1D41-3EB5BC2807DE}"/>
                </a:ext>
              </a:extLst>
            </p:cNvPr>
            <p:cNvSpPr txBox="1"/>
            <p:nvPr/>
          </p:nvSpPr>
          <p:spPr>
            <a:xfrm>
              <a:off x="8542623" y="3564282"/>
              <a:ext cx="3377468" cy="1077218"/>
            </a:xfrm>
            <a:prstGeom prst="rect">
              <a:avLst/>
            </a:prstGeom>
            <a:noFill/>
          </p:spPr>
          <p:txBody>
            <a:bodyPr wrap="square">
              <a:spAutoFit/>
            </a:bodyPr>
            <a:lstStyle/>
            <a:p>
              <a:pPr algn="ctr"/>
              <a:r>
                <a:rPr lang="en-AE" sz="3200" dirty="0"/>
                <a:t>Montized gaming packages</a:t>
              </a:r>
            </a:p>
          </p:txBody>
        </p:sp>
        <p:pic>
          <p:nvPicPr>
            <p:cNvPr id="5" name="Picture 4">
              <a:extLst>
                <a:ext uri="{FF2B5EF4-FFF2-40B4-BE49-F238E27FC236}">
                  <a16:creationId xmlns:a16="http://schemas.microsoft.com/office/drawing/2014/main" id="{B3B0C801-A965-7AAD-1983-1173AE54AA4A}"/>
                </a:ext>
              </a:extLst>
            </p:cNvPr>
            <p:cNvPicPr>
              <a:picLocks noChangeAspect="1"/>
            </p:cNvPicPr>
            <p:nvPr/>
          </p:nvPicPr>
          <p:blipFill>
            <a:blip r:embed="rId5"/>
            <a:stretch>
              <a:fillRect/>
            </a:stretch>
          </p:blipFill>
          <p:spPr>
            <a:xfrm>
              <a:off x="8876530" y="4641500"/>
              <a:ext cx="2709653" cy="1938222"/>
            </a:xfrm>
            <a:prstGeom prst="rect">
              <a:avLst/>
            </a:prstGeom>
          </p:spPr>
        </p:pic>
      </p:grpSp>
      <p:cxnSp>
        <p:nvCxnSpPr>
          <p:cNvPr id="25" name="Curved Connector 24">
            <a:extLst>
              <a:ext uri="{FF2B5EF4-FFF2-40B4-BE49-F238E27FC236}">
                <a16:creationId xmlns:a16="http://schemas.microsoft.com/office/drawing/2014/main" id="{D7E26DFB-2DAD-39C0-B74D-AB25E68924B5}"/>
              </a:ext>
            </a:extLst>
          </p:cNvPr>
          <p:cNvCxnSpPr/>
          <p:nvPr/>
        </p:nvCxnSpPr>
        <p:spPr>
          <a:xfrm>
            <a:off x="5066675" y="2563318"/>
            <a:ext cx="2488368" cy="1682817"/>
          </a:xfrm>
          <a:prstGeom prst="curvedConnector3">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6" name="Curved Connector 25">
            <a:extLst>
              <a:ext uri="{FF2B5EF4-FFF2-40B4-BE49-F238E27FC236}">
                <a16:creationId xmlns:a16="http://schemas.microsoft.com/office/drawing/2014/main" id="{F4BE9749-CADF-F3BE-A158-D531BBD7ABA6}"/>
              </a:ext>
            </a:extLst>
          </p:cNvPr>
          <p:cNvCxnSpPr>
            <a:cxnSpLocks/>
            <a:stCxn id="4" idx="3"/>
          </p:cNvCxnSpPr>
          <p:nvPr/>
        </p:nvCxnSpPr>
        <p:spPr>
          <a:xfrm flipV="1">
            <a:off x="4823826" y="4407658"/>
            <a:ext cx="2731217" cy="1205268"/>
          </a:xfrm>
          <a:prstGeom prst="curvedConnector3">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29" name="Title 1">
            <a:extLst>
              <a:ext uri="{FF2B5EF4-FFF2-40B4-BE49-F238E27FC236}">
                <a16:creationId xmlns:a16="http://schemas.microsoft.com/office/drawing/2014/main" id="{9C049091-DECE-4DB2-469B-D29CAAC0A312}"/>
              </a:ext>
            </a:extLst>
          </p:cNvPr>
          <p:cNvSpPr txBox="1">
            <a:spLocks/>
          </p:cNvSpPr>
          <p:nvPr/>
        </p:nvSpPr>
        <p:spPr>
          <a:xfrm>
            <a:off x="0" y="7917"/>
            <a:ext cx="10515600" cy="8693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mn-lt"/>
              </a:rPr>
              <a:t>Outcomes - Gaming</a:t>
            </a:r>
          </a:p>
        </p:txBody>
      </p:sp>
    </p:spTree>
    <p:extLst>
      <p:ext uri="{BB962C8B-B14F-4D97-AF65-F5344CB8AC3E}">
        <p14:creationId xmlns:p14="http://schemas.microsoft.com/office/powerpoint/2010/main" val="191612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heckerboard(across)">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60972-D36B-36C0-DFA5-3694B55FB2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CBA320-C310-123E-5E83-D5477E4905B6}"/>
              </a:ext>
            </a:extLst>
          </p:cNvPr>
          <p:cNvSpPr>
            <a:spLocks noGrp="1"/>
          </p:cNvSpPr>
          <p:nvPr>
            <p:ph type="title"/>
          </p:nvPr>
        </p:nvSpPr>
        <p:spPr>
          <a:xfrm>
            <a:off x="0" y="0"/>
            <a:ext cx="12192000" cy="694063"/>
          </a:xfrm>
        </p:spPr>
        <p:txBody>
          <a:bodyPr vert="horz" lIns="91440" tIns="45720" rIns="91440" bIns="45720" rtlCol="0" anchor="b">
            <a:noAutofit/>
          </a:bodyPr>
          <a:lstStyle/>
          <a:p>
            <a:r>
              <a:rPr lang="en-US" b="1" kern="1200" dirty="0">
                <a:solidFill>
                  <a:schemeClr val="tx1"/>
                </a:solidFill>
                <a:latin typeface="+mn-lt"/>
                <a:ea typeface="+mj-ea"/>
                <a:cs typeface="+mj-cs"/>
              </a:rPr>
              <a:t>Deployments</a:t>
            </a:r>
          </a:p>
        </p:txBody>
      </p:sp>
      <p:pic>
        <p:nvPicPr>
          <p:cNvPr id="15" name="Picture 14" descr="Comcast_Logo.svg.png">
            <a:extLst>
              <a:ext uri="{FF2B5EF4-FFF2-40B4-BE49-F238E27FC236}">
                <a16:creationId xmlns:a16="http://schemas.microsoft.com/office/drawing/2014/main" id="{5B3338DE-DCE5-BE6C-72F1-DB03AA1236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190" y="1532557"/>
            <a:ext cx="3268127" cy="822367"/>
          </a:xfrm>
          <a:prstGeom prst="rect">
            <a:avLst/>
          </a:prstGeom>
        </p:spPr>
      </p:pic>
      <p:pic>
        <p:nvPicPr>
          <p:cNvPr id="16" name="Picture 15">
            <a:extLst>
              <a:ext uri="{FF2B5EF4-FFF2-40B4-BE49-F238E27FC236}">
                <a16:creationId xmlns:a16="http://schemas.microsoft.com/office/drawing/2014/main" id="{F8E451B5-6D90-3B62-45C9-7DF99C32A717}"/>
              </a:ext>
            </a:extLst>
          </p:cNvPr>
          <p:cNvPicPr>
            <a:picLocks noChangeAspect="1"/>
          </p:cNvPicPr>
          <p:nvPr/>
        </p:nvPicPr>
        <p:blipFill>
          <a:blip r:embed="rId3"/>
          <a:stretch>
            <a:fillRect/>
          </a:stretch>
        </p:blipFill>
        <p:spPr>
          <a:xfrm>
            <a:off x="8091291" y="5374949"/>
            <a:ext cx="3400322" cy="439318"/>
          </a:xfrm>
          <a:prstGeom prst="rect">
            <a:avLst/>
          </a:prstGeom>
        </p:spPr>
      </p:pic>
      <p:pic>
        <p:nvPicPr>
          <p:cNvPr id="17" name="Picture 16">
            <a:extLst>
              <a:ext uri="{FF2B5EF4-FFF2-40B4-BE49-F238E27FC236}">
                <a16:creationId xmlns:a16="http://schemas.microsoft.com/office/drawing/2014/main" id="{287C3609-D0E4-9442-4E20-88C7A56F8337}"/>
              </a:ext>
            </a:extLst>
          </p:cNvPr>
          <p:cNvPicPr>
            <a:picLocks noChangeAspect="1"/>
          </p:cNvPicPr>
          <p:nvPr/>
        </p:nvPicPr>
        <p:blipFill>
          <a:blip r:embed="rId4"/>
          <a:stretch>
            <a:fillRect/>
          </a:stretch>
        </p:blipFill>
        <p:spPr>
          <a:xfrm>
            <a:off x="4754219" y="3223593"/>
            <a:ext cx="2992378" cy="2151356"/>
          </a:xfrm>
          <a:prstGeom prst="rect">
            <a:avLst/>
          </a:prstGeom>
        </p:spPr>
      </p:pic>
      <p:pic>
        <p:nvPicPr>
          <p:cNvPr id="18" name="Picture 17">
            <a:extLst>
              <a:ext uri="{FF2B5EF4-FFF2-40B4-BE49-F238E27FC236}">
                <a16:creationId xmlns:a16="http://schemas.microsoft.com/office/drawing/2014/main" id="{31EFF1F4-D3B7-7B9C-7279-DF5387C86ED5}"/>
              </a:ext>
            </a:extLst>
          </p:cNvPr>
          <p:cNvPicPr>
            <a:picLocks noChangeAspect="1"/>
          </p:cNvPicPr>
          <p:nvPr/>
        </p:nvPicPr>
        <p:blipFill>
          <a:blip r:embed="rId5"/>
          <a:stretch>
            <a:fillRect/>
          </a:stretch>
        </p:blipFill>
        <p:spPr>
          <a:xfrm>
            <a:off x="9151248" y="1043733"/>
            <a:ext cx="2491562" cy="822367"/>
          </a:xfrm>
          <a:prstGeom prst="rect">
            <a:avLst/>
          </a:prstGeom>
        </p:spPr>
      </p:pic>
      <p:pic>
        <p:nvPicPr>
          <p:cNvPr id="12" name="Picture 11">
            <a:extLst>
              <a:ext uri="{FF2B5EF4-FFF2-40B4-BE49-F238E27FC236}">
                <a16:creationId xmlns:a16="http://schemas.microsoft.com/office/drawing/2014/main" id="{7E5314A4-F535-7F86-5628-14F1AB1CFE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0257" y="4327816"/>
            <a:ext cx="3187072" cy="822366"/>
          </a:xfrm>
          <a:prstGeom prst="rect">
            <a:avLst/>
          </a:prstGeom>
        </p:spPr>
      </p:pic>
      <p:pic>
        <p:nvPicPr>
          <p:cNvPr id="1042" name="Picture 18" descr="Jio - Wikipedia">
            <a:extLst>
              <a:ext uri="{FF2B5EF4-FFF2-40B4-BE49-F238E27FC236}">
                <a16:creationId xmlns:a16="http://schemas.microsoft.com/office/drawing/2014/main" id="{3A3281EF-8DCD-386B-8FB3-AD9BD4C1B6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95180" y="2772753"/>
            <a:ext cx="1312493" cy="131249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Rogers Communications CEO Nadir Mohamed ...">
            <a:extLst>
              <a:ext uri="{FF2B5EF4-FFF2-40B4-BE49-F238E27FC236}">
                <a16:creationId xmlns:a16="http://schemas.microsoft.com/office/drawing/2014/main" id="{81213AC0-197E-1702-D8FB-155E0515D5C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50024" y="1044961"/>
            <a:ext cx="2200769" cy="1308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60840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9BDFF62-67BF-A8E8-483F-CA7027081BFB}"/>
              </a:ext>
            </a:extLst>
          </p:cNvPr>
          <p:cNvSpPr txBox="1"/>
          <p:nvPr/>
        </p:nvSpPr>
        <p:spPr>
          <a:xfrm>
            <a:off x="181270" y="1619158"/>
            <a:ext cx="11720799" cy="1200329"/>
          </a:xfrm>
          <a:prstGeom prst="rect">
            <a:avLst/>
          </a:prstGeom>
          <a:noFill/>
        </p:spPr>
        <p:txBody>
          <a:bodyPr wrap="square">
            <a:spAutoFit/>
          </a:bodyPr>
          <a:lstStyle/>
          <a:p>
            <a:pPr marL="285750" indent="-285750" algn="just">
              <a:buFont typeface="Arial" panose="020B0604020202020204" pitchFamily="34" charset="0"/>
              <a:buChar char="•"/>
            </a:pPr>
            <a:r>
              <a:rPr lang="en-US" sz="1800" dirty="0">
                <a:solidFill>
                  <a:srgbClr val="FF0000"/>
                </a:solidFill>
              </a:rPr>
              <a:t>Network performance            User experience</a:t>
            </a:r>
          </a:p>
          <a:p>
            <a:pPr algn="just"/>
            <a:endParaRPr lang="en-US" sz="1800" dirty="0">
              <a:solidFill>
                <a:srgbClr val="FF0000"/>
              </a:solidFill>
            </a:endParaRPr>
          </a:p>
          <a:p>
            <a:pPr marL="285750" indent="-285750" algn="just">
              <a:buFont typeface="Arial" panose="020B0604020202020204" pitchFamily="34" charset="0"/>
              <a:buChar char="•"/>
            </a:pPr>
            <a:r>
              <a:rPr lang="en-US" sz="1800" dirty="0"/>
              <a:t>Monitoring of the Core Network Services like DNS</a:t>
            </a:r>
            <a:r>
              <a:rPr lang="en-US" dirty="0"/>
              <a:t>, RADIUS, DHCP</a:t>
            </a:r>
            <a:r>
              <a:rPr lang="en-US" sz="1800" dirty="0"/>
              <a:t> is not an option to </a:t>
            </a:r>
            <a:r>
              <a:rPr lang="en-US" dirty="0"/>
              <a:t>maintain the performance and / or  quality of services.</a:t>
            </a:r>
            <a:endParaRPr lang="en-AE" sz="1800" dirty="0"/>
          </a:p>
        </p:txBody>
      </p:sp>
      <p:sp>
        <p:nvSpPr>
          <p:cNvPr id="2" name="Title 1">
            <a:extLst>
              <a:ext uri="{FF2B5EF4-FFF2-40B4-BE49-F238E27FC236}">
                <a16:creationId xmlns:a16="http://schemas.microsoft.com/office/drawing/2014/main" id="{2A529B62-52A2-2B3C-30E1-85918B478C23}"/>
              </a:ext>
            </a:extLst>
          </p:cNvPr>
          <p:cNvSpPr>
            <a:spLocks noGrp="1"/>
          </p:cNvSpPr>
          <p:nvPr>
            <p:ph type="title"/>
          </p:nvPr>
        </p:nvSpPr>
        <p:spPr>
          <a:xfrm>
            <a:off x="0" y="0"/>
            <a:ext cx="10515599" cy="694063"/>
          </a:xfrm>
        </p:spPr>
        <p:txBody>
          <a:bodyPr vert="horz" lIns="91440" tIns="45720" rIns="91440" bIns="45720" rtlCol="0" anchor="b">
            <a:noAutofit/>
          </a:bodyPr>
          <a:lstStyle/>
          <a:p>
            <a:r>
              <a:rPr lang="en-US" b="1" kern="1200" dirty="0">
                <a:solidFill>
                  <a:schemeClr val="tx1"/>
                </a:solidFill>
                <a:latin typeface="+mn-lt"/>
                <a:ea typeface="+mj-ea"/>
                <a:cs typeface="+mj-cs"/>
              </a:rPr>
              <a:t>Key Takeaways</a:t>
            </a:r>
          </a:p>
        </p:txBody>
      </p:sp>
      <p:sp>
        <p:nvSpPr>
          <p:cNvPr id="5" name="TextBox 4">
            <a:extLst>
              <a:ext uri="{FF2B5EF4-FFF2-40B4-BE49-F238E27FC236}">
                <a16:creationId xmlns:a16="http://schemas.microsoft.com/office/drawing/2014/main" id="{EBA0D30D-1511-DBE9-2DAC-FEB59FF85C57}"/>
              </a:ext>
            </a:extLst>
          </p:cNvPr>
          <p:cNvSpPr txBox="1"/>
          <p:nvPr/>
        </p:nvSpPr>
        <p:spPr>
          <a:xfrm>
            <a:off x="181270" y="2887958"/>
            <a:ext cx="7305412" cy="3785652"/>
          </a:xfrm>
          <a:prstGeom prst="rect">
            <a:avLst/>
          </a:prstGeom>
          <a:noFill/>
        </p:spPr>
        <p:txBody>
          <a:bodyPr wrap="square" rtlCol="0">
            <a:spAutoFit/>
          </a:bodyPr>
          <a:lstStyle/>
          <a:p>
            <a:pPr marL="285750" indent="-285750" algn="just">
              <a:buFont typeface="Arial" panose="020B0604020202020204" pitchFamily="34" charset="0"/>
              <a:buChar char="•"/>
            </a:pPr>
            <a:r>
              <a:rPr lang="en-US" b="1" dirty="0"/>
              <a:t>Packet data source based analysis</a:t>
            </a:r>
            <a:r>
              <a:rPr lang="en-US" dirty="0"/>
              <a:t> provides a more accurate and comprehensive understanding of </a:t>
            </a:r>
            <a:r>
              <a:rPr lang="en-US" b="1" dirty="0"/>
              <a:t>user experiences</a:t>
            </a:r>
            <a:r>
              <a:rPr lang="en-US" dirty="0"/>
              <a:t> compared to relying solely on network element data.</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b="1" dirty="0"/>
              <a:t>Packet based metadata</a:t>
            </a:r>
            <a:r>
              <a:rPr lang="en-US" dirty="0"/>
              <a:t> empowers organizations to gain a deep understanding of network behavior, identify performance bottlenecks, and proactively address potential issues.</a:t>
            </a:r>
          </a:p>
          <a:p>
            <a:pPr marL="285750" indent="-285750" algn="just">
              <a:buFont typeface="Arial" panose="020B0604020202020204" pitchFamily="34" charset="0"/>
              <a:buChar char="•"/>
            </a:pPr>
            <a:endParaRPr lang="en-US" dirty="0">
              <a:ea typeface="Noteworthy Light" panose="02000400000000000000" pitchFamily="2" charset="77"/>
            </a:endParaRPr>
          </a:p>
          <a:p>
            <a:pPr marL="285750" indent="-285750" algn="just">
              <a:buFont typeface="Arial" panose="020B0604020202020204" pitchFamily="34" charset="0"/>
              <a:buChar char="•"/>
            </a:pPr>
            <a:r>
              <a:rPr lang="en-US" b="1" dirty="0">
                <a:ea typeface="Noteworthy Light" panose="02000400000000000000" pitchFamily="2" charset="77"/>
              </a:rPr>
              <a:t>Packet based </a:t>
            </a:r>
            <a:r>
              <a:rPr lang="en-AE" b="1" dirty="0">
                <a:ea typeface="Noteworthy Light" panose="02000400000000000000" pitchFamily="2" charset="77"/>
              </a:rPr>
              <a:t>monitoring solutions is recmmnded to utilize  ML/AI</a:t>
            </a:r>
            <a:r>
              <a:rPr lang="en-AE" dirty="0">
                <a:ea typeface="Noteworthy Light" panose="02000400000000000000" pitchFamily="2" charset="77"/>
              </a:rPr>
              <a:t> that empowering the  analyzes of  vast amounts of data in real-time, identifying patterns and anomalies that traditional methods miss, providing crucial insights for proactive decision-making and optimization.</a:t>
            </a:r>
          </a:p>
          <a:p>
            <a:pPr marL="457200" indent="-457200" algn="just">
              <a:buFont typeface="Arial" panose="020B0604020202020204" pitchFamily="34" charset="0"/>
              <a:buChar char="•"/>
            </a:pPr>
            <a:endParaRPr lang="en-AE" sz="2400" dirty="0"/>
          </a:p>
        </p:txBody>
      </p:sp>
      <p:sp>
        <p:nvSpPr>
          <p:cNvPr id="6" name="TextBox 5">
            <a:extLst>
              <a:ext uri="{FF2B5EF4-FFF2-40B4-BE49-F238E27FC236}">
                <a16:creationId xmlns:a16="http://schemas.microsoft.com/office/drawing/2014/main" id="{7C9EAC5A-98E0-25C5-92DD-E37EC2B56B47}"/>
              </a:ext>
            </a:extLst>
          </p:cNvPr>
          <p:cNvSpPr txBox="1"/>
          <p:nvPr/>
        </p:nvSpPr>
        <p:spPr>
          <a:xfrm>
            <a:off x="147574" y="694063"/>
            <a:ext cx="6259132" cy="461665"/>
          </a:xfrm>
          <a:prstGeom prst="rect">
            <a:avLst/>
          </a:prstGeom>
          <a:noFill/>
        </p:spPr>
        <p:txBody>
          <a:bodyPr wrap="square">
            <a:spAutoFit/>
          </a:bodyPr>
          <a:lstStyle/>
          <a:p>
            <a:pPr algn="just"/>
            <a:r>
              <a:rPr lang="en-AE" sz="2400" b="1" dirty="0"/>
              <a:t>Visibility is the key aspect for manageability</a:t>
            </a:r>
          </a:p>
        </p:txBody>
      </p:sp>
      <p:pic>
        <p:nvPicPr>
          <p:cNvPr id="7" name="Picture 6">
            <a:extLst>
              <a:ext uri="{FF2B5EF4-FFF2-40B4-BE49-F238E27FC236}">
                <a16:creationId xmlns:a16="http://schemas.microsoft.com/office/drawing/2014/main" id="{8F6C1B5C-270A-AD3B-9930-2125078F56AF}"/>
              </a:ext>
            </a:extLst>
          </p:cNvPr>
          <p:cNvPicPr>
            <a:picLocks noChangeAspect="1"/>
          </p:cNvPicPr>
          <p:nvPr/>
        </p:nvPicPr>
        <p:blipFill>
          <a:blip r:embed="rId2"/>
          <a:stretch>
            <a:fillRect/>
          </a:stretch>
        </p:blipFill>
        <p:spPr>
          <a:xfrm>
            <a:off x="7683883" y="3292456"/>
            <a:ext cx="4326847" cy="2907115"/>
          </a:xfrm>
          <a:prstGeom prst="rect">
            <a:avLst/>
          </a:prstGeom>
        </p:spPr>
      </p:pic>
      <p:sp>
        <p:nvSpPr>
          <p:cNvPr id="4" name="TextBox 3">
            <a:extLst>
              <a:ext uri="{FF2B5EF4-FFF2-40B4-BE49-F238E27FC236}">
                <a16:creationId xmlns:a16="http://schemas.microsoft.com/office/drawing/2014/main" id="{2C70CFF3-E539-1B23-7C75-70B614B0359A}"/>
              </a:ext>
            </a:extLst>
          </p:cNvPr>
          <p:cNvSpPr txBox="1"/>
          <p:nvPr/>
        </p:nvSpPr>
        <p:spPr>
          <a:xfrm>
            <a:off x="147574" y="1249826"/>
            <a:ext cx="11623258" cy="369332"/>
          </a:xfrm>
          <a:prstGeom prst="rect">
            <a:avLst/>
          </a:prstGeom>
          <a:noFill/>
        </p:spPr>
        <p:txBody>
          <a:bodyPr wrap="square">
            <a:spAutoFit/>
          </a:bodyPr>
          <a:lstStyle/>
          <a:p>
            <a:pPr algn="just"/>
            <a:r>
              <a:rPr lang="en-AE" b="1" dirty="0"/>
              <a:t>With the increased data speeds, complex networks &amp; issues, the legacy approach is not enough to manage the networks.</a:t>
            </a:r>
          </a:p>
        </p:txBody>
      </p:sp>
      <p:sp>
        <p:nvSpPr>
          <p:cNvPr id="3" name="Not Equal 2">
            <a:extLst>
              <a:ext uri="{FF2B5EF4-FFF2-40B4-BE49-F238E27FC236}">
                <a16:creationId xmlns:a16="http://schemas.microsoft.com/office/drawing/2014/main" id="{1EB5D8D7-A664-C830-0B04-7E40ACEFA13F}"/>
              </a:ext>
            </a:extLst>
          </p:cNvPr>
          <p:cNvSpPr/>
          <p:nvPr/>
        </p:nvSpPr>
        <p:spPr>
          <a:xfrm>
            <a:off x="2684019" y="1687629"/>
            <a:ext cx="475989" cy="275573"/>
          </a:xfrm>
          <a:prstGeom prst="mathNot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a:solidFill>
                <a:schemeClr val="tx1"/>
              </a:solidFill>
            </a:endParaRPr>
          </a:p>
        </p:txBody>
      </p:sp>
    </p:spTree>
    <p:extLst>
      <p:ext uri="{BB962C8B-B14F-4D97-AF65-F5344CB8AC3E}">
        <p14:creationId xmlns:p14="http://schemas.microsoft.com/office/powerpoint/2010/main" val="1938372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DD9DB-8295-DCB0-F68B-E75FEC380B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4A2C48-DF90-13A4-FDAA-25FB39BCE9E6}"/>
              </a:ext>
            </a:extLst>
          </p:cNvPr>
          <p:cNvSpPr>
            <a:spLocks noGrp="1"/>
          </p:cNvSpPr>
          <p:nvPr>
            <p:ph type="title"/>
          </p:nvPr>
        </p:nvSpPr>
        <p:spPr>
          <a:xfrm>
            <a:off x="22984" y="20965"/>
            <a:ext cx="10515600" cy="912766"/>
          </a:xfrm>
        </p:spPr>
        <p:txBody>
          <a:bodyPr>
            <a:noAutofit/>
          </a:bodyPr>
          <a:lstStyle/>
          <a:p>
            <a:r>
              <a:rPr lang="en-US" b="1" dirty="0">
                <a:latin typeface="+mn-lt"/>
              </a:rPr>
              <a:t>Current Trends Shaping the FTTX  Networks</a:t>
            </a:r>
          </a:p>
        </p:txBody>
      </p:sp>
      <p:pic>
        <p:nvPicPr>
          <p:cNvPr id="8" name="Picture 7">
            <a:extLst>
              <a:ext uri="{FF2B5EF4-FFF2-40B4-BE49-F238E27FC236}">
                <a16:creationId xmlns:a16="http://schemas.microsoft.com/office/drawing/2014/main" id="{7908D01E-CBAF-CFFD-AE3F-1447A9A1D5E6}"/>
              </a:ext>
            </a:extLst>
          </p:cNvPr>
          <p:cNvPicPr>
            <a:picLocks noChangeAspect="1"/>
          </p:cNvPicPr>
          <p:nvPr/>
        </p:nvPicPr>
        <p:blipFill>
          <a:blip r:embed="rId3"/>
          <a:stretch>
            <a:fillRect/>
          </a:stretch>
        </p:blipFill>
        <p:spPr>
          <a:xfrm>
            <a:off x="3358504" y="967959"/>
            <a:ext cx="3886524" cy="2242021"/>
          </a:xfrm>
          <a:prstGeom prst="rect">
            <a:avLst/>
          </a:prstGeom>
        </p:spPr>
      </p:pic>
      <p:pic>
        <p:nvPicPr>
          <p:cNvPr id="12" name="Picture 11">
            <a:extLst>
              <a:ext uri="{FF2B5EF4-FFF2-40B4-BE49-F238E27FC236}">
                <a16:creationId xmlns:a16="http://schemas.microsoft.com/office/drawing/2014/main" id="{9D159AB5-A419-CCBB-23E4-A82807B4E139}"/>
              </a:ext>
            </a:extLst>
          </p:cNvPr>
          <p:cNvPicPr>
            <a:picLocks noChangeAspect="1"/>
          </p:cNvPicPr>
          <p:nvPr/>
        </p:nvPicPr>
        <p:blipFill>
          <a:blip r:embed="rId4"/>
          <a:stretch>
            <a:fillRect/>
          </a:stretch>
        </p:blipFill>
        <p:spPr>
          <a:xfrm>
            <a:off x="221592" y="973126"/>
            <a:ext cx="2846923" cy="2242022"/>
          </a:xfrm>
          <a:prstGeom prst="rect">
            <a:avLst/>
          </a:prstGeom>
        </p:spPr>
      </p:pic>
      <p:pic>
        <p:nvPicPr>
          <p:cNvPr id="16" name="Picture 15">
            <a:extLst>
              <a:ext uri="{FF2B5EF4-FFF2-40B4-BE49-F238E27FC236}">
                <a16:creationId xmlns:a16="http://schemas.microsoft.com/office/drawing/2014/main" id="{EC2AC6EC-051D-19BD-41E0-C2D7ABD08843}"/>
              </a:ext>
            </a:extLst>
          </p:cNvPr>
          <p:cNvPicPr>
            <a:picLocks noChangeAspect="1"/>
          </p:cNvPicPr>
          <p:nvPr/>
        </p:nvPicPr>
        <p:blipFill>
          <a:blip r:embed="rId5"/>
          <a:stretch>
            <a:fillRect/>
          </a:stretch>
        </p:blipFill>
        <p:spPr>
          <a:xfrm>
            <a:off x="7535017" y="967959"/>
            <a:ext cx="4367193" cy="2242020"/>
          </a:xfrm>
          <a:prstGeom prst="rect">
            <a:avLst/>
          </a:prstGeom>
        </p:spPr>
      </p:pic>
      <p:sp>
        <p:nvSpPr>
          <p:cNvPr id="17" name="TextBox 16">
            <a:extLst>
              <a:ext uri="{FF2B5EF4-FFF2-40B4-BE49-F238E27FC236}">
                <a16:creationId xmlns:a16="http://schemas.microsoft.com/office/drawing/2014/main" id="{2C79738A-4B26-A78A-2A69-3A96DCAA870F}"/>
              </a:ext>
            </a:extLst>
          </p:cNvPr>
          <p:cNvSpPr txBox="1"/>
          <p:nvPr/>
        </p:nvSpPr>
        <p:spPr>
          <a:xfrm>
            <a:off x="221592" y="4058067"/>
            <a:ext cx="11544300" cy="2000548"/>
          </a:xfrm>
          <a:prstGeom prst="rect">
            <a:avLst/>
          </a:prstGeom>
          <a:noFill/>
        </p:spPr>
        <p:txBody>
          <a:bodyPr wrap="square" rtlCol="0">
            <a:spAutoFit/>
          </a:bodyPr>
          <a:lstStyle/>
          <a:p>
            <a:r>
              <a:rPr lang="en-US" sz="1600" dirty="0"/>
              <a:t>Fixed Broadband Traffic is </a:t>
            </a:r>
            <a:r>
              <a:rPr lang="en-US" sz="2400" b="1" dirty="0">
                <a:solidFill>
                  <a:srgbClr val="92D050"/>
                </a:solidFill>
              </a:rPr>
              <a:t>5 times</a:t>
            </a:r>
            <a:r>
              <a:rPr lang="en-US" sz="1400" dirty="0">
                <a:solidFill>
                  <a:srgbClr val="92D050"/>
                </a:solidFill>
              </a:rPr>
              <a:t> </a:t>
            </a:r>
            <a:r>
              <a:rPr lang="en-US" sz="1600" dirty="0"/>
              <a:t>of Mobile Broadband Traffic</a:t>
            </a:r>
            <a:endParaRPr lang="en-US" sz="1400" dirty="0"/>
          </a:p>
          <a:p>
            <a:endParaRPr lang="en-US" sz="1400" dirty="0"/>
          </a:p>
          <a:p>
            <a:r>
              <a:rPr lang="en-US" sz="1600" dirty="0"/>
              <a:t>Global Median Download Throughput Trend (Mbps) approaching </a:t>
            </a:r>
            <a:r>
              <a:rPr lang="en-US" sz="2400" b="1" dirty="0">
                <a:solidFill>
                  <a:srgbClr val="92D050"/>
                </a:solidFill>
              </a:rPr>
              <a:t>100Mbps</a:t>
            </a:r>
            <a:endParaRPr lang="en-US" sz="1400" dirty="0"/>
          </a:p>
          <a:p>
            <a:endParaRPr lang="en-US" sz="1400" dirty="0"/>
          </a:p>
          <a:p>
            <a:r>
              <a:rPr lang="en-US" sz="1600" dirty="0"/>
              <a:t>Fixed Broadband Data Traffic Trend (PB Millions) is currently at </a:t>
            </a:r>
            <a:r>
              <a:rPr lang="en-US" sz="2400" b="1" dirty="0">
                <a:solidFill>
                  <a:srgbClr val="92D050"/>
                </a:solidFill>
              </a:rPr>
              <a:t>11 Million PB </a:t>
            </a:r>
            <a:r>
              <a:rPr lang="en-US" sz="1600" dirty="0"/>
              <a:t>and the forecasted volume is around </a:t>
            </a:r>
            <a:r>
              <a:rPr lang="en-US" sz="2400" b="1" dirty="0">
                <a:solidFill>
                  <a:srgbClr val="92D050"/>
                </a:solidFill>
              </a:rPr>
              <a:t>26 Million PB by 2029 </a:t>
            </a:r>
            <a:r>
              <a:rPr lang="en-US" sz="2400" b="1" dirty="0">
                <a:solidFill>
                  <a:srgbClr val="C00000"/>
                </a:solidFill>
              </a:rPr>
              <a:t>(an approx. increase by 2.5 times !!!)</a:t>
            </a:r>
          </a:p>
        </p:txBody>
      </p:sp>
      <p:sp>
        <p:nvSpPr>
          <p:cNvPr id="3" name="TextBox 2">
            <a:extLst>
              <a:ext uri="{FF2B5EF4-FFF2-40B4-BE49-F238E27FC236}">
                <a16:creationId xmlns:a16="http://schemas.microsoft.com/office/drawing/2014/main" id="{5BDC70CA-4914-3591-A25D-18CA5D286A97}"/>
              </a:ext>
            </a:extLst>
          </p:cNvPr>
          <p:cNvSpPr txBox="1"/>
          <p:nvPr/>
        </p:nvSpPr>
        <p:spPr>
          <a:xfrm>
            <a:off x="3358504" y="3241608"/>
            <a:ext cx="1610831" cy="261610"/>
          </a:xfrm>
          <a:prstGeom prst="rect">
            <a:avLst/>
          </a:prstGeom>
          <a:noFill/>
        </p:spPr>
        <p:txBody>
          <a:bodyPr wrap="square">
            <a:spAutoFit/>
          </a:bodyPr>
          <a:lstStyle/>
          <a:p>
            <a:r>
              <a:rPr lang="en-US" sz="1050" i="1" dirty="0">
                <a:latin typeface="Arial" panose="020B0604020202020204"/>
              </a:rPr>
              <a:t>Source : </a:t>
            </a:r>
            <a:r>
              <a:rPr lang="en-US" sz="1050" i="1" dirty="0" err="1">
                <a:latin typeface="Arial" panose="020B0604020202020204"/>
              </a:rPr>
              <a:t>Ookla</a:t>
            </a:r>
            <a:endParaRPr lang="en-AE" sz="1050" i="1" dirty="0"/>
          </a:p>
        </p:txBody>
      </p:sp>
      <p:sp>
        <p:nvSpPr>
          <p:cNvPr id="4" name="TextBox 3">
            <a:extLst>
              <a:ext uri="{FF2B5EF4-FFF2-40B4-BE49-F238E27FC236}">
                <a16:creationId xmlns:a16="http://schemas.microsoft.com/office/drawing/2014/main" id="{0C5C1E0F-DD64-29A6-BCD3-18A7172DE22D}"/>
              </a:ext>
            </a:extLst>
          </p:cNvPr>
          <p:cNvSpPr txBox="1"/>
          <p:nvPr/>
        </p:nvSpPr>
        <p:spPr>
          <a:xfrm>
            <a:off x="221592" y="3254543"/>
            <a:ext cx="1610831" cy="261610"/>
          </a:xfrm>
          <a:prstGeom prst="rect">
            <a:avLst/>
          </a:prstGeom>
          <a:noFill/>
        </p:spPr>
        <p:txBody>
          <a:bodyPr wrap="square">
            <a:spAutoFit/>
          </a:bodyPr>
          <a:lstStyle/>
          <a:p>
            <a:r>
              <a:rPr lang="en-US" sz="1050" i="1" dirty="0">
                <a:latin typeface="Arial" panose="020B0604020202020204"/>
              </a:rPr>
              <a:t>Source : ITU</a:t>
            </a:r>
            <a:endParaRPr lang="en-AE" sz="1050" i="1" dirty="0"/>
          </a:p>
        </p:txBody>
      </p:sp>
      <p:sp>
        <p:nvSpPr>
          <p:cNvPr id="5" name="TextBox 4">
            <a:extLst>
              <a:ext uri="{FF2B5EF4-FFF2-40B4-BE49-F238E27FC236}">
                <a16:creationId xmlns:a16="http://schemas.microsoft.com/office/drawing/2014/main" id="{1BE1E7BD-7305-337A-BA7A-571A42A74AEC}"/>
              </a:ext>
            </a:extLst>
          </p:cNvPr>
          <p:cNvSpPr txBox="1"/>
          <p:nvPr/>
        </p:nvSpPr>
        <p:spPr>
          <a:xfrm>
            <a:off x="7535017" y="3237878"/>
            <a:ext cx="1610831" cy="261610"/>
          </a:xfrm>
          <a:prstGeom prst="rect">
            <a:avLst/>
          </a:prstGeom>
          <a:noFill/>
        </p:spPr>
        <p:txBody>
          <a:bodyPr wrap="square">
            <a:spAutoFit/>
          </a:bodyPr>
          <a:lstStyle/>
          <a:p>
            <a:r>
              <a:rPr lang="en-US" sz="1050" i="1" dirty="0">
                <a:latin typeface="Arial" panose="020B0604020202020204"/>
              </a:rPr>
              <a:t>Source : Statista</a:t>
            </a:r>
            <a:endParaRPr lang="en-AE" sz="1050" i="1" dirty="0"/>
          </a:p>
        </p:txBody>
      </p:sp>
    </p:spTree>
    <p:extLst>
      <p:ext uri="{BB962C8B-B14F-4D97-AF65-F5344CB8AC3E}">
        <p14:creationId xmlns:p14="http://schemas.microsoft.com/office/powerpoint/2010/main" val="38092924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09A8FE-C156-DC44-BF75-0B5B00F281C7}"/>
              </a:ext>
            </a:extLst>
          </p:cNvPr>
          <p:cNvSpPr>
            <a:spLocks noGrp="1"/>
          </p:cNvSpPr>
          <p:nvPr>
            <p:ph type="title"/>
          </p:nvPr>
        </p:nvSpPr>
        <p:spPr>
          <a:xfrm>
            <a:off x="214745" y="2994025"/>
            <a:ext cx="10515600" cy="1325563"/>
          </a:xfrm>
        </p:spPr>
        <p:txBody>
          <a:bodyPr/>
          <a:lstStyle/>
          <a:p>
            <a:r>
              <a:rPr lang="en-US" dirty="0">
                <a:solidFill>
                  <a:schemeClr val="bg1"/>
                </a:solidFill>
              </a:rPr>
              <a:t>Thank You</a:t>
            </a:r>
            <a:br>
              <a:rPr lang="en-US" dirty="0">
                <a:solidFill>
                  <a:schemeClr val="bg1"/>
                </a:solidFill>
              </a:rPr>
            </a:br>
            <a:endParaRPr lang="en-US" dirty="0">
              <a:solidFill>
                <a:schemeClr val="bg1"/>
              </a:solidFill>
            </a:endParaRPr>
          </a:p>
        </p:txBody>
      </p:sp>
    </p:spTree>
    <p:extLst>
      <p:ext uri="{BB962C8B-B14F-4D97-AF65-F5344CB8AC3E}">
        <p14:creationId xmlns:p14="http://schemas.microsoft.com/office/powerpoint/2010/main" val="1286606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78364-2485-1B77-7E55-73872242802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12596A8-E7DB-C5BA-C9CC-59E393972DB8}"/>
              </a:ext>
            </a:extLst>
          </p:cNvPr>
          <p:cNvSpPr>
            <a:spLocks noGrp="1"/>
          </p:cNvSpPr>
          <p:nvPr>
            <p:ph type="title"/>
          </p:nvPr>
        </p:nvSpPr>
        <p:spPr>
          <a:xfrm>
            <a:off x="58018" y="34197"/>
            <a:ext cx="11758158" cy="609600"/>
          </a:xfrm>
        </p:spPr>
        <p:txBody>
          <a:bodyPr vert="horz" lIns="91440" tIns="45720" rIns="91440" bIns="45720" rtlCol="0" anchor="ctr">
            <a:noAutofit/>
          </a:bodyPr>
          <a:lstStyle/>
          <a:p>
            <a:r>
              <a:rPr lang="en-US" b="1" dirty="0">
                <a:latin typeface="+mn-lt"/>
              </a:rPr>
              <a:t>Why monitor FTTX?</a:t>
            </a:r>
          </a:p>
        </p:txBody>
      </p:sp>
      <p:sp>
        <p:nvSpPr>
          <p:cNvPr id="8" name="TextBox 7">
            <a:extLst>
              <a:ext uri="{FF2B5EF4-FFF2-40B4-BE49-F238E27FC236}">
                <a16:creationId xmlns:a16="http://schemas.microsoft.com/office/drawing/2014/main" id="{CE0056EA-C295-2EC6-564F-6B56494BF8A8}"/>
              </a:ext>
            </a:extLst>
          </p:cNvPr>
          <p:cNvSpPr txBox="1"/>
          <p:nvPr/>
        </p:nvSpPr>
        <p:spPr>
          <a:xfrm>
            <a:off x="166554" y="1726862"/>
            <a:ext cx="8751977" cy="1754326"/>
          </a:xfrm>
          <a:prstGeom prst="rect">
            <a:avLst/>
          </a:prstGeom>
          <a:noFill/>
        </p:spPr>
        <p:txBody>
          <a:bodyPr wrap="square">
            <a:spAutoFit/>
          </a:bodyPr>
          <a:lstStyle/>
          <a:p>
            <a:pPr marL="285750" indent="-285750">
              <a:buFontTx/>
              <a:buChar char="-"/>
            </a:pPr>
            <a:r>
              <a:rPr lang="en-US" dirty="0"/>
              <a:t>Unprecedented traffic surge (global average traffic increased from 10% to 35% ~ 40%)</a:t>
            </a:r>
          </a:p>
          <a:p>
            <a:pPr marL="285750" indent="-285750">
              <a:buFontTx/>
              <a:buChar char="-"/>
            </a:pPr>
            <a:endParaRPr lang="en-US" dirty="0"/>
          </a:p>
          <a:p>
            <a:pPr marL="285750" indent="-285750">
              <a:buFontTx/>
              <a:buChar char="-"/>
            </a:pPr>
            <a:r>
              <a:rPr lang="en-US" dirty="0"/>
              <a:t>Most of the traffic shifted to FTTX network (especially FTTH).</a:t>
            </a:r>
          </a:p>
          <a:p>
            <a:pPr marL="285750" indent="-285750">
              <a:buFontTx/>
              <a:buChar char="-"/>
            </a:pPr>
            <a:endParaRPr lang="en-US" dirty="0"/>
          </a:p>
          <a:p>
            <a:pPr marL="285750" indent="-285750">
              <a:buFontTx/>
              <a:buChar char="-"/>
            </a:pPr>
            <a:r>
              <a:rPr lang="en-US" dirty="0"/>
              <a:t>Complex network deployment &amp; expansions</a:t>
            </a:r>
          </a:p>
          <a:p>
            <a:pPr marL="285750" indent="-285750">
              <a:buFontTx/>
              <a:buChar char="-"/>
            </a:pPr>
            <a:endParaRPr lang="en-US" dirty="0"/>
          </a:p>
        </p:txBody>
      </p:sp>
      <p:pic>
        <p:nvPicPr>
          <p:cNvPr id="9" name="Picture 2" descr="Recent Worldwide Traffic Patterns ">
            <a:extLst>
              <a:ext uri="{FF2B5EF4-FFF2-40B4-BE49-F238E27FC236}">
                <a16:creationId xmlns:a16="http://schemas.microsoft.com/office/drawing/2014/main" id="{18EB7499-0011-47E3-58E2-6C7716014A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2469" y="3858664"/>
            <a:ext cx="5327737" cy="23822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1174AA6-C5EC-31CE-B0C2-8261BD120BD0}"/>
              </a:ext>
            </a:extLst>
          </p:cNvPr>
          <p:cNvSpPr txBox="1"/>
          <p:nvPr/>
        </p:nvSpPr>
        <p:spPr>
          <a:xfrm>
            <a:off x="58018" y="769633"/>
            <a:ext cx="11758158" cy="954107"/>
          </a:xfrm>
          <a:prstGeom prst="rect">
            <a:avLst/>
          </a:prstGeom>
          <a:noFill/>
        </p:spPr>
        <p:txBody>
          <a:bodyPr wrap="square">
            <a:spAutoFit/>
          </a:bodyPr>
          <a:lstStyle/>
          <a:p>
            <a:r>
              <a:rPr lang="en-US" sz="2800" dirty="0"/>
              <a:t>During and after COVID era, WFH, online learning, corporate VPN based traffic became the </a:t>
            </a:r>
            <a:r>
              <a:rPr lang="en-US" sz="2800" b="1" dirty="0">
                <a:highlight>
                  <a:srgbClr val="FFFF00"/>
                </a:highlight>
              </a:rPr>
              <a:t>NEW NORM</a:t>
            </a:r>
            <a:r>
              <a:rPr lang="en-US" sz="2800" dirty="0"/>
              <a:t>.</a:t>
            </a:r>
          </a:p>
        </p:txBody>
      </p:sp>
      <p:sp>
        <p:nvSpPr>
          <p:cNvPr id="15" name="TextBox 14">
            <a:extLst>
              <a:ext uri="{FF2B5EF4-FFF2-40B4-BE49-F238E27FC236}">
                <a16:creationId xmlns:a16="http://schemas.microsoft.com/office/drawing/2014/main" id="{08F32EEC-E992-CE86-ED47-E924CCF93521}"/>
              </a:ext>
            </a:extLst>
          </p:cNvPr>
          <p:cNvSpPr txBox="1"/>
          <p:nvPr/>
        </p:nvSpPr>
        <p:spPr>
          <a:xfrm>
            <a:off x="0" y="3719327"/>
            <a:ext cx="6200382" cy="3139321"/>
          </a:xfrm>
          <a:prstGeom prst="rect">
            <a:avLst/>
          </a:prstGeom>
          <a:noFill/>
        </p:spPr>
        <p:txBody>
          <a:bodyPr wrap="square">
            <a:spAutoFit/>
          </a:bodyPr>
          <a:lstStyle/>
          <a:p>
            <a:pPr marL="742950" lvl="1" indent="-285750">
              <a:buFont typeface="Wingdings" pitchFamily="2" charset="2"/>
              <a:buChar char="§"/>
            </a:pPr>
            <a:r>
              <a:rPr lang="en-US" dirty="0"/>
              <a:t>WFH &amp; online learning related applications especially UC&amp;C like Microsoft Teams, Cisco Webex, corporate VPN, etc.</a:t>
            </a:r>
          </a:p>
          <a:p>
            <a:pPr marL="742950" lvl="1" indent="-285750">
              <a:buFont typeface="Wingdings" pitchFamily="2" charset="2"/>
              <a:buChar char="§"/>
            </a:pPr>
            <a:endParaRPr lang="en-US" dirty="0"/>
          </a:p>
          <a:p>
            <a:pPr marL="742950" lvl="1" indent="-285750">
              <a:buFont typeface="Wingdings" pitchFamily="2" charset="2"/>
              <a:buChar char="§"/>
            </a:pPr>
            <a:r>
              <a:rPr lang="en-US" dirty="0"/>
              <a:t>High bandwidth utilization because of traffic surge</a:t>
            </a:r>
          </a:p>
          <a:p>
            <a:pPr marL="742950" lvl="1" indent="-285750">
              <a:buFont typeface="Wingdings" pitchFamily="2" charset="2"/>
              <a:buChar char="§"/>
            </a:pPr>
            <a:endParaRPr lang="en-US" dirty="0"/>
          </a:p>
          <a:p>
            <a:pPr marL="742950" lvl="1" indent="-285750">
              <a:buFont typeface="Wingdings" pitchFamily="2" charset="2"/>
              <a:buChar char="§"/>
            </a:pPr>
            <a:r>
              <a:rPr lang="en-US" dirty="0"/>
              <a:t>Slow / Limited expansion of FTTX network as compared to traffic growth (Node utilization, etc.)</a:t>
            </a:r>
          </a:p>
          <a:p>
            <a:pPr marL="742950" lvl="1" indent="-285750">
              <a:buFont typeface="Wingdings" pitchFamily="2" charset="2"/>
              <a:buChar char="§"/>
            </a:pPr>
            <a:endParaRPr lang="en-US" dirty="0"/>
          </a:p>
          <a:p>
            <a:pPr marL="742950" lvl="1" indent="-285750">
              <a:buFont typeface="Wingdings" pitchFamily="2" charset="2"/>
              <a:buChar char="§"/>
            </a:pPr>
            <a:r>
              <a:rPr lang="en-US" dirty="0"/>
              <a:t>Issues with well-known applications like latency, jitter, packet loss, audio gaps, mute ratio, congestion, etc.</a:t>
            </a:r>
          </a:p>
        </p:txBody>
      </p:sp>
      <p:sp>
        <p:nvSpPr>
          <p:cNvPr id="17" name="TextBox 16">
            <a:extLst>
              <a:ext uri="{FF2B5EF4-FFF2-40B4-BE49-F238E27FC236}">
                <a16:creationId xmlns:a16="http://schemas.microsoft.com/office/drawing/2014/main" id="{05307D15-6FEE-22CB-DFCE-B31C43C2E4E1}"/>
              </a:ext>
            </a:extLst>
          </p:cNvPr>
          <p:cNvSpPr txBox="1"/>
          <p:nvPr/>
        </p:nvSpPr>
        <p:spPr>
          <a:xfrm>
            <a:off x="-192066" y="3278105"/>
            <a:ext cx="8584503" cy="369332"/>
          </a:xfrm>
          <a:prstGeom prst="rect">
            <a:avLst/>
          </a:prstGeom>
          <a:noFill/>
        </p:spPr>
        <p:txBody>
          <a:bodyPr wrap="square">
            <a:spAutoFit/>
          </a:bodyPr>
          <a:lstStyle/>
          <a:p>
            <a:pPr lvl="1"/>
            <a:r>
              <a:rPr lang="en-US" dirty="0"/>
              <a:t>Lot of quality related issues encountered during this period. For instance:</a:t>
            </a:r>
          </a:p>
        </p:txBody>
      </p:sp>
    </p:spTree>
    <p:extLst>
      <p:ext uri="{BB962C8B-B14F-4D97-AF65-F5344CB8AC3E}">
        <p14:creationId xmlns:p14="http://schemas.microsoft.com/office/powerpoint/2010/main" val="2253591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84" y="20965"/>
            <a:ext cx="10515600" cy="912766"/>
          </a:xfrm>
        </p:spPr>
        <p:txBody>
          <a:bodyPr>
            <a:noAutofit/>
          </a:bodyPr>
          <a:lstStyle/>
          <a:p>
            <a:r>
              <a:rPr lang="en-US" b="1" dirty="0">
                <a:latin typeface="+mn-lt"/>
              </a:rPr>
              <a:t>The Complexity Challenge...</a:t>
            </a:r>
          </a:p>
        </p:txBody>
      </p:sp>
      <p:grpSp>
        <p:nvGrpSpPr>
          <p:cNvPr id="4" name="Group 3">
            <a:extLst>
              <a:ext uri="{FF2B5EF4-FFF2-40B4-BE49-F238E27FC236}">
                <a16:creationId xmlns:a16="http://schemas.microsoft.com/office/drawing/2014/main" id="{FF059E10-8EE7-E145-92A4-DA628E105E0D}"/>
              </a:ext>
            </a:extLst>
          </p:cNvPr>
          <p:cNvGrpSpPr/>
          <p:nvPr/>
        </p:nvGrpSpPr>
        <p:grpSpPr>
          <a:xfrm>
            <a:off x="2667661" y="4195097"/>
            <a:ext cx="6800301" cy="1153769"/>
            <a:chOff x="2666070" y="4195091"/>
            <a:chExt cx="6800301" cy="1153770"/>
          </a:xfrm>
        </p:grpSpPr>
        <p:sp>
          <p:nvSpPr>
            <p:cNvPr id="91" name="Trapezoid 90">
              <a:extLst>
                <a:ext uri="{FF2B5EF4-FFF2-40B4-BE49-F238E27FC236}">
                  <a16:creationId xmlns:a16="http://schemas.microsoft.com/office/drawing/2014/main" id="{960ECBCE-00C0-0646-82CB-5C67FA89CAC1}"/>
                </a:ext>
              </a:extLst>
            </p:cNvPr>
            <p:cNvSpPr/>
            <p:nvPr/>
          </p:nvSpPr>
          <p:spPr>
            <a:xfrm>
              <a:off x="2666070" y="4195091"/>
              <a:ext cx="6800301" cy="1105144"/>
            </a:xfrm>
            <a:prstGeom prst="trapezoid">
              <a:avLst>
                <a:gd name="adj" fmla="val 88354"/>
              </a:avLst>
            </a:prstGeom>
            <a:solidFill>
              <a:schemeClr val="accent6">
                <a:lumMod val="20000"/>
                <a:lumOff val="80000"/>
              </a:schemeClr>
            </a:solidFill>
            <a:ln>
              <a:solidFill>
                <a:schemeClr val="tx2"/>
              </a:solidFill>
            </a:ln>
            <a:effectLst>
              <a:outerShdw blurRad="50800" dist="38100" dir="2700000" algn="tl" rotWithShape="0">
                <a:schemeClr val="bg1">
                  <a:alpha val="4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18">
                <a:defRPr/>
              </a:pPr>
              <a:endParaRPr lang="en-US" sz="3199">
                <a:solidFill>
                  <a:srgbClr val="FFFFFF"/>
                </a:solidFill>
                <a:latin typeface="Arial" panose="020B0604020202020204"/>
              </a:endParaRPr>
            </a:p>
          </p:txBody>
        </p:sp>
        <p:sp>
          <p:nvSpPr>
            <p:cNvPr id="133" name="TextBox 132">
              <a:extLst>
                <a:ext uri="{FF2B5EF4-FFF2-40B4-BE49-F238E27FC236}">
                  <a16:creationId xmlns:a16="http://schemas.microsoft.com/office/drawing/2014/main" id="{70B1E766-64E2-2B40-BBE1-A457C134812D}"/>
                </a:ext>
              </a:extLst>
            </p:cNvPr>
            <p:cNvSpPr txBox="1"/>
            <p:nvPr/>
          </p:nvSpPr>
          <p:spPr>
            <a:xfrm>
              <a:off x="4481997" y="5051215"/>
              <a:ext cx="4126359" cy="297646"/>
            </a:xfrm>
            <a:prstGeom prst="rect">
              <a:avLst/>
            </a:prstGeom>
            <a:solidFill>
              <a:schemeClr val="accent6"/>
            </a:solidFill>
          </p:spPr>
          <p:txBody>
            <a:bodyPr wrap="square" rtlCol="0" anchor="ctr" anchorCtr="0">
              <a:spAutoFit/>
            </a:bodyPr>
            <a:lstStyle/>
            <a:p>
              <a:pPr algn="ctr" defTabSz="609518">
                <a:defRPr/>
              </a:pPr>
              <a:r>
                <a:rPr lang="en-US" sz="1334">
                  <a:solidFill>
                    <a:srgbClr val="FFFFFF"/>
                  </a:solidFill>
                  <a:latin typeface="Arial" panose="020B0604020202020204"/>
                </a:rPr>
                <a:t>Underlay Networks</a:t>
              </a:r>
            </a:p>
          </p:txBody>
        </p:sp>
        <p:sp>
          <p:nvSpPr>
            <p:cNvPr id="141" name="TextBox 140">
              <a:extLst>
                <a:ext uri="{FF2B5EF4-FFF2-40B4-BE49-F238E27FC236}">
                  <a16:creationId xmlns:a16="http://schemas.microsoft.com/office/drawing/2014/main" id="{AF9FC5AC-30A4-614C-B0D9-5B8C4FB6920F}"/>
                </a:ext>
              </a:extLst>
            </p:cNvPr>
            <p:cNvSpPr txBox="1"/>
            <p:nvPr/>
          </p:nvSpPr>
          <p:spPr>
            <a:xfrm>
              <a:off x="4863274" y="4693270"/>
              <a:ext cx="535724" cy="297646"/>
            </a:xfrm>
            <a:prstGeom prst="rect">
              <a:avLst/>
            </a:prstGeom>
            <a:noFill/>
          </p:spPr>
          <p:txBody>
            <a:bodyPr wrap="none" rtlCol="0">
              <a:spAutoFit/>
            </a:bodyPr>
            <a:lstStyle/>
            <a:p>
              <a:pPr algn="ctr" defTabSz="609518">
                <a:defRPr/>
              </a:pPr>
              <a:r>
                <a:rPr lang="en-US" sz="1334" dirty="0">
                  <a:solidFill>
                    <a:srgbClr val="111820"/>
                  </a:solidFill>
                  <a:latin typeface="Arial" panose="020B0604020202020204"/>
                </a:rPr>
                <a:t>FBB</a:t>
              </a:r>
            </a:p>
          </p:txBody>
        </p:sp>
        <p:sp>
          <p:nvSpPr>
            <p:cNvPr id="142" name="TextBox 141">
              <a:extLst>
                <a:ext uri="{FF2B5EF4-FFF2-40B4-BE49-F238E27FC236}">
                  <a16:creationId xmlns:a16="http://schemas.microsoft.com/office/drawing/2014/main" id="{93637336-1EF6-1345-8EB8-FF3FB8184D1D}"/>
                </a:ext>
              </a:extLst>
            </p:cNvPr>
            <p:cNvSpPr txBox="1"/>
            <p:nvPr/>
          </p:nvSpPr>
          <p:spPr>
            <a:xfrm>
              <a:off x="4562442" y="4419601"/>
              <a:ext cx="1239442" cy="297646"/>
            </a:xfrm>
            <a:prstGeom prst="rect">
              <a:avLst/>
            </a:prstGeom>
            <a:noFill/>
          </p:spPr>
          <p:txBody>
            <a:bodyPr wrap="none" rtlCol="0">
              <a:spAutoFit/>
            </a:bodyPr>
            <a:lstStyle/>
            <a:p>
              <a:pPr algn="ctr" defTabSz="609518">
                <a:defRPr/>
              </a:pPr>
              <a:r>
                <a:rPr lang="en-US" sz="1334" dirty="0">
                  <a:solidFill>
                    <a:srgbClr val="111820"/>
                  </a:solidFill>
                  <a:latin typeface="Arial" panose="020B0604020202020204"/>
                </a:rPr>
                <a:t>2G/3G/4G/5G</a:t>
              </a:r>
            </a:p>
          </p:txBody>
        </p:sp>
        <p:sp>
          <p:nvSpPr>
            <p:cNvPr id="143" name="TextBox 142">
              <a:extLst>
                <a:ext uri="{FF2B5EF4-FFF2-40B4-BE49-F238E27FC236}">
                  <a16:creationId xmlns:a16="http://schemas.microsoft.com/office/drawing/2014/main" id="{A7954DF1-BFC1-0E46-9A02-F5BA93CE34FF}"/>
                </a:ext>
              </a:extLst>
            </p:cNvPr>
            <p:cNvSpPr txBox="1"/>
            <p:nvPr/>
          </p:nvSpPr>
          <p:spPr>
            <a:xfrm>
              <a:off x="5980108" y="4419601"/>
              <a:ext cx="2119491" cy="297646"/>
            </a:xfrm>
            <a:prstGeom prst="rect">
              <a:avLst/>
            </a:prstGeom>
            <a:noFill/>
          </p:spPr>
          <p:txBody>
            <a:bodyPr wrap="none" rtlCol="0">
              <a:spAutoFit/>
            </a:bodyPr>
            <a:lstStyle/>
            <a:p>
              <a:pPr algn="ctr" defTabSz="609518">
                <a:defRPr/>
              </a:pPr>
              <a:r>
                <a:rPr lang="en-US" sz="1334" dirty="0">
                  <a:solidFill>
                    <a:srgbClr val="111820"/>
                  </a:solidFill>
                  <a:latin typeface="Arial" panose="020B0604020202020204"/>
                </a:rPr>
                <a:t>Core/Aggregation/Access</a:t>
              </a:r>
            </a:p>
          </p:txBody>
        </p:sp>
        <p:sp>
          <p:nvSpPr>
            <p:cNvPr id="144" name="TextBox 143">
              <a:extLst>
                <a:ext uri="{FF2B5EF4-FFF2-40B4-BE49-F238E27FC236}">
                  <a16:creationId xmlns:a16="http://schemas.microsoft.com/office/drawing/2014/main" id="{F2135916-20F9-9C41-B457-26A11030811A}"/>
                </a:ext>
              </a:extLst>
            </p:cNvPr>
            <p:cNvSpPr txBox="1"/>
            <p:nvPr/>
          </p:nvSpPr>
          <p:spPr>
            <a:xfrm>
              <a:off x="5764212" y="4693645"/>
              <a:ext cx="649537" cy="297646"/>
            </a:xfrm>
            <a:prstGeom prst="rect">
              <a:avLst/>
            </a:prstGeom>
            <a:noFill/>
          </p:spPr>
          <p:txBody>
            <a:bodyPr wrap="none" rtlCol="0">
              <a:spAutoFit/>
            </a:bodyPr>
            <a:lstStyle/>
            <a:p>
              <a:pPr defTabSz="609518">
                <a:defRPr/>
              </a:pPr>
              <a:r>
                <a:rPr lang="en-US" sz="1334">
                  <a:solidFill>
                    <a:srgbClr val="111820"/>
                  </a:solidFill>
                  <a:latin typeface="Arial" panose="020B0604020202020204"/>
                </a:rPr>
                <a:t>MPLS</a:t>
              </a:r>
            </a:p>
          </p:txBody>
        </p:sp>
        <p:sp>
          <p:nvSpPr>
            <p:cNvPr id="145" name="TextBox 144">
              <a:extLst>
                <a:ext uri="{FF2B5EF4-FFF2-40B4-BE49-F238E27FC236}">
                  <a16:creationId xmlns:a16="http://schemas.microsoft.com/office/drawing/2014/main" id="{63195BF8-D1F3-5B41-BE80-F67301524F36}"/>
                </a:ext>
              </a:extLst>
            </p:cNvPr>
            <p:cNvSpPr txBox="1"/>
            <p:nvPr/>
          </p:nvSpPr>
          <p:spPr>
            <a:xfrm>
              <a:off x="6836697" y="4687618"/>
              <a:ext cx="1625766" cy="297646"/>
            </a:xfrm>
            <a:prstGeom prst="rect">
              <a:avLst/>
            </a:prstGeom>
            <a:noFill/>
          </p:spPr>
          <p:txBody>
            <a:bodyPr wrap="none" rtlCol="0">
              <a:spAutoFit/>
            </a:bodyPr>
            <a:lstStyle/>
            <a:p>
              <a:pPr defTabSz="609518">
                <a:defRPr/>
              </a:pPr>
              <a:r>
                <a:rPr lang="en-US" sz="1334">
                  <a:solidFill>
                    <a:srgbClr val="111820"/>
                  </a:solidFill>
                  <a:latin typeface="Arial" panose="020B0604020202020204"/>
                </a:rPr>
                <a:t>Ethernet         WIFI</a:t>
              </a:r>
            </a:p>
          </p:txBody>
        </p:sp>
        <p:sp>
          <p:nvSpPr>
            <p:cNvPr id="158" name="Right Arrow 157">
              <a:extLst>
                <a:ext uri="{FF2B5EF4-FFF2-40B4-BE49-F238E27FC236}">
                  <a16:creationId xmlns:a16="http://schemas.microsoft.com/office/drawing/2014/main" id="{9AFCB195-CF42-5F40-9F1F-49CA81738832}"/>
                </a:ext>
              </a:extLst>
            </p:cNvPr>
            <p:cNvSpPr/>
            <p:nvPr/>
          </p:nvSpPr>
          <p:spPr>
            <a:xfrm>
              <a:off x="3046412" y="4324415"/>
              <a:ext cx="1435586" cy="967024"/>
            </a:xfrm>
            <a:prstGeom prst="rightArrow">
              <a:avLst/>
            </a:prstGeom>
            <a:solidFill>
              <a:schemeClr val="bg1">
                <a:lumMod val="95000"/>
              </a:schemeClr>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18">
                <a:defRPr/>
              </a:pPr>
              <a:r>
                <a:rPr lang="en-US" sz="1200">
                  <a:solidFill>
                    <a:srgbClr val="111820"/>
                  </a:solidFill>
                  <a:latin typeface="Arial" panose="020B0604020202020204"/>
                </a:rPr>
                <a:t>Physical</a:t>
              </a:r>
            </a:p>
            <a:p>
              <a:pPr algn="ctr" defTabSz="609518">
                <a:defRPr/>
              </a:pPr>
              <a:r>
                <a:rPr lang="en-US" sz="1200">
                  <a:solidFill>
                    <a:srgbClr val="111820"/>
                  </a:solidFill>
                  <a:latin typeface="Arial" panose="020B0604020202020204"/>
                </a:rPr>
                <a:t>Elements</a:t>
              </a:r>
            </a:p>
          </p:txBody>
        </p:sp>
      </p:grpSp>
      <p:sp>
        <p:nvSpPr>
          <p:cNvPr id="130" name="Left Brace 129"/>
          <p:cNvSpPr/>
          <p:nvPr/>
        </p:nvSpPr>
        <p:spPr>
          <a:xfrm flipH="1">
            <a:off x="9572738" y="1496317"/>
            <a:ext cx="328131" cy="3896288"/>
          </a:xfrm>
          <a:prstGeom prst="leftBrace">
            <a:avLst>
              <a:gd name="adj1" fmla="val 40943"/>
              <a:gd name="adj2" fmla="val 50000"/>
            </a:avLst>
          </a:prstGeom>
          <a:ln w="19050" cmpd="sng">
            <a:solidFill>
              <a:schemeClr val="accent1"/>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defTabSz="609518">
              <a:defRPr/>
            </a:pPr>
            <a:endParaRPr lang="en-US" sz="3199">
              <a:solidFill>
                <a:srgbClr val="FFFFFF"/>
              </a:solidFill>
              <a:latin typeface="Arial" panose="020B0604020202020204"/>
            </a:endParaRPr>
          </a:p>
        </p:txBody>
      </p:sp>
      <p:sp>
        <p:nvSpPr>
          <p:cNvPr id="161" name="Left Brace 160">
            <a:extLst>
              <a:ext uri="{FF2B5EF4-FFF2-40B4-BE49-F238E27FC236}">
                <a16:creationId xmlns:a16="http://schemas.microsoft.com/office/drawing/2014/main" id="{01595F8E-9A8A-2845-AA74-9B0749A043F4}"/>
              </a:ext>
            </a:extLst>
          </p:cNvPr>
          <p:cNvSpPr/>
          <p:nvPr/>
        </p:nvSpPr>
        <p:spPr>
          <a:xfrm>
            <a:off x="2337582" y="1505941"/>
            <a:ext cx="309810" cy="3886660"/>
          </a:xfrm>
          <a:prstGeom prst="leftBrace">
            <a:avLst>
              <a:gd name="adj1" fmla="val 40943"/>
              <a:gd name="adj2" fmla="val 50000"/>
            </a:avLst>
          </a:prstGeom>
          <a:ln w="19050" cmpd="sng">
            <a:solidFill>
              <a:schemeClr val="accent1"/>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defTabSz="609518">
              <a:defRPr/>
            </a:pPr>
            <a:endParaRPr lang="en-US" sz="3199">
              <a:solidFill>
                <a:srgbClr val="0099A7">
                  <a:lumMod val="20000"/>
                  <a:lumOff val="80000"/>
                </a:srgbClr>
              </a:solidFill>
              <a:latin typeface="Arial" panose="020B0604020202020204"/>
            </a:endParaRPr>
          </a:p>
        </p:txBody>
      </p:sp>
      <p:grpSp>
        <p:nvGrpSpPr>
          <p:cNvPr id="11" name="Group 10">
            <a:extLst>
              <a:ext uri="{FF2B5EF4-FFF2-40B4-BE49-F238E27FC236}">
                <a16:creationId xmlns:a16="http://schemas.microsoft.com/office/drawing/2014/main" id="{31E05A7D-03C8-154B-9943-DAF824078EBD}"/>
              </a:ext>
            </a:extLst>
          </p:cNvPr>
          <p:cNvGrpSpPr/>
          <p:nvPr/>
        </p:nvGrpSpPr>
        <p:grpSpPr>
          <a:xfrm>
            <a:off x="2633275" y="3223126"/>
            <a:ext cx="6800301" cy="1124398"/>
            <a:chOff x="2665742" y="3268067"/>
            <a:chExt cx="6800301" cy="1124399"/>
          </a:xfrm>
        </p:grpSpPr>
        <p:sp>
          <p:nvSpPr>
            <p:cNvPr id="92" name="Trapezoid 91">
              <a:extLst>
                <a:ext uri="{FF2B5EF4-FFF2-40B4-BE49-F238E27FC236}">
                  <a16:creationId xmlns:a16="http://schemas.microsoft.com/office/drawing/2014/main" id="{EBB39D53-0042-1C40-9112-C60608C3FEB4}"/>
                </a:ext>
              </a:extLst>
            </p:cNvPr>
            <p:cNvSpPr/>
            <p:nvPr/>
          </p:nvSpPr>
          <p:spPr>
            <a:xfrm>
              <a:off x="2665742" y="3268067"/>
              <a:ext cx="6800301" cy="1105144"/>
            </a:xfrm>
            <a:prstGeom prst="trapezoid">
              <a:avLst>
                <a:gd name="adj" fmla="val 88354"/>
              </a:avLst>
            </a:prstGeom>
            <a:solidFill>
              <a:schemeClr val="accent6">
                <a:lumMod val="20000"/>
                <a:lumOff val="80000"/>
              </a:schemeClr>
            </a:solidFill>
            <a:ln>
              <a:solidFill>
                <a:schemeClr val="tx2"/>
              </a:solidFill>
            </a:ln>
            <a:effectLst>
              <a:outerShdw blurRad="50800" dist="38100" dir="2700000" algn="tl" rotWithShape="0">
                <a:schemeClr val="bg1">
                  <a:alpha val="4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18">
                <a:defRPr/>
              </a:pPr>
              <a:endParaRPr lang="en-US" sz="3199">
                <a:solidFill>
                  <a:srgbClr val="FFFFFF"/>
                </a:solidFill>
                <a:latin typeface="Arial" panose="020B0604020202020204"/>
              </a:endParaRPr>
            </a:p>
          </p:txBody>
        </p:sp>
        <p:sp>
          <p:nvSpPr>
            <p:cNvPr id="134" name="TextBox 133">
              <a:extLst>
                <a:ext uri="{FF2B5EF4-FFF2-40B4-BE49-F238E27FC236}">
                  <a16:creationId xmlns:a16="http://schemas.microsoft.com/office/drawing/2014/main" id="{341904D2-69E8-0D4E-9484-F1435F993343}"/>
                </a:ext>
              </a:extLst>
            </p:cNvPr>
            <p:cNvSpPr txBox="1"/>
            <p:nvPr/>
          </p:nvSpPr>
          <p:spPr>
            <a:xfrm>
              <a:off x="4494184" y="4094820"/>
              <a:ext cx="4114173" cy="297646"/>
            </a:xfrm>
            <a:prstGeom prst="rect">
              <a:avLst/>
            </a:prstGeom>
            <a:solidFill>
              <a:schemeClr val="accent6"/>
            </a:solidFill>
          </p:spPr>
          <p:txBody>
            <a:bodyPr wrap="square" rtlCol="0" anchor="ctr" anchorCtr="0">
              <a:spAutoFit/>
            </a:bodyPr>
            <a:lstStyle/>
            <a:p>
              <a:pPr algn="ctr" defTabSz="609518">
                <a:defRPr/>
              </a:pPr>
              <a:r>
                <a:rPr lang="en-US" sz="1334">
                  <a:solidFill>
                    <a:srgbClr val="FFFFFF"/>
                  </a:solidFill>
                  <a:latin typeface="Arial" panose="020B0604020202020204"/>
                </a:rPr>
                <a:t>Virtual Service Infrastructure</a:t>
              </a:r>
            </a:p>
          </p:txBody>
        </p:sp>
        <p:sp>
          <p:nvSpPr>
            <p:cNvPr id="157" name="Right Arrow 156">
              <a:extLst>
                <a:ext uri="{FF2B5EF4-FFF2-40B4-BE49-F238E27FC236}">
                  <a16:creationId xmlns:a16="http://schemas.microsoft.com/office/drawing/2014/main" id="{D1DA41AD-72ED-C14C-B788-36F03E100EA4}"/>
                </a:ext>
              </a:extLst>
            </p:cNvPr>
            <p:cNvSpPr/>
            <p:nvPr/>
          </p:nvSpPr>
          <p:spPr>
            <a:xfrm>
              <a:off x="3057640" y="3420057"/>
              <a:ext cx="1424358" cy="967024"/>
            </a:xfrm>
            <a:prstGeom prst="rightArrow">
              <a:avLst/>
            </a:prstGeom>
            <a:solidFill>
              <a:schemeClr val="bg1">
                <a:lumMod val="95000"/>
              </a:schemeClr>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18">
                <a:defRPr/>
              </a:pPr>
              <a:r>
                <a:rPr lang="en-US" sz="1200">
                  <a:solidFill>
                    <a:srgbClr val="111820"/>
                  </a:solidFill>
                  <a:latin typeface="Arial" panose="020B0604020202020204"/>
                </a:rPr>
                <a:t>Virtual</a:t>
              </a:r>
            </a:p>
            <a:p>
              <a:pPr algn="ctr" defTabSz="609518">
                <a:defRPr/>
              </a:pPr>
              <a:r>
                <a:rPr lang="en-US" sz="1200">
                  <a:solidFill>
                    <a:srgbClr val="111820"/>
                  </a:solidFill>
                  <a:latin typeface="Arial" panose="020B0604020202020204"/>
                </a:rPr>
                <a:t>HW &amp; SW</a:t>
              </a:r>
            </a:p>
          </p:txBody>
        </p:sp>
        <p:sp>
          <p:nvSpPr>
            <p:cNvPr id="79" name="TextBox 78">
              <a:extLst>
                <a:ext uri="{FF2B5EF4-FFF2-40B4-BE49-F238E27FC236}">
                  <a16:creationId xmlns:a16="http://schemas.microsoft.com/office/drawing/2014/main" id="{2E960BC6-A98C-E249-9CFE-7EFFCBD0E6E0}"/>
                </a:ext>
              </a:extLst>
            </p:cNvPr>
            <p:cNvSpPr txBox="1"/>
            <p:nvPr/>
          </p:nvSpPr>
          <p:spPr>
            <a:xfrm>
              <a:off x="4494213" y="3386129"/>
              <a:ext cx="1020151" cy="708272"/>
            </a:xfrm>
            <a:prstGeom prst="rect">
              <a:avLst/>
            </a:prstGeom>
            <a:noFill/>
          </p:spPr>
          <p:txBody>
            <a:bodyPr wrap="none" rtlCol="0" anchor="ctr" anchorCtr="0">
              <a:spAutoFit/>
            </a:bodyPr>
            <a:lstStyle/>
            <a:p>
              <a:pPr algn="ctr" defTabSz="609518">
                <a:defRPr/>
              </a:pPr>
              <a:r>
                <a:rPr lang="en-US" sz="1334" dirty="0">
                  <a:solidFill>
                    <a:srgbClr val="111820"/>
                  </a:solidFill>
                  <a:latin typeface="Arial" panose="020B0604020202020204"/>
                </a:rPr>
                <a:t>Increased</a:t>
              </a:r>
            </a:p>
            <a:p>
              <a:pPr algn="ctr" defTabSz="609518">
                <a:defRPr/>
              </a:pPr>
              <a:r>
                <a:rPr lang="en-US" sz="1334" dirty="0">
                  <a:solidFill>
                    <a:srgbClr val="111820"/>
                  </a:solidFill>
                  <a:latin typeface="Arial" panose="020B0604020202020204"/>
                </a:rPr>
                <a:t>E/W Traffic</a:t>
              </a:r>
            </a:p>
            <a:p>
              <a:pPr algn="ctr" defTabSz="609518">
                <a:defRPr/>
              </a:pPr>
              <a:endParaRPr lang="en-US" sz="1334" dirty="0">
                <a:solidFill>
                  <a:srgbClr val="111820"/>
                </a:solidFill>
                <a:latin typeface="Arial" panose="020B0604020202020204"/>
              </a:endParaRPr>
            </a:p>
          </p:txBody>
        </p:sp>
        <p:sp>
          <p:nvSpPr>
            <p:cNvPr id="80" name="TextBox 79">
              <a:extLst>
                <a:ext uri="{FF2B5EF4-FFF2-40B4-BE49-F238E27FC236}">
                  <a16:creationId xmlns:a16="http://schemas.microsoft.com/office/drawing/2014/main" id="{711CADBE-B44B-D34C-8207-C05C19AFC2AA}"/>
                </a:ext>
              </a:extLst>
            </p:cNvPr>
            <p:cNvSpPr txBox="1"/>
            <p:nvPr/>
          </p:nvSpPr>
          <p:spPr>
            <a:xfrm>
              <a:off x="5703418" y="3505106"/>
              <a:ext cx="1000595" cy="297646"/>
            </a:xfrm>
            <a:prstGeom prst="rect">
              <a:avLst/>
            </a:prstGeom>
            <a:noFill/>
          </p:spPr>
          <p:txBody>
            <a:bodyPr wrap="none" rtlCol="0" anchor="ctr" anchorCtr="0">
              <a:spAutoFit/>
            </a:bodyPr>
            <a:lstStyle/>
            <a:p>
              <a:pPr algn="ctr" defTabSz="609518">
                <a:defRPr/>
              </a:pPr>
              <a:r>
                <a:rPr lang="en-US" sz="1334" dirty="0">
                  <a:solidFill>
                    <a:srgbClr val="111820"/>
                  </a:solidFill>
                  <a:latin typeface="Arial" panose="020B0604020202020204"/>
                </a:rPr>
                <a:t>Leaf/Spine</a:t>
              </a:r>
            </a:p>
          </p:txBody>
        </p:sp>
        <p:sp>
          <p:nvSpPr>
            <p:cNvPr id="81" name="TextBox 80">
              <a:extLst>
                <a:ext uri="{FF2B5EF4-FFF2-40B4-BE49-F238E27FC236}">
                  <a16:creationId xmlns:a16="http://schemas.microsoft.com/office/drawing/2014/main" id="{E30CD71B-5FC3-B745-83D1-E438153107EE}"/>
                </a:ext>
              </a:extLst>
            </p:cNvPr>
            <p:cNvSpPr txBox="1"/>
            <p:nvPr/>
          </p:nvSpPr>
          <p:spPr>
            <a:xfrm>
              <a:off x="7389812" y="3512546"/>
              <a:ext cx="1100823" cy="297646"/>
            </a:xfrm>
            <a:prstGeom prst="rect">
              <a:avLst/>
            </a:prstGeom>
            <a:noFill/>
          </p:spPr>
          <p:txBody>
            <a:bodyPr wrap="square" rtlCol="0">
              <a:spAutoFit/>
            </a:bodyPr>
            <a:lstStyle/>
            <a:p>
              <a:pPr algn="ctr" defTabSz="609518">
                <a:defRPr/>
              </a:pPr>
              <a:r>
                <a:rPr lang="en-US" sz="1334" err="1">
                  <a:solidFill>
                    <a:srgbClr val="111820"/>
                  </a:solidFill>
                  <a:latin typeface="Arial" panose="020B0604020202020204"/>
                </a:rPr>
                <a:t>uCPE</a:t>
              </a:r>
              <a:endParaRPr lang="en-US" sz="1334">
                <a:solidFill>
                  <a:srgbClr val="111820"/>
                </a:solidFill>
                <a:latin typeface="Arial" panose="020B0604020202020204"/>
              </a:endParaRPr>
            </a:p>
          </p:txBody>
        </p:sp>
        <p:sp>
          <p:nvSpPr>
            <p:cNvPr id="83" name="TextBox 82">
              <a:extLst>
                <a:ext uri="{FF2B5EF4-FFF2-40B4-BE49-F238E27FC236}">
                  <a16:creationId xmlns:a16="http://schemas.microsoft.com/office/drawing/2014/main" id="{9B9C95FE-3B75-BE40-BFA9-BAD1EBC77E6E}"/>
                </a:ext>
              </a:extLst>
            </p:cNvPr>
            <p:cNvSpPr txBox="1"/>
            <p:nvPr/>
          </p:nvSpPr>
          <p:spPr>
            <a:xfrm>
              <a:off x="6864564" y="3514360"/>
              <a:ext cx="601447" cy="297646"/>
            </a:xfrm>
            <a:prstGeom prst="rect">
              <a:avLst/>
            </a:prstGeom>
            <a:noFill/>
          </p:spPr>
          <p:txBody>
            <a:bodyPr wrap="none" rtlCol="0" anchor="ctr" anchorCtr="0">
              <a:spAutoFit/>
            </a:bodyPr>
            <a:lstStyle/>
            <a:p>
              <a:pPr algn="ctr" defTabSz="609518">
                <a:defRPr/>
              </a:pPr>
              <a:r>
                <a:rPr lang="en-US" sz="1334" dirty="0">
                  <a:solidFill>
                    <a:srgbClr val="111820"/>
                  </a:solidFill>
                  <a:latin typeface="Arial" panose="020B0604020202020204"/>
                </a:rPr>
                <a:t>Edge</a:t>
              </a:r>
            </a:p>
          </p:txBody>
        </p:sp>
        <p:sp>
          <p:nvSpPr>
            <p:cNvPr id="84" name="TextBox 83">
              <a:extLst>
                <a:ext uri="{FF2B5EF4-FFF2-40B4-BE49-F238E27FC236}">
                  <a16:creationId xmlns:a16="http://schemas.microsoft.com/office/drawing/2014/main" id="{F0EA2D16-C484-8F49-97C4-7C4477717F79}"/>
                </a:ext>
              </a:extLst>
            </p:cNvPr>
            <p:cNvSpPr txBox="1"/>
            <p:nvPr/>
          </p:nvSpPr>
          <p:spPr>
            <a:xfrm>
              <a:off x="5321535" y="3817252"/>
              <a:ext cx="1027845" cy="297646"/>
            </a:xfrm>
            <a:prstGeom prst="rect">
              <a:avLst/>
            </a:prstGeom>
            <a:noFill/>
          </p:spPr>
          <p:txBody>
            <a:bodyPr wrap="none" rtlCol="0" anchor="ctr" anchorCtr="0">
              <a:spAutoFit/>
            </a:bodyPr>
            <a:lstStyle/>
            <a:p>
              <a:pPr algn="ctr" defTabSz="609518">
                <a:defRPr/>
              </a:pPr>
              <a:r>
                <a:rPr lang="en-US" sz="1334" dirty="0">
                  <a:solidFill>
                    <a:srgbClr val="111820"/>
                  </a:solidFill>
                  <a:latin typeface="Arial" panose="020B0604020202020204"/>
                </a:rPr>
                <a:t>OpenStack</a:t>
              </a:r>
            </a:p>
          </p:txBody>
        </p:sp>
        <p:sp>
          <p:nvSpPr>
            <p:cNvPr id="85" name="TextBox 84">
              <a:extLst>
                <a:ext uri="{FF2B5EF4-FFF2-40B4-BE49-F238E27FC236}">
                  <a16:creationId xmlns:a16="http://schemas.microsoft.com/office/drawing/2014/main" id="{3D7BE823-671C-6E4A-9057-7458DD12A6A7}"/>
                </a:ext>
              </a:extLst>
            </p:cNvPr>
            <p:cNvSpPr txBox="1"/>
            <p:nvPr/>
          </p:nvSpPr>
          <p:spPr>
            <a:xfrm>
              <a:off x="6529463" y="3821629"/>
              <a:ext cx="1412566" cy="297646"/>
            </a:xfrm>
            <a:prstGeom prst="rect">
              <a:avLst/>
            </a:prstGeom>
            <a:noFill/>
          </p:spPr>
          <p:txBody>
            <a:bodyPr wrap="none" rtlCol="0" anchor="ctr" anchorCtr="0">
              <a:spAutoFit/>
            </a:bodyPr>
            <a:lstStyle/>
            <a:p>
              <a:pPr algn="ctr" defTabSz="609518">
                <a:defRPr/>
              </a:pPr>
              <a:r>
                <a:rPr lang="en-US" sz="1334" dirty="0">
                  <a:solidFill>
                    <a:srgbClr val="111820"/>
                  </a:solidFill>
                  <a:latin typeface="Arial" panose="020B0604020202020204"/>
                </a:rPr>
                <a:t>VMware      K8s</a:t>
              </a:r>
            </a:p>
          </p:txBody>
        </p:sp>
      </p:grpSp>
      <p:grpSp>
        <p:nvGrpSpPr>
          <p:cNvPr id="6" name="Group 5">
            <a:extLst>
              <a:ext uri="{FF2B5EF4-FFF2-40B4-BE49-F238E27FC236}">
                <a16:creationId xmlns:a16="http://schemas.microsoft.com/office/drawing/2014/main" id="{C6475A8C-495A-480D-90D2-0B9DFA0D94A6}"/>
              </a:ext>
            </a:extLst>
          </p:cNvPr>
          <p:cNvGrpSpPr/>
          <p:nvPr/>
        </p:nvGrpSpPr>
        <p:grpSpPr>
          <a:xfrm>
            <a:off x="1528645" y="1626120"/>
            <a:ext cx="657517" cy="3410386"/>
            <a:chOff x="1527057" y="1626119"/>
            <a:chExt cx="657518" cy="3410385"/>
          </a:xfrm>
        </p:grpSpPr>
        <p:grpSp>
          <p:nvGrpSpPr>
            <p:cNvPr id="106" name="Group 105">
              <a:extLst>
                <a:ext uri="{FF2B5EF4-FFF2-40B4-BE49-F238E27FC236}">
                  <a16:creationId xmlns:a16="http://schemas.microsoft.com/office/drawing/2014/main" id="{044A691D-EE82-4348-8E23-815934354C1B}"/>
                </a:ext>
              </a:extLst>
            </p:cNvPr>
            <p:cNvGrpSpPr/>
            <p:nvPr/>
          </p:nvGrpSpPr>
          <p:grpSpPr>
            <a:xfrm>
              <a:off x="1543351" y="2911263"/>
              <a:ext cx="624931" cy="734345"/>
              <a:chOff x="17370425" y="30022800"/>
              <a:chExt cx="3257550" cy="3829051"/>
            </a:xfrm>
            <a:solidFill>
              <a:schemeClr val="accent6"/>
            </a:solidFill>
          </p:grpSpPr>
          <p:sp>
            <p:nvSpPr>
              <p:cNvPr id="107" name="Freeform 1111">
                <a:extLst>
                  <a:ext uri="{FF2B5EF4-FFF2-40B4-BE49-F238E27FC236}">
                    <a16:creationId xmlns:a16="http://schemas.microsoft.com/office/drawing/2014/main" id="{322062A4-7DEB-4F84-8565-4E3318D395FB}"/>
                  </a:ext>
                </a:extLst>
              </p:cNvPr>
              <p:cNvSpPr>
                <a:spLocks noEditPoints="1"/>
              </p:cNvSpPr>
              <p:nvPr/>
            </p:nvSpPr>
            <p:spPr bwMode="auto">
              <a:xfrm>
                <a:off x="18597563" y="31257875"/>
                <a:ext cx="801688" cy="800100"/>
              </a:xfrm>
              <a:custGeom>
                <a:avLst/>
                <a:gdLst>
                  <a:gd name="T0" fmla="*/ 61 w 122"/>
                  <a:gd name="T1" fmla="*/ 8 h 122"/>
                  <a:gd name="T2" fmla="*/ 113 w 122"/>
                  <a:gd name="T3" fmla="*/ 61 h 122"/>
                  <a:gd name="T4" fmla="*/ 61 w 122"/>
                  <a:gd name="T5" fmla="*/ 114 h 122"/>
                  <a:gd name="T6" fmla="*/ 9 w 122"/>
                  <a:gd name="T7" fmla="*/ 61 h 122"/>
                  <a:gd name="T8" fmla="*/ 61 w 122"/>
                  <a:gd name="T9" fmla="*/ 8 h 122"/>
                  <a:gd name="T10" fmla="*/ 61 w 122"/>
                  <a:gd name="T11" fmla="*/ 0 h 122"/>
                  <a:gd name="T12" fmla="*/ 0 w 122"/>
                  <a:gd name="T13" fmla="*/ 61 h 122"/>
                  <a:gd name="T14" fmla="*/ 61 w 122"/>
                  <a:gd name="T15" fmla="*/ 122 h 122"/>
                  <a:gd name="T16" fmla="*/ 122 w 122"/>
                  <a:gd name="T17" fmla="*/ 61 h 122"/>
                  <a:gd name="T18" fmla="*/ 61 w 122"/>
                  <a:gd name="T1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 h="122">
                    <a:moveTo>
                      <a:pt x="61" y="8"/>
                    </a:moveTo>
                    <a:cubicBezTo>
                      <a:pt x="90" y="8"/>
                      <a:pt x="113" y="32"/>
                      <a:pt x="113" y="61"/>
                    </a:cubicBezTo>
                    <a:cubicBezTo>
                      <a:pt x="113" y="90"/>
                      <a:pt x="90" y="114"/>
                      <a:pt x="61" y="114"/>
                    </a:cubicBezTo>
                    <a:cubicBezTo>
                      <a:pt x="32" y="114"/>
                      <a:pt x="9" y="90"/>
                      <a:pt x="9" y="61"/>
                    </a:cubicBezTo>
                    <a:cubicBezTo>
                      <a:pt x="9" y="32"/>
                      <a:pt x="32" y="8"/>
                      <a:pt x="61" y="8"/>
                    </a:cubicBezTo>
                    <a:moveTo>
                      <a:pt x="61" y="0"/>
                    </a:moveTo>
                    <a:cubicBezTo>
                      <a:pt x="27" y="0"/>
                      <a:pt x="0" y="27"/>
                      <a:pt x="0" y="61"/>
                    </a:cubicBezTo>
                    <a:cubicBezTo>
                      <a:pt x="0" y="95"/>
                      <a:pt x="27" y="122"/>
                      <a:pt x="61" y="122"/>
                    </a:cubicBezTo>
                    <a:cubicBezTo>
                      <a:pt x="94" y="122"/>
                      <a:pt x="122" y="95"/>
                      <a:pt x="122" y="61"/>
                    </a:cubicBezTo>
                    <a:cubicBezTo>
                      <a:pt x="122" y="27"/>
                      <a:pt x="94" y="0"/>
                      <a:pt x="61" y="0"/>
                    </a:cubicBezTo>
                    <a:close/>
                  </a:path>
                </a:pathLst>
              </a:custGeom>
              <a:solidFill>
                <a:schemeClr val="bg1"/>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518">
                  <a:defRPr/>
                </a:pPr>
                <a:endParaRPr lang="en-GB" sz="2401">
                  <a:latin typeface="Arial" panose="020B0604020202020204"/>
                </a:endParaRPr>
              </a:p>
            </p:txBody>
          </p:sp>
          <p:sp>
            <p:nvSpPr>
              <p:cNvPr id="108" name="Freeform 1112">
                <a:extLst>
                  <a:ext uri="{FF2B5EF4-FFF2-40B4-BE49-F238E27FC236}">
                    <a16:creationId xmlns:a16="http://schemas.microsoft.com/office/drawing/2014/main" id="{9EAB3D6E-E623-4629-9EE0-ABC1CACF0D5C}"/>
                  </a:ext>
                </a:extLst>
              </p:cNvPr>
              <p:cNvSpPr>
                <a:spLocks/>
              </p:cNvSpPr>
              <p:nvPr/>
            </p:nvSpPr>
            <p:spPr bwMode="auto">
              <a:xfrm>
                <a:off x="19097625" y="31992888"/>
                <a:ext cx="676275" cy="1781175"/>
              </a:xfrm>
              <a:custGeom>
                <a:avLst/>
                <a:gdLst>
                  <a:gd name="T0" fmla="*/ 98 w 103"/>
                  <a:gd name="T1" fmla="*/ 271 h 271"/>
                  <a:gd name="T2" fmla="*/ 94 w 103"/>
                  <a:gd name="T3" fmla="*/ 269 h 271"/>
                  <a:gd name="T4" fmla="*/ 1 w 103"/>
                  <a:gd name="T5" fmla="*/ 6 h 271"/>
                  <a:gd name="T6" fmla="*/ 4 w 103"/>
                  <a:gd name="T7" fmla="*/ 1 h 271"/>
                  <a:gd name="T8" fmla="*/ 9 w 103"/>
                  <a:gd name="T9" fmla="*/ 3 h 271"/>
                  <a:gd name="T10" fmla="*/ 102 w 103"/>
                  <a:gd name="T11" fmla="*/ 266 h 271"/>
                  <a:gd name="T12" fmla="*/ 99 w 103"/>
                  <a:gd name="T13" fmla="*/ 271 h 271"/>
                  <a:gd name="T14" fmla="*/ 98 w 103"/>
                  <a:gd name="T15" fmla="*/ 271 h 2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271">
                    <a:moveTo>
                      <a:pt x="98" y="271"/>
                    </a:moveTo>
                    <a:cubicBezTo>
                      <a:pt x="96" y="271"/>
                      <a:pt x="95" y="270"/>
                      <a:pt x="94" y="269"/>
                    </a:cubicBezTo>
                    <a:cubicBezTo>
                      <a:pt x="1" y="6"/>
                      <a:pt x="1" y="6"/>
                      <a:pt x="1" y="6"/>
                    </a:cubicBezTo>
                    <a:cubicBezTo>
                      <a:pt x="0" y="4"/>
                      <a:pt x="1" y="1"/>
                      <a:pt x="4" y="1"/>
                    </a:cubicBezTo>
                    <a:cubicBezTo>
                      <a:pt x="6" y="0"/>
                      <a:pt x="8" y="1"/>
                      <a:pt x="9" y="3"/>
                    </a:cubicBezTo>
                    <a:cubicBezTo>
                      <a:pt x="102" y="266"/>
                      <a:pt x="102" y="266"/>
                      <a:pt x="102" y="266"/>
                    </a:cubicBezTo>
                    <a:cubicBezTo>
                      <a:pt x="103" y="268"/>
                      <a:pt x="102" y="270"/>
                      <a:pt x="99" y="271"/>
                    </a:cubicBezTo>
                    <a:cubicBezTo>
                      <a:pt x="99" y="271"/>
                      <a:pt x="98" y="271"/>
                      <a:pt x="98" y="271"/>
                    </a:cubicBezTo>
                    <a:close/>
                  </a:path>
                </a:pathLst>
              </a:custGeom>
              <a:solidFill>
                <a:schemeClr val="bg1"/>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518">
                  <a:defRPr/>
                </a:pPr>
                <a:endParaRPr lang="en-GB" sz="2401">
                  <a:latin typeface="Arial" panose="020B0604020202020204"/>
                </a:endParaRPr>
              </a:p>
            </p:txBody>
          </p:sp>
          <p:sp>
            <p:nvSpPr>
              <p:cNvPr id="109" name="Freeform 1113">
                <a:extLst>
                  <a:ext uri="{FF2B5EF4-FFF2-40B4-BE49-F238E27FC236}">
                    <a16:creationId xmlns:a16="http://schemas.microsoft.com/office/drawing/2014/main" id="{58B55ED6-82F2-4849-B13C-2CE48326F15B}"/>
                  </a:ext>
                </a:extLst>
              </p:cNvPr>
              <p:cNvSpPr>
                <a:spLocks/>
              </p:cNvSpPr>
              <p:nvPr/>
            </p:nvSpPr>
            <p:spPr bwMode="auto">
              <a:xfrm>
                <a:off x="18224500" y="31999238"/>
                <a:ext cx="669925" cy="1774825"/>
              </a:xfrm>
              <a:custGeom>
                <a:avLst/>
                <a:gdLst>
                  <a:gd name="T0" fmla="*/ 5 w 102"/>
                  <a:gd name="T1" fmla="*/ 270 h 270"/>
                  <a:gd name="T2" fmla="*/ 3 w 102"/>
                  <a:gd name="T3" fmla="*/ 270 h 270"/>
                  <a:gd name="T4" fmla="*/ 1 w 102"/>
                  <a:gd name="T5" fmla="*/ 265 h 270"/>
                  <a:gd name="T6" fmla="*/ 93 w 102"/>
                  <a:gd name="T7" fmla="*/ 4 h 270"/>
                  <a:gd name="T8" fmla="*/ 99 w 102"/>
                  <a:gd name="T9" fmla="*/ 1 h 270"/>
                  <a:gd name="T10" fmla="*/ 101 w 102"/>
                  <a:gd name="T11" fmla="*/ 7 h 270"/>
                  <a:gd name="T12" fmla="*/ 9 w 102"/>
                  <a:gd name="T13" fmla="*/ 268 h 270"/>
                  <a:gd name="T14" fmla="*/ 5 w 102"/>
                  <a:gd name="T15" fmla="*/ 270 h 2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70">
                    <a:moveTo>
                      <a:pt x="5" y="270"/>
                    </a:moveTo>
                    <a:cubicBezTo>
                      <a:pt x="4" y="270"/>
                      <a:pt x="4" y="270"/>
                      <a:pt x="3" y="270"/>
                    </a:cubicBezTo>
                    <a:cubicBezTo>
                      <a:pt x="1" y="269"/>
                      <a:pt x="0" y="267"/>
                      <a:pt x="1" y="265"/>
                    </a:cubicBezTo>
                    <a:cubicBezTo>
                      <a:pt x="93" y="4"/>
                      <a:pt x="93" y="4"/>
                      <a:pt x="93" y="4"/>
                    </a:cubicBezTo>
                    <a:cubicBezTo>
                      <a:pt x="94" y="2"/>
                      <a:pt x="97" y="0"/>
                      <a:pt x="99" y="1"/>
                    </a:cubicBezTo>
                    <a:cubicBezTo>
                      <a:pt x="101" y="2"/>
                      <a:pt x="102" y="4"/>
                      <a:pt x="101" y="7"/>
                    </a:cubicBezTo>
                    <a:cubicBezTo>
                      <a:pt x="9" y="268"/>
                      <a:pt x="9" y="268"/>
                      <a:pt x="9" y="268"/>
                    </a:cubicBezTo>
                    <a:cubicBezTo>
                      <a:pt x="8" y="269"/>
                      <a:pt x="7" y="270"/>
                      <a:pt x="5" y="270"/>
                    </a:cubicBezTo>
                    <a:close/>
                  </a:path>
                </a:pathLst>
              </a:custGeom>
              <a:solidFill>
                <a:schemeClr val="bg1"/>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518">
                  <a:defRPr/>
                </a:pPr>
                <a:endParaRPr lang="en-GB" sz="2401">
                  <a:latin typeface="Arial" panose="020B0604020202020204"/>
                </a:endParaRPr>
              </a:p>
            </p:txBody>
          </p:sp>
          <p:sp>
            <p:nvSpPr>
              <p:cNvPr id="110" name="Freeform 1114">
                <a:extLst>
                  <a:ext uri="{FF2B5EF4-FFF2-40B4-BE49-F238E27FC236}">
                    <a16:creationId xmlns:a16="http://schemas.microsoft.com/office/drawing/2014/main" id="{6441FE62-F880-4EBD-BEB9-6C9519E1F6B2}"/>
                  </a:ext>
                </a:extLst>
              </p:cNvPr>
              <p:cNvSpPr>
                <a:spLocks/>
              </p:cNvSpPr>
              <p:nvPr/>
            </p:nvSpPr>
            <p:spPr bwMode="auto">
              <a:xfrm>
                <a:off x="17764125" y="30416500"/>
                <a:ext cx="2468563" cy="2147888"/>
              </a:xfrm>
              <a:custGeom>
                <a:avLst/>
                <a:gdLst>
                  <a:gd name="T0" fmla="*/ 314 w 376"/>
                  <a:gd name="T1" fmla="*/ 327 h 327"/>
                  <a:gd name="T2" fmla="*/ 311 w 376"/>
                  <a:gd name="T3" fmla="*/ 326 h 327"/>
                  <a:gd name="T4" fmla="*/ 312 w 376"/>
                  <a:gd name="T5" fmla="*/ 320 h 327"/>
                  <a:gd name="T6" fmla="*/ 367 w 376"/>
                  <a:gd name="T7" fmla="*/ 189 h 327"/>
                  <a:gd name="T8" fmla="*/ 188 w 376"/>
                  <a:gd name="T9" fmla="*/ 9 h 327"/>
                  <a:gd name="T10" fmla="*/ 8 w 376"/>
                  <a:gd name="T11" fmla="*/ 189 h 327"/>
                  <a:gd name="T12" fmla="*/ 63 w 376"/>
                  <a:gd name="T13" fmla="*/ 319 h 327"/>
                  <a:gd name="T14" fmla="*/ 63 w 376"/>
                  <a:gd name="T15" fmla="*/ 325 h 327"/>
                  <a:gd name="T16" fmla="*/ 57 w 376"/>
                  <a:gd name="T17" fmla="*/ 325 h 327"/>
                  <a:gd name="T18" fmla="*/ 0 w 376"/>
                  <a:gd name="T19" fmla="*/ 189 h 327"/>
                  <a:gd name="T20" fmla="*/ 188 w 376"/>
                  <a:gd name="T21" fmla="*/ 0 h 327"/>
                  <a:gd name="T22" fmla="*/ 376 w 376"/>
                  <a:gd name="T23" fmla="*/ 189 h 327"/>
                  <a:gd name="T24" fmla="*/ 317 w 376"/>
                  <a:gd name="T25" fmla="*/ 326 h 327"/>
                  <a:gd name="T26" fmla="*/ 314 w 376"/>
                  <a:gd name="T27" fmla="*/ 327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6" h="327">
                    <a:moveTo>
                      <a:pt x="314" y="327"/>
                    </a:moveTo>
                    <a:cubicBezTo>
                      <a:pt x="313" y="327"/>
                      <a:pt x="312" y="327"/>
                      <a:pt x="311" y="326"/>
                    </a:cubicBezTo>
                    <a:cubicBezTo>
                      <a:pt x="310" y="324"/>
                      <a:pt x="310" y="322"/>
                      <a:pt x="312" y="320"/>
                    </a:cubicBezTo>
                    <a:cubicBezTo>
                      <a:pt x="348" y="286"/>
                      <a:pt x="367" y="239"/>
                      <a:pt x="367" y="189"/>
                    </a:cubicBezTo>
                    <a:cubicBezTo>
                      <a:pt x="367" y="90"/>
                      <a:pt x="287" y="9"/>
                      <a:pt x="188" y="9"/>
                    </a:cubicBezTo>
                    <a:cubicBezTo>
                      <a:pt x="89" y="9"/>
                      <a:pt x="8" y="90"/>
                      <a:pt x="8" y="189"/>
                    </a:cubicBezTo>
                    <a:cubicBezTo>
                      <a:pt x="8" y="239"/>
                      <a:pt x="28" y="285"/>
                      <a:pt x="63" y="319"/>
                    </a:cubicBezTo>
                    <a:cubicBezTo>
                      <a:pt x="65" y="321"/>
                      <a:pt x="65" y="323"/>
                      <a:pt x="63" y="325"/>
                    </a:cubicBezTo>
                    <a:cubicBezTo>
                      <a:pt x="62" y="327"/>
                      <a:pt x="59" y="327"/>
                      <a:pt x="57" y="325"/>
                    </a:cubicBezTo>
                    <a:cubicBezTo>
                      <a:pt x="20" y="289"/>
                      <a:pt x="0" y="241"/>
                      <a:pt x="0" y="189"/>
                    </a:cubicBezTo>
                    <a:cubicBezTo>
                      <a:pt x="0" y="85"/>
                      <a:pt x="84" y="0"/>
                      <a:pt x="188" y="0"/>
                    </a:cubicBezTo>
                    <a:cubicBezTo>
                      <a:pt x="291" y="0"/>
                      <a:pt x="376" y="85"/>
                      <a:pt x="376" y="189"/>
                    </a:cubicBezTo>
                    <a:cubicBezTo>
                      <a:pt x="376" y="241"/>
                      <a:pt x="355" y="290"/>
                      <a:pt x="317" y="326"/>
                    </a:cubicBezTo>
                    <a:cubicBezTo>
                      <a:pt x="316" y="327"/>
                      <a:pt x="315" y="327"/>
                      <a:pt x="314" y="327"/>
                    </a:cubicBezTo>
                    <a:close/>
                  </a:path>
                </a:pathLst>
              </a:custGeom>
              <a:solidFill>
                <a:schemeClr val="bg1"/>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518">
                  <a:defRPr/>
                </a:pPr>
                <a:endParaRPr lang="en-GB" sz="2401">
                  <a:latin typeface="Arial" panose="020B0604020202020204"/>
                </a:endParaRPr>
              </a:p>
            </p:txBody>
          </p:sp>
          <p:sp>
            <p:nvSpPr>
              <p:cNvPr id="111" name="Freeform 1115">
                <a:extLst>
                  <a:ext uri="{FF2B5EF4-FFF2-40B4-BE49-F238E27FC236}">
                    <a16:creationId xmlns:a16="http://schemas.microsoft.com/office/drawing/2014/main" id="{2D2CA0B0-DB9E-487B-AFAF-F3EAF69395C5}"/>
                  </a:ext>
                </a:extLst>
              </p:cNvPr>
              <p:cNvSpPr>
                <a:spLocks/>
              </p:cNvSpPr>
              <p:nvPr/>
            </p:nvSpPr>
            <p:spPr bwMode="auto">
              <a:xfrm>
                <a:off x="18138775" y="30797500"/>
                <a:ext cx="1714500" cy="1497013"/>
              </a:xfrm>
              <a:custGeom>
                <a:avLst/>
                <a:gdLst>
                  <a:gd name="T0" fmla="*/ 217 w 261"/>
                  <a:gd name="T1" fmla="*/ 228 h 228"/>
                  <a:gd name="T2" fmla="*/ 214 w 261"/>
                  <a:gd name="T3" fmla="*/ 227 h 228"/>
                  <a:gd name="T4" fmla="*/ 214 w 261"/>
                  <a:gd name="T5" fmla="*/ 221 h 228"/>
                  <a:gd name="T6" fmla="*/ 253 w 261"/>
                  <a:gd name="T7" fmla="*/ 131 h 228"/>
                  <a:gd name="T8" fmla="*/ 131 w 261"/>
                  <a:gd name="T9" fmla="*/ 8 h 228"/>
                  <a:gd name="T10" fmla="*/ 9 w 261"/>
                  <a:gd name="T11" fmla="*/ 131 h 228"/>
                  <a:gd name="T12" fmla="*/ 45 w 261"/>
                  <a:gd name="T13" fmla="*/ 219 h 228"/>
                  <a:gd name="T14" fmla="*/ 45 w 261"/>
                  <a:gd name="T15" fmla="*/ 225 h 228"/>
                  <a:gd name="T16" fmla="*/ 40 w 261"/>
                  <a:gd name="T17" fmla="*/ 225 h 228"/>
                  <a:gd name="T18" fmla="*/ 0 w 261"/>
                  <a:gd name="T19" fmla="*/ 131 h 228"/>
                  <a:gd name="T20" fmla="*/ 131 w 261"/>
                  <a:gd name="T21" fmla="*/ 0 h 228"/>
                  <a:gd name="T22" fmla="*/ 261 w 261"/>
                  <a:gd name="T23" fmla="*/ 131 h 228"/>
                  <a:gd name="T24" fmla="*/ 220 w 261"/>
                  <a:gd name="T25" fmla="*/ 227 h 228"/>
                  <a:gd name="T26" fmla="*/ 217 w 261"/>
                  <a:gd name="T27"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1" h="228">
                    <a:moveTo>
                      <a:pt x="217" y="228"/>
                    </a:moveTo>
                    <a:cubicBezTo>
                      <a:pt x="216" y="228"/>
                      <a:pt x="215" y="228"/>
                      <a:pt x="214" y="227"/>
                    </a:cubicBezTo>
                    <a:cubicBezTo>
                      <a:pt x="213" y="225"/>
                      <a:pt x="213" y="222"/>
                      <a:pt x="214" y="221"/>
                    </a:cubicBezTo>
                    <a:cubicBezTo>
                      <a:pt x="239" y="197"/>
                      <a:pt x="253" y="165"/>
                      <a:pt x="253" y="131"/>
                    </a:cubicBezTo>
                    <a:cubicBezTo>
                      <a:pt x="253" y="63"/>
                      <a:pt x="198" y="8"/>
                      <a:pt x="131" y="8"/>
                    </a:cubicBezTo>
                    <a:cubicBezTo>
                      <a:pt x="63" y="8"/>
                      <a:pt x="9" y="63"/>
                      <a:pt x="9" y="131"/>
                    </a:cubicBezTo>
                    <a:cubicBezTo>
                      <a:pt x="9" y="164"/>
                      <a:pt x="22" y="196"/>
                      <a:pt x="45" y="219"/>
                    </a:cubicBezTo>
                    <a:cubicBezTo>
                      <a:pt x="47" y="221"/>
                      <a:pt x="47" y="223"/>
                      <a:pt x="45" y="225"/>
                    </a:cubicBezTo>
                    <a:cubicBezTo>
                      <a:pt x="44" y="227"/>
                      <a:pt x="41" y="227"/>
                      <a:pt x="40" y="225"/>
                    </a:cubicBezTo>
                    <a:cubicBezTo>
                      <a:pt x="14" y="200"/>
                      <a:pt x="0" y="167"/>
                      <a:pt x="0" y="131"/>
                    </a:cubicBezTo>
                    <a:cubicBezTo>
                      <a:pt x="0" y="59"/>
                      <a:pt x="59" y="0"/>
                      <a:pt x="131" y="0"/>
                    </a:cubicBezTo>
                    <a:cubicBezTo>
                      <a:pt x="203" y="0"/>
                      <a:pt x="261" y="59"/>
                      <a:pt x="261" y="131"/>
                    </a:cubicBezTo>
                    <a:cubicBezTo>
                      <a:pt x="261" y="168"/>
                      <a:pt x="247" y="202"/>
                      <a:pt x="220" y="227"/>
                    </a:cubicBezTo>
                    <a:cubicBezTo>
                      <a:pt x="219" y="228"/>
                      <a:pt x="218" y="228"/>
                      <a:pt x="217" y="228"/>
                    </a:cubicBezTo>
                    <a:close/>
                  </a:path>
                </a:pathLst>
              </a:custGeom>
              <a:solidFill>
                <a:schemeClr val="bg1"/>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518">
                  <a:defRPr/>
                </a:pPr>
                <a:endParaRPr lang="en-GB" sz="2401">
                  <a:latin typeface="Arial" panose="020B0604020202020204"/>
                </a:endParaRPr>
              </a:p>
            </p:txBody>
          </p:sp>
          <p:sp>
            <p:nvSpPr>
              <p:cNvPr id="112" name="Freeform 1116">
                <a:extLst>
                  <a:ext uri="{FF2B5EF4-FFF2-40B4-BE49-F238E27FC236}">
                    <a16:creationId xmlns:a16="http://schemas.microsoft.com/office/drawing/2014/main" id="{4696AD3E-3091-46D0-A1D7-AEF3FEAF0962}"/>
                  </a:ext>
                </a:extLst>
              </p:cNvPr>
              <p:cNvSpPr>
                <a:spLocks/>
              </p:cNvSpPr>
              <p:nvPr/>
            </p:nvSpPr>
            <p:spPr bwMode="auto">
              <a:xfrm>
                <a:off x="18703925" y="32453263"/>
                <a:ext cx="925513" cy="919163"/>
              </a:xfrm>
              <a:custGeom>
                <a:avLst/>
                <a:gdLst>
                  <a:gd name="T0" fmla="*/ 136 w 141"/>
                  <a:gd name="T1" fmla="*/ 140 h 140"/>
                  <a:gd name="T2" fmla="*/ 133 w 141"/>
                  <a:gd name="T3" fmla="*/ 139 h 140"/>
                  <a:gd name="T4" fmla="*/ 2 w 141"/>
                  <a:gd name="T5" fmla="*/ 8 h 140"/>
                  <a:gd name="T6" fmla="*/ 2 w 141"/>
                  <a:gd name="T7" fmla="*/ 2 h 140"/>
                  <a:gd name="T8" fmla="*/ 8 w 141"/>
                  <a:gd name="T9" fmla="*/ 2 h 140"/>
                  <a:gd name="T10" fmla="*/ 139 w 141"/>
                  <a:gd name="T11" fmla="*/ 133 h 140"/>
                  <a:gd name="T12" fmla="*/ 139 w 141"/>
                  <a:gd name="T13" fmla="*/ 139 h 140"/>
                  <a:gd name="T14" fmla="*/ 136 w 141"/>
                  <a:gd name="T15" fmla="*/ 140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140">
                    <a:moveTo>
                      <a:pt x="136" y="140"/>
                    </a:moveTo>
                    <a:cubicBezTo>
                      <a:pt x="135" y="140"/>
                      <a:pt x="134" y="139"/>
                      <a:pt x="133" y="139"/>
                    </a:cubicBezTo>
                    <a:cubicBezTo>
                      <a:pt x="2" y="8"/>
                      <a:pt x="2" y="8"/>
                      <a:pt x="2" y="8"/>
                    </a:cubicBezTo>
                    <a:cubicBezTo>
                      <a:pt x="0" y="6"/>
                      <a:pt x="0" y="3"/>
                      <a:pt x="2" y="2"/>
                    </a:cubicBezTo>
                    <a:cubicBezTo>
                      <a:pt x="3" y="0"/>
                      <a:pt x="6" y="0"/>
                      <a:pt x="8" y="2"/>
                    </a:cubicBezTo>
                    <a:cubicBezTo>
                      <a:pt x="139" y="133"/>
                      <a:pt x="139" y="133"/>
                      <a:pt x="139" y="133"/>
                    </a:cubicBezTo>
                    <a:cubicBezTo>
                      <a:pt x="141" y="134"/>
                      <a:pt x="141" y="137"/>
                      <a:pt x="139" y="139"/>
                    </a:cubicBezTo>
                    <a:cubicBezTo>
                      <a:pt x="138" y="139"/>
                      <a:pt x="137" y="140"/>
                      <a:pt x="136" y="140"/>
                    </a:cubicBezTo>
                    <a:close/>
                  </a:path>
                </a:pathLst>
              </a:custGeom>
              <a:solidFill>
                <a:schemeClr val="bg1"/>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518">
                  <a:defRPr/>
                </a:pPr>
                <a:endParaRPr lang="en-GB" sz="2401">
                  <a:latin typeface="Arial" panose="020B0604020202020204"/>
                </a:endParaRPr>
              </a:p>
            </p:txBody>
          </p:sp>
          <p:sp>
            <p:nvSpPr>
              <p:cNvPr id="113" name="Freeform 1117">
                <a:extLst>
                  <a:ext uri="{FF2B5EF4-FFF2-40B4-BE49-F238E27FC236}">
                    <a16:creationId xmlns:a16="http://schemas.microsoft.com/office/drawing/2014/main" id="{FC799A58-BED6-4A66-9447-FECBD9E28ECF}"/>
                  </a:ext>
                </a:extLst>
              </p:cNvPr>
              <p:cNvSpPr>
                <a:spLocks/>
              </p:cNvSpPr>
              <p:nvPr/>
            </p:nvSpPr>
            <p:spPr bwMode="auto">
              <a:xfrm>
                <a:off x="18519775" y="32926338"/>
                <a:ext cx="938213" cy="925513"/>
              </a:xfrm>
              <a:custGeom>
                <a:avLst/>
                <a:gdLst>
                  <a:gd name="T0" fmla="*/ 138 w 143"/>
                  <a:gd name="T1" fmla="*/ 141 h 141"/>
                  <a:gd name="T2" fmla="*/ 135 w 143"/>
                  <a:gd name="T3" fmla="*/ 140 h 141"/>
                  <a:gd name="T4" fmla="*/ 2 w 143"/>
                  <a:gd name="T5" fmla="*/ 7 h 141"/>
                  <a:gd name="T6" fmla="*/ 2 w 143"/>
                  <a:gd name="T7" fmla="*/ 1 h 141"/>
                  <a:gd name="T8" fmla="*/ 8 w 143"/>
                  <a:gd name="T9" fmla="*/ 1 h 141"/>
                  <a:gd name="T10" fmla="*/ 141 w 143"/>
                  <a:gd name="T11" fmla="*/ 134 h 141"/>
                  <a:gd name="T12" fmla="*/ 141 w 143"/>
                  <a:gd name="T13" fmla="*/ 140 h 141"/>
                  <a:gd name="T14" fmla="*/ 138 w 143"/>
                  <a:gd name="T15" fmla="*/ 141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3" h="141">
                    <a:moveTo>
                      <a:pt x="138" y="141"/>
                    </a:moveTo>
                    <a:cubicBezTo>
                      <a:pt x="137" y="141"/>
                      <a:pt x="136" y="141"/>
                      <a:pt x="135" y="140"/>
                    </a:cubicBezTo>
                    <a:cubicBezTo>
                      <a:pt x="2" y="7"/>
                      <a:pt x="2" y="7"/>
                      <a:pt x="2" y="7"/>
                    </a:cubicBezTo>
                    <a:cubicBezTo>
                      <a:pt x="0" y="5"/>
                      <a:pt x="0" y="3"/>
                      <a:pt x="2" y="1"/>
                    </a:cubicBezTo>
                    <a:cubicBezTo>
                      <a:pt x="4" y="0"/>
                      <a:pt x="6" y="0"/>
                      <a:pt x="8" y="1"/>
                    </a:cubicBezTo>
                    <a:cubicBezTo>
                      <a:pt x="141" y="134"/>
                      <a:pt x="141" y="134"/>
                      <a:pt x="141" y="134"/>
                    </a:cubicBezTo>
                    <a:cubicBezTo>
                      <a:pt x="143" y="136"/>
                      <a:pt x="143" y="138"/>
                      <a:pt x="141" y="140"/>
                    </a:cubicBezTo>
                    <a:cubicBezTo>
                      <a:pt x="140" y="141"/>
                      <a:pt x="139" y="141"/>
                      <a:pt x="138" y="141"/>
                    </a:cubicBezTo>
                    <a:close/>
                  </a:path>
                </a:pathLst>
              </a:custGeom>
              <a:solidFill>
                <a:schemeClr val="bg1"/>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518">
                  <a:defRPr/>
                </a:pPr>
                <a:endParaRPr lang="en-GB" sz="2401">
                  <a:latin typeface="Arial" panose="020B0604020202020204"/>
                </a:endParaRPr>
              </a:p>
            </p:txBody>
          </p:sp>
          <p:sp>
            <p:nvSpPr>
              <p:cNvPr id="115" name="Freeform 1118">
                <a:extLst>
                  <a:ext uri="{FF2B5EF4-FFF2-40B4-BE49-F238E27FC236}">
                    <a16:creationId xmlns:a16="http://schemas.microsoft.com/office/drawing/2014/main" id="{25E4DDFA-861F-44C5-906A-D199DD5D29B2}"/>
                  </a:ext>
                </a:extLst>
              </p:cNvPr>
              <p:cNvSpPr>
                <a:spLocks/>
              </p:cNvSpPr>
              <p:nvPr/>
            </p:nvSpPr>
            <p:spPr bwMode="auto">
              <a:xfrm>
                <a:off x="18381663" y="32453263"/>
                <a:ext cx="912813" cy="906463"/>
              </a:xfrm>
              <a:custGeom>
                <a:avLst/>
                <a:gdLst>
                  <a:gd name="T0" fmla="*/ 5 w 139"/>
                  <a:gd name="T1" fmla="*/ 138 h 138"/>
                  <a:gd name="T2" fmla="*/ 2 w 139"/>
                  <a:gd name="T3" fmla="*/ 136 h 138"/>
                  <a:gd name="T4" fmla="*/ 2 w 139"/>
                  <a:gd name="T5" fmla="*/ 130 h 138"/>
                  <a:gd name="T6" fmla="*/ 131 w 139"/>
                  <a:gd name="T7" fmla="*/ 2 h 138"/>
                  <a:gd name="T8" fmla="*/ 137 w 139"/>
                  <a:gd name="T9" fmla="*/ 2 h 138"/>
                  <a:gd name="T10" fmla="*/ 137 w 139"/>
                  <a:gd name="T11" fmla="*/ 8 h 138"/>
                  <a:gd name="T12" fmla="*/ 8 w 139"/>
                  <a:gd name="T13" fmla="*/ 136 h 138"/>
                  <a:gd name="T14" fmla="*/ 5 w 139"/>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9" h="138">
                    <a:moveTo>
                      <a:pt x="5" y="138"/>
                    </a:moveTo>
                    <a:cubicBezTo>
                      <a:pt x="4" y="138"/>
                      <a:pt x="3" y="137"/>
                      <a:pt x="2" y="136"/>
                    </a:cubicBezTo>
                    <a:cubicBezTo>
                      <a:pt x="0" y="135"/>
                      <a:pt x="0" y="132"/>
                      <a:pt x="2" y="130"/>
                    </a:cubicBezTo>
                    <a:cubicBezTo>
                      <a:pt x="131" y="2"/>
                      <a:pt x="131" y="2"/>
                      <a:pt x="131" y="2"/>
                    </a:cubicBezTo>
                    <a:cubicBezTo>
                      <a:pt x="133" y="0"/>
                      <a:pt x="136" y="0"/>
                      <a:pt x="137" y="2"/>
                    </a:cubicBezTo>
                    <a:cubicBezTo>
                      <a:pt x="139" y="3"/>
                      <a:pt x="139" y="6"/>
                      <a:pt x="137" y="8"/>
                    </a:cubicBezTo>
                    <a:cubicBezTo>
                      <a:pt x="8" y="136"/>
                      <a:pt x="8" y="136"/>
                      <a:pt x="8" y="136"/>
                    </a:cubicBezTo>
                    <a:cubicBezTo>
                      <a:pt x="7" y="137"/>
                      <a:pt x="6" y="138"/>
                      <a:pt x="5" y="138"/>
                    </a:cubicBezTo>
                    <a:close/>
                  </a:path>
                </a:pathLst>
              </a:custGeom>
              <a:solidFill>
                <a:schemeClr val="bg1"/>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518">
                  <a:defRPr/>
                </a:pPr>
                <a:endParaRPr lang="en-GB" sz="2401">
                  <a:latin typeface="Arial" panose="020B0604020202020204"/>
                </a:endParaRPr>
              </a:p>
            </p:txBody>
          </p:sp>
          <p:sp>
            <p:nvSpPr>
              <p:cNvPr id="116" name="Freeform 1119">
                <a:extLst>
                  <a:ext uri="{FF2B5EF4-FFF2-40B4-BE49-F238E27FC236}">
                    <a16:creationId xmlns:a16="http://schemas.microsoft.com/office/drawing/2014/main" id="{488CB669-1953-434C-B502-0836A33A81EC}"/>
                  </a:ext>
                </a:extLst>
              </p:cNvPr>
              <p:cNvSpPr>
                <a:spLocks/>
              </p:cNvSpPr>
              <p:nvPr/>
            </p:nvSpPr>
            <p:spPr bwMode="auto">
              <a:xfrm>
                <a:off x="18538825" y="32926338"/>
                <a:ext cx="939800" cy="925513"/>
              </a:xfrm>
              <a:custGeom>
                <a:avLst/>
                <a:gdLst>
                  <a:gd name="T0" fmla="*/ 5 w 143"/>
                  <a:gd name="T1" fmla="*/ 141 h 141"/>
                  <a:gd name="T2" fmla="*/ 2 w 143"/>
                  <a:gd name="T3" fmla="*/ 140 h 141"/>
                  <a:gd name="T4" fmla="*/ 2 w 143"/>
                  <a:gd name="T5" fmla="*/ 134 h 141"/>
                  <a:gd name="T6" fmla="*/ 135 w 143"/>
                  <a:gd name="T7" fmla="*/ 1 h 141"/>
                  <a:gd name="T8" fmla="*/ 141 w 143"/>
                  <a:gd name="T9" fmla="*/ 1 h 141"/>
                  <a:gd name="T10" fmla="*/ 141 w 143"/>
                  <a:gd name="T11" fmla="*/ 7 h 141"/>
                  <a:gd name="T12" fmla="*/ 8 w 143"/>
                  <a:gd name="T13" fmla="*/ 140 h 141"/>
                  <a:gd name="T14" fmla="*/ 5 w 143"/>
                  <a:gd name="T15" fmla="*/ 141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3" h="141">
                    <a:moveTo>
                      <a:pt x="5" y="141"/>
                    </a:moveTo>
                    <a:cubicBezTo>
                      <a:pt x="4" y="141"/>
                      <a:pt x="3" y="141"/>
                      <a:pt x="2" y="140"/>
                    </a:cubicBezTo>
                    <a:cubicBezTo>
                      <a:pt x="0" y="138"/>
                      <a:pt x="0" y="136"/>
                      <a:pt x="2" y="134"/>
                    </a:cubicBezTo>
                    <a:cubicBezTo>
                      <a:pt x="135" y="1"/>
                      <a:pt x="135" y="1"/>
                      <a:pt x="135" y="1"/>
                    </a:cubicBezTo>
                    <a:cubicBezTo>
                      <a:pt x="137" y="0"/>
                      <a:pt x="139" y="0"/>
                      <a:pt x="141" y="1"/>
                    </a:cubicBezTo>
                    <a:cubicBezTo>
                      <a:pt x="143" y="3"/>
                      <a:pt x="143" y="5"/>
                      <a:pt x="141" y="7"/>
                    </a:cubicBezTo>
                    <a:cubicBezTo>
                      <a:pt x="8" y="140"/>
                      <a:pt x="8" y="140"/>
                      <a:pt x="8" y="140"/>
                    </a:cubicBezTo>
                    <a:cubicBezTo>
                      <a:pt x="7" y="141"/>
                      <a:pt x="6" y="141"/>
                      <a:pt x="5" y="141"/>
                    </a:cubicBezTo>
                    <a:close/>
                  </a:path>
                </a:pathLst>
              </a:custGeom>
              <a:solidFill>
                <a:schemeClr val="bg1"/>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518">
                  <a:defRPr/>
                </a:pPr>
                <a:endParaRPr lang="en-GB" sz="2401">
                  <a:latin typeface="Arial" panose="020B0604020202020204"/>
                </a:endParaRPr>
              </a:p>
            </p:txBody>
          </p:sp>
          <p:sp>
            <p:nvSpPr>
              <p:cNvPr id="117" name="Freeform 1120">
                <a:extLst>
                  <a:ext uri="{FF2B5EF4-FFF2-40B4-BE49-F238E27FC236}">
                    <a16:creationId xmlns:a16="http://schemas.microsoft.com/office/drawing/2014/main" id="{F841F406-45E7-456F-9A01-75576078A179}"/>
                  </a:ext>
                </a:extLst>
              </p:cNvPr>
              <p:cNvSpPr>
                <a:spLocks/>
              </p:cNvSpPr>
              <p:nvPr/>
            </p:nvSpPr>
            <p:spPr bwMode="auto">
              <a:xfrm>
                <a:off x="17370425" y="30022800"/>
                <a:ext cx="3257550" cy="2843213"/>
              </a:xfrm>
              <a:custGeom>
                <a:avLst/>
                <a:gdLst>
                  <a:gd name="T0" fmla="*/ 413 w 496"/>
                  <a:gd name="T1" fmla="*/ 432 h 433"/>
                  <a:gd name="T2" fmla="*/ 406 w 496"/>
                  <a:gd name="T3" fmla="*/ 430 h 433"/>
                  <a:gd name="T4" fmla="*/ 407 w 496"/>
                  <a:gd name="T5" fmla="*/ 418 h 433"/>
                  <a:gd name="T6" fmla="*/ 479 w 496"/>
                  <a:gd name="T7" fmla="*/ 249 h 433"/>
                  <a:gd name="T8" fmla="*/ 248 w 496"/>
                  <a:gd name="T9" fmla="*/ 17 h 433"/>
                  <a:gd name="T10" fmla="*/ 17 w 496"/>
                  <a:gd name="T11" fmla="*/ 249 h 433"/>
                  <a:gd name="T12" fmla="*/ 88 w 496"/>
                  <a:gd name="T13" fmla="*/ 417 h 433"/>
                  <a:gd name="T14" fmla="*/ 89 w 496"/>
                  <a:gd name="T15" fmla="*/ 429 h 433"/>
                  <a:gd name="T16" fmla="*/ 76 w 496"/>
                  <a:gd name="T17" fmla="*/ 429 h 433"/>
                  <a:gd name="T18" fmla="*/ 0 w 496"/>
                  <a:gd name="T19" fmla="*/ 249 h 433"/>
                  <a:gd name="T20" fmla="*/ 248 w 496"/>
                  <a:gd name="T21" fmla="*/ 0 h 433"/>
                  <a:gd name="T22" fmla="*/ 496 w 496"/>
                  <a:gd name="T23" fmla="*/ 249 h 433"/>
                  <a:gd name="T24" fmla="*/ 419 w 496"/>
                  <a:gd name="T25" fmla="*/ 430 h 433"/>
                  <a:gd name="T26" fmla="*/ 413 w 496"/>
                  <a:gd name="T27" fmla="*/ 432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6" h="433">
                    <a:moveTo>
                      <a:pt x="413" y="432"/>
                    </a:moveTo>
                    <a:cubicBezTo>
                      <a:pt x="410" y="432"/>
                      <a:pt x="408" y="432"/>
                      <a:pt x="406" y="430"/>
                    </a:cubicBezTo>
                    <a:cubicBezTo>
                      <a:pt x="403" y="426"/>
                      <a:pt x="403" y="421"/>
                      <a:pt x="407" y="418"/>
                    </a:cubicBezTo>
                    <a:cubicBezTo>
                      <a:pt x="453" y="373"/>
                      <a:pt x="479" y="314"/>
                      <a:pt x="479" y="249"/>
                    </a:cubicBezTo>
                    <a:cubicBezTo>
                      <a:pt x="479" y="121"/>
                      <a:pt x="375" y="17"/>
                      <a:pt x="248" y="17"/>
                    </a:cubicBezTo>
                    <a:cubicBezTo>
                      <a:pt x="121" y="17"/>
                      <a:pt x="17" y="121"/>
                      <a:pt x="17" y="249"/>
                    </a:cubicBezTo>
                    <a:cubicBezTo>
                      <a:pt x="17" y="313"/>
                      <a:pt x="42" y="373"/>
                      <a:pt x="88" y="417"/>
                    </a:cubicBezTo>
                    <a:cubicBezTo>
                      <a:pt x="92" y="420"/>
                      <a:pt x="92" y="426"/>
                      <a:pt x="89" y="429"/>
                    </a:cubicBezTo>
                    <a:cubicBezTo>
                      <a:pt x="85" y="432"/>
                      <a:pt x="80" y="433"/>
                      <a:pt x="76" y="429"/>
                    </a:cubicBezTo>
                    <a:cubicBezTo>
                      <a:pt x="27" y="382"/>
                      <a:pt x="0" y="318"/>
                      <a:pt x="0" y="249"/>
                    </a:cubicBezTo>
                    <a:cubicBezTo>
                      <a:pt x="0" y="112"/>
                      <a:pt x="111" y="0"/>
                      <a:pt x="248" y="0"/>
                    </a:cubicBezTo>
                    <a:cubicBezTo>
                      <a:pt x="385" y="0"/>
                      <a:pt x="496" y="112"/>
                      <a:pt x="496" y="249"/>
                    </a:cubicBezTo>
                    <a:cubicBezTo>
                      <a:pt x="496" y="318"/>
                      <a:pt x="468" y="383"/>
                      <a:pt x="419" y="430"/>
                    </a:cubicBezTo>
                    <a:cubicBezTo>
                      <a:pt x="417" y="432"/>
                      <a:pt x="415" y="432"/>
                      <a:pt x="413" y="432"/>
                    </a:cubicBezTo>
                    <a:close/>
                  </a:path>
                </a:pathLst>
              </a:custGeom>
              <a:solidFill>
                <a:schemeClr val="bg1"/>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518">
                  <a:defRPr/>
                </a:pPr>
                <a:endParaRPr lang="en-GB" sz="2401">
                  <a:latin typeface="Arial" panose="020B0604020202020204"/>
                </a:endParaRPr>
              </a:p>
            </p:txBody>
          </p:sp>
        </p:grpSp>
        <p:grpSp>
          <p:nvGrpSpPr>
            <p:cNvPr id="120" name="Group 119">
              <a:extLst>
                <a:ext uri="{FF2B5EF4-FFF2-40B4-BE49-F238E27FC236}">
                  <a16:creationId xmlns:a16="http://schemas.microsoft.com/office/drawing/2014/main" id="{2F2D6BE7-0E17-45F1-B8A1-68CE7A93EA23}"/>
                </a:ext>
              </a:extLst>
            </p:cNvPr>
            <p:cNvGrpSpPr/>
            <p:nvPr/>
          </p:nvGrpSpPr>
          <p:grpSpPr>
            <a:xfrm>
              <a:off x="1600149" y="1626119"/>
              <a:ext cx="511335" cy="626263"/>
              <a:chOff x="1274763" y="5365750"/>
              <a:chExt cx="2665413" cy="3265487"/>
            </a:xfrm>
            <a:solidFill>
              <a:schemeClr val="accent6"/>
            </a:solidFill>
          </p:grpSpPr>
          <p:sp>
            <p:nvSpPr>
              <p:cNvPr id="122" name="Rectangle 1387">
                <a:extLst>
                  <a:ext uri="{FF2B5EF4-FFF2-40B4-BE49-F238E27FC236}">
                    <a16:creationId xmlns:a16="http://schemas.microsoft.com/office/drawing/2014/main" id="{B58FF232-B554-40BA-95BE-718B07CE8B83}"/>
                  </a:ext>
                </a:extLst>
              </p:cNvPr>
              <p:cNvSpPr>
                <a:spLocks noChangeArrowheads="1"/>
              </p:cNvSpPr>
              <p:nvPr/>
            </p:nvSpPr>
            <p:spPr bwMode="auto">
              <a:xfrm>
                <a:off x="1616075" y="6265863"/>
                <a:ext cx="307975" cy="309562"/>
              </a:xfrm>
              <a:prstGeom prst="rect">
                <a:avLst/>
              </a:prstGeom>
              <a:solidFill>
                <a:schemeClr val="bg1"/>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09518">
                  <a:defRPr/>
                </a:pPr>
                <a:endParaRPr lang="en-GB" sz="2401">
                  <a:latin typeface="Arial" panose="020B0604020202020204"/>
                </a:endParaRPr>
              </a:p>
            </p:txBody>
          </p:sp>
          <p:sp>
            <p:nvSpPr>
              <p:cNvPr id="123" name="Rectangle 1388">
                <a:extLst>
                  <a:ext uri="{FF2B5EF4-FFF2-40B4-BE49-F238E27FC236}">
                    <a16:creationId xmlns:a16="http://schemas.microsoft.com/office/drawing/2014/main" id="{8BAB2095-E98C-4E1E-8EEB-A67976647815}"/>
                  </a:ext>
                </a:extLst>
              </p:cNvPr>
              <p:cNvSpPr>
                <a:spLocks noChangeArrowheads="1"/>
              </p:cNvSpPr>
              <p:nvPr/>
            </p:nvSpPr>
            <p:spPr bwMode="auto">
              <a:xfrm>
                <a:off x="2173288" y="6265863"/>
                <a:ext cx="309563" cy="309562"/>
              </a:xfrm>
              <a:prstGeom prst="rect">
                <a:avLst/>
              </a:prstGeom>
              <a:solidFill>
                <a:schemeClr val="bg1"/>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09518">
                  <a:defRPr/>
                </a:pPr>
                <a:endParaRPr lang="en-GB" sz="2401">
                  <a:latin typeface="Arial" panose="020B0604020202020204"/>
                </a:endParaRPr>
              </a:p>
            </p:txBody>
          </p:sp>
          <p:sp>
            <p:nvSpPr>
              <p:cNvPr id="124" name="Rectangle 1389">
                <a:extLst>
                  <a:ext uri="{FF2B5EF4-FFF2-40B4-BE49-F238E27FC236}">
                    <a16:creationId xmlns:a16="http://schemas.microsoft.com/office/drawing/2014/main" id="{A820FCC3-2147-4B53-8135-B8514DA47626}"/>
                  </a:ext>
                </a:extLst>
              </p:cNvPr>
              <p:cNvSpPr>
                <a:spLocks noChangeArrowheads="1"/>
              </p:cNvSpPr>
              <p:nvPr/>
            </p:nvSpPr>
            <p:spPr bwMode="auto">
              <a:xfrm>
                <a:off x="2738438" y="6265863"/>
                <a:ext cx="301625" cy="309562"/>
              </a:xfrm>
              <a:prstGeom prst="rect">
                <a:avLst/>
              </a:prstGeom>
              <a:solidFill>
                <a:schemeClr val="bg1"/>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09518">
                  <a:defRPr/>
                </a:pPr>
                <a:endParaRPr lang="en-GB" sz="2401">
                  <a:latin typeface="Arial" panose="020B0604020202020204"/>
                </a:endParaRPr>
              </a:p>
            </p:txBody>
          </p:sp>
          <p:sp>
            <p:nvSpPr>
              <p:cNvPr id="129" name="Rectangle 1390">
                <a:extLst>
                  <a:ext uri="{FF2B5EF4-FFF2-40B4-BE49-F238E27FC236}">
                    <a16:creationId xmlns:a16="http://schemas.microsoft.com/office/drawing/2014/main" id="{4CAE7CEF-899F-47B3-A426-0887E4DA869B}"/>
                  </a:ext>
                </a:extLst>
              </p:cNvPr>
              <p:cNvSpPr>
                <a:spLocks noChangeArrowheads="1"/>
              </p:cNvSpPr>
              <p:nvPr/>
            </p:nvSpPr>
            <p:spPr bwMode="auto">
              <a:xfrm>
                <a:off x="3297238" y="6265863"/>
                <a:ext cx="301625" cy="309562"/>
              </a:xfrm>
              <a:prstGeom prst="rect">
                <a:avLst/>
              </a:prstGeom>
              <a:solidFill>
                <a:schemeClr val="bg1"/>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09518">
                  <a:defRPr/>
                </a:pPr>
                <a:endParaRPr lang="en-GB" sz="2401">
                  <a:latin typeface="Arial" panose="020B0604020202020204"/>
                </a:endParaRPr>
              </a:p>
            </p:txBody>
          </p:sp>
          <p:sp>
            <p:nvSpPr>
              <p:cNvPr id="140" name="Rectangle 1391">
                <a:extLst>
                  <a:ext uri="{FF2B5EF4-FFF2-40B4-BE49-F238E27FC236}">
                    <a16:creationId xmlns:a16="http://schemas.microsoft.com/office/drawing/2014/main" id="{4EF46DD0-4DF6-4BE9-8432-149074E93184}"/>
                  </a:ext>
                </a:extLst>
              </p:cNvPr>
              <p:cNvSpPr>
                <a:spLocks noChangeArrowheads="1"/>
              </p:cNvSpPr>
              <p:nvPr/>
            </p:nvSpPr>
            <p:spPr bwMode="auto">
              <a:xfrm>
                <a:off x="1616075" y="6824663"/>
                <a:ext cx="307975" cy="307975"/>
              </a:xfrm>
              <a:prstGeom prst="rect">
                <a:avLst/>
              </a:prstGeom>
              <a:solidFill>
                <a:schemeClr val="bg1"/>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09518">
                  <a:defRPr/>
                </a:pPr>
                <a:endParaRPr lang="en-GB" sz="2401">
                  <a:latin typeface="Arial" panose="020B0604020202020204"/>
                </a:endParaRPr>
              </a:p>
            </p:txBody>
          </p:sp>
          <p:sp>
            <p:nvSpPr>
              <p:cNvPr id="148" name="Rectangle 1392">
                <a:extLst>
                  <a:ext uri="{FF2B5EF4-FFF2-40B4-BE49-F238E27FC236}">
                    <a16:creationId xmlns:a16="http://schemas.microsoft.com/office/drawing/2014/main" id="{AE97330F-3536-4EF5-8F8B-1A5F13127E06}"/>
                  </a:ext>
                </a:extLst>
              </p:cNvPr>
              <p:cNvSpPr>
                <a:spLocks noChangeArrowheads="1"/>
              </p:cNvSpPr>
              <p:nvPr/>
            </p:nvSpPr>
            <p:spPr bwMode="auto">
              <a:xfrm>
                <a:off x="2173288" y="6824663"/>
                <a:ext cx="309563" cy="307975"/>
              </a:xfrm>
              <a:prstGeom prst="rect">
                <a:avLst/>
              </a:prstGeom>
              <a:solidFill>
                <a:schemeClr val="bg1"/>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09518">
                  <a:defRPr/>
                </a:pPr>
                <a:endParaRPr lang="en-GB" sz="2401">
                  <a:latin typeface="Arial" panose="020B0604020202020204"/>
                </a:endParaRPr>
              </a:p>
            </p:txBody>
          </p:sp>
          <p:sp>
            <p:nvSpPr>
              <p:cNvPr id="150" name="Rectangle 1393">
                <a:extLst>
                  <a:ext uri="{FF2B5EF4-FFF2-40B4-BE49-F238E27FC236}">
                    <a16:creationId xmlns:a16="http://schemas.microsoft.com/office/drawing/2014/main" id="{D090C3F1-2DC4-4840-B3C4-651246B49F74}"/>
                  </a:ext>
                </a:extLst>
              </p:cNvPr>
              <p:cNvSpPr>
                <a:spLocks noChangeArrowheads="1"/>
              </p:cNvSpPr>
              <p:nvPr/>
            </p:nvSpPr>
            <p:spPr bwMode="auto">
              <a:xfrm>
                <a:off x="2738438" y="6824663"/>
                <a:ext cx="301625" cy="307975"/>
              </a:xfrm>
              <a:prstGeom prst="rect">
                <a:avLst/>
              </a:prstGeom>
              <a:solidFill>
                <a:schemeClr val="bg1"/>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09518">
                  <a:defRPr/>
                </a:pPr>
                <a:endParaRPr lang="en-GB" sz="2401">
                  <a:latin typeface="Arial" panose="020B0604020202020204"/>
                </a:endParaRPr>
              </a:p>
            </p:txBody>
          </p:sp>
          <p:sp>
            <p:nvSpPr>
              <p:cNvPr id="152" name="Rectangle 1394">
                <a:extLst>
                  <a:ext uri="{FF2B5EF4-FFF2-40B4-BE49-F238E27FC236}">
                    <a16:creationId xmlns:a16="http://schemas.microsoft.com/office/drawing/2014/main" id="{24E86A99-7BBA-4792-AA68-C0E41B77E7F7}"/>
                  </a:ext>
                </a:extLst>
              </p:cNvPr>
              <p:cNvSpPr>
                <a:spLocks noChangeArrowheads="1"/>
              </p:cNvSpPr>
              <p:nvPr/>
            </p:nvSpPr>
            <p:spPr bwMode="auto">
              <a:xfrm>
                <a:off x="3297238" y="6824663"/>
                <a:ext cx="301625" cy="307975"/>
              </a:xfrm>
              <a:prstGeom prst="rect">
                <a:avLst/>
              </a:prstGeom>
              <a:solidFill>
                <a:schemeClr val="bg1"/>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09518">
                  <a:defRPr/>
                </a:pPr>
                <a:endParaRPr lang="en-GB" sz="2401">
                  <a:latin typeface="Arial" panose="020B0604020202020204"/>
                </a:endParaRPr>
              </a:p>
            </p:txBody>
          </p:sp>
          <p:sp>
            <p:nvSpPr>
              <p:cNvPr id="165" name="Rectangle 1395">
                <a:extLst>
                  <a:ext uri="{FF2B5EF4-FFF2-40B4-BE49-F238E27FC236}">
                    <a16:creationId xmlns:a16="http://schemas.microsoft.com/office/drawing/2014/main" id="{7B2A6F9A-8879-4FC1-90AE-5C5DB6DC3533}"/>
                  </a:ext>
                </a:extLst>
              </p:cNvPr>
              <p:cNvSpPr>
                <a:spLocks noChangeArrowheads="1"/>
              </p:cNvSpPr>
              <p:nvPr/>
            </p:nvSpPr>
            <p:spPr bwMode="auto">
              <a:xfrm>
                <a:off x="1616075" y="5707063"/>
                <a:ext cx="307975" cy="309562"/>
              </a:xfrm>
              <a:prstGeom prst="rect">
                <a:avLst/>
              </a:prstGeom>
              <a:solidFill>
                <a:schemeClr val="bg1"/>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09518">
                  <a:defRPr/>
                </a:pPr>
                <a:endParaRPr lang="en-GB" sz="2401">
                  <a:latin typeface="Arial" panose="020B0604020202020204"/>
                </a:endParaRPr>
              </a:p>
            </p:txBody>
          </p:sp>
          <p:sp>
            <p:nvSpPr>
              <p:cNvPr id="166" name="Rectangle 1396">
                <a:extLst>
                  <a:ext uri="{FF2B5EF4-FFF2-40B4-BE49-F238E27FC236}">
                    <a16:creationId xmlns:a16="http://schemas.microsoft.com/office/drawing/2014/main" id="{F74022B1-FF9E-43C7-9905-B8C5055A523F}"/>
                  </a:ext>
                </a:extLst>
              </p:cNvPr>
              <p:cNvSpPr>
                <a:spLocks noChangeArrowheads="1"/>
              </p:cNvSpPr>
              <p:nvPr/>
            </p:nvSpPr>
            <p:spPr bwMode="auto">
              <a:xfrm>
                <a:off x="2173288" y="5707063"/>
                <a:ext cx="309563" cy="309562"/>
              </a:xfrm>
              <a:prstGeom prst="rect">
                <a:avLst/>
              </a:prstGeom>
              <a:solidFill>
                <a:schemeClr val="bg1"/>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09518">
                  <a:defRPr/>
                </a:pPr>
                <a:endParaRPr lang="en-GB" sz="2401">
                  <a:latin typeface="Arial" panose="020B0604020202020204"/>
                </a:endParaRPr>
              </a:p>
            </p:txBody>
          </p:sp>
          <p:sp>
            <p:nvSpPr>
              <p:cNvPr id="167" name="Rectangle 1397">
                <a:extLst>
                  <a:ext uri="{FF2B5EF4-FFF2-40B4-BE49-F238E27FC236}">
                    <a16:creationId xmlns:a16="http://schemas.microsoft.com/office/drawing/2014/main" id="{C8B07D97-F5C2-4BAF-A29A-F8AF2FF83087}"/>
                  </a:ext>
                </a:extLst>
              </p:cNvPr>
              <p:cNvSpPr>
                <a:spLocks noChangeArrowheads="1"/>
              </p:cNvSpPr>
              <p:nvPr/>
            </p:nvSpPr>
            <p:spPr bwMode="auto">
              <a:xfrm>
                <a:off x="2738438" y="5707063"/>
                <a:ext cx="301625" cy="309562"/>
              </a:xfrm>
              <a:prstGeom prst="rect">
                <a:avLst/>
              </a:prstGeom>
              <a:solidFill>
                <a:schemeClr val="bg1"/>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09518">
                  <a:defRPr/>
                </a:pPr>
                <a:endParaRPr lang="en-GB" sz="2401">
                  <a:latin typeface="Arial" panose="020B0604020202020204"/>
                </a:endParaRPr>
              </a:p>
            </p:txBody>
          </p:sp>
          <p:sp>
            <p:nvSpPr>
              <p:cNvPr id="168" name="Rectangle 1398">
                <a:extLst>
                  <a:ext uri="{FF2B5EF4-FFF2-40B4-BE49-F238E27FC236}">
                    <a16:creationId xmlns:a16="http://schemas.microsoft.com/office/drawing/2014/main" id="{50B327B3-9FB2-42C2-B3BF-AE34DCD359AA}"/>
                  </a:ext>
                </a:extLst>
              </p:cNvPr>
              <p:cNvSpPr>
                <a:spLocks noChangeArrowheads="1"/>
              </p:cNvSpPr>
              <p:nvPr/>
            </p:nvSpPr>
            <p:spPr bwMode="auto">
              <a:xfrm>
                <a:off x="3297238" y="5707063"/>
                <a:ext cx="301625" cy="309562"/>
              </a:xfrm>
              <a:prstGeom prst="rect">
                <a:avLst/>
              </a:prstGeom>
              <a:solidFill>
                <a:schemeClr val="bg1"/>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09518">
                  <a:defRPr/>
                </a:pPr>
                <a:endParaRPr lang="en-GB" sz="2401">
                  <a:latin typeface="Arial" panose="020B0604020202020204"/>
                </a:endParaRPr>
              </a:p>
            </p:txBody>
          </p:sp>
          <p:sp>
            <p:nvSpPr>
              <p:cNvPr id="169" name="Rectangle 1399">
                <a:extLst>
                  <a:ext uri="{FF2B5EF4-FFF2-40B4-BE49-F238E27FC236}">
                    <a16:creationId xmlns:a16="http://schemas.microsoft.com/office/drawing/2014/main" id="{4DC4EE5D-29C0-42F2-8B30-216F5BEEE859}"/>
                  </a:ext>
                </a:extLst>
              </p:cNvPr>
              <p:cNvSpPr>
                <a:spLocks noChangeArrowheads="1"/>
              </p:cNvSpPr>
              <p:nvPr/>
            </p:nvSpPr>
            <p:spPr bwMode="auto">
              <a:xfrm>
                <a:off x="1616075" y="7383463"/>
                <a:ext cx="307975" cy="301625"/>
              </a:xfrm>
              <a:prstGeom prst="rect">
                <a:avLst/>
              </a:prstGeom>
              <a:solidFill>
                <a:schemeClr val="bg1"/>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09518">
                  <a:defRPr/>
                </a:pPr>
                <a:endParaRPr lang="en-GB" sz="2401">
                  <a:latin typeface="Arial" panose="020B0604020202020204"/>
                </a:endParaRPr>
              </a:p>
            </p:txBody>
          </p:sp>
          <p:sp>
            <p:nvSpPr>
              <p:cNvPr id="170" name="Rectangle 1400">
                <a:extLst>
                  <a:ext uri="{FF2B5EF4-FFF2-40B4-BE49-F238E27FC236}">
                    <a16:creationId xmlns:a16="http://schemas.microsoft.com/office/drawing/2014/main" id="{AEA59AE2-39A9-4B65-B943-3F36CBFDE2E4}"/>
                  </a:ext>
                </a:extLst>
              </p:cNvPr>
              <p:cNvSpPr>
                <a:spLocks noChangeArrowheads="1"/>
              </p:cNvSpPr>
              <p:nvPr/>
            </p:nvSpPr>
            <p:spPr bwMode="auto">
              <a:xfrm>
                <a:off x="3297238" y="7383463"/>
                <a:ext cx="301625" cy="301625"/>
              </a:xfrm>
              <a:prstGeom prst="rect">
                <a:avLst/>
              </a:prstGeom>
              <a:solidFill>
                <a:schemeClr val="bg1"/>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09518">
                  <a:defRPr/>
                </a:pPr>
                <a:endParaRPr lang="en-GB" sz="2401">
                  <a:latin typeface="Arial" panose="020B0604020202020204"/>
                </a:endParaRPr>
              </a:p>
            </p:txBody>
          </p:sp>
          <p:sp>
            <p:nvSpPr>
              <p:cNvPr id="171" name="Rectangle 1401">
                <a:extLst>
                  <a:ext uri="{FF2B5EF4-FFF2-40B4-BE49-F238E27FC236}">
                    <a16:creationId xmlns:a16="http://schemas.microsoft.com/office/drawing/2014/main" id="{BAE92826-484D-477A-A030-9F5ADB8A7A0C}"/>
                  </a:ext>
                </a:extLst>
              </p:cNvPr>
              <p:cNvSpPr>
                <a:spLocks noChangeArrowheads="1"/>
              </p:cNvSpPr>
              <p:nvPr/>
            </p:nvSpPr>
            <p:spPr bwMode="auto">
              <a:xfrm>
                <a:off x="1616075" y="7940675"/>
                <a:ext cx="307975" cy="303212"/>
              </a:xfrm>
              <a:prstGeom prst="rect">
                <a:avLst/>
              </a:prstGeom>
              <a:solidFill>
                <a:schemeClr val="bg1"/>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09518">
                  <a:defRPr/>
                </a:pPr>
                <a:endParaRPr lang="en-GB" sz="2401">
                  <a:latin typeface="Arial" panose="020B0604020202020204"/>
                </a:endParaRPr>
              </a:p>
            </p:txBody>
          </p:sp>
          <p:sp>
            <p:nvSpPr>
              <p:cNvPr id="172" name="Rectangle 1402">
                <a:extLst>
                  <a:ext uri="{FF2B5EF4-FFF2-40B4-BE49-F238E27FC236}">
                    <a16:creationId xmlns:a16="http://schemas.microsoft.com/office/drawing/2014/main" id="{0833D6C8-1C18-4B41-A5B8-4E1E5122E9E2}"/>
                  </a:ext>
                </a:extLst>
              </p:cNvPr>
              <p:cNvSpPr>
                <a:spLocks noChangeArrowheads="1"/>
              </p:cNvSpPr>
              <p:nvPr/>
            </p:nvSpPr>
            <p:spPr bwMode="auto">
              <a:xfrm>
                <a:off x="3297238" y="7940675"/>
                <a:ext cx="301625" cy="303212"/>
              </a:xfrm>
              <a:prstGeom prst="rect">
                <a:avLst/>
              </a:prstGeom>
              <a:solidFill>
                <a:schemeClr val="bg1"/>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09518">
                  <a:defRPr/>
                </a:pPr>
                <a:endParaRPr lang="en-GB" sz="2401">
                  <a:latin typeface="Arial" panose="020B0604020202020204"/>
                </a:endParaRPr>
              </a:p>
            </p:txBody>
          </p:sp>
          <p:sp>
            <p:nvSpPr>
              <p:cNvPr id="173" name="Freeform 1403">
                <a:extLst>
                  <a:ext uri="{FF2B5EF4-FFF2-40B4-BE49-F238E27FC236}">
                    <a16:creationId xmlns:a16="http://schemas.microsoft.com/office/drawing/2014/main" id="{DCA559EC-4521-4EBA-821F-2A36A3AB62C0}"/>
                  </a:ext>
                </a:extLst>
              </p:cNvPr>
              <p:cNvSpPr>
                <a:spLocks/>
              </p:cNvSpPr>
              <p:nvPr/>
            </p:nvSpPr>
            <p:spPr bwMode="auto">
              <a:xfrm>
                <a:off x="2160588" y="7356475"/>
                <a:ext cx="906463" cy="1247775"/>
              </a:xfrm>
              <a:custGeom>
                <a:avLst/>
                <a:gdLst>
                  <a:gd name="T0" fmla="*/ 571 w 571"/>
                  <a:gd name="T1" fmla="*/ 786 h 786"/>
                  <a:gd name="T2" fmla="*/ 538 w 571"/>
                  <a:gd name="T3" fmla="*/ 786 h 786"/>
                  <a:gd name="T4" fmla="*/ 538 w 571"/>
                  <a:gd name="T5" fmla="*/ 33 h 786"/>
                  <a:gd name="T6" fmla="*/ 33 w 571"/>
                  <a:gd name="T7" fmla="*/ 33 h 786"/>
                  <a:gd name="T8" fmla="*/ 33 w 571"/>
                  <a:gd name="T9" fmla="*/ 786 h 786"/>
                  <a:gd name="T10" fmla="*/ 0 w 571"/>
                  <a:gd name="T11" fmla="*/ 786 h 786"/>
                  <a:gd name="T12" fmla="*/ 0 w 571"/>
                  <a:gd name="T13" fmla="*/ 0 h 786"/>
                  <a:gd name="T14" fmla="*/ 571 w 571"/>
                  <a:gd name="T15" fmla="*/ 0 h 786"/>
                  <a:gd name="T16" fmla="*/ 571 w 571"/>
                  <a:gd name="T17" fmla="*/ 78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1" h="786">
                    <a:moveTo>
                      <a:pt x="571" y="786"/>
                    </a:moveTo>
                    <a:lnTo>
                      <a:pt x="538" y="786"/>
                    </a:lnTo>
                    <a:lnTo>
                      <a:pt x="538" y="33"/>
                    </a:lnTo>
                    <a:lnTo>
                      <a:pt x="33" y="33"/>
                    </a:lnTo>
                    <a:lnTo>
                      <a:pt x="33" y="786"/>
                    </a:lnTo>
                    <a:lnTo>
                      <a:pt x="0" y="786"/>
                    </a:lnTo>
                    <a:lnTo>
                      <a:pt x="0" y="0"/>
                    </a:lnTo>
                    <a:lnTo>
                      <a:pt x="571" y="0"/>
                    </a:lnTo>
                    <a:lnTo>
                      <a:pt x="571" y="786"/>
                    </a:lnTo>
                    <a:close/>
                  </a:path>
                </a:pathLst>
              </a:custGeom>
              <a:solidFill>
                <a:schemeClr val="bg1"/>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518">
                  <a:defRPr/>
                </a:pPr>
                <a:endParaRPr lang="en-GB" sz="2401">
                  <a:latin typeface="Arial" panose="020B0604020202020204"/>
                </a:endParaRPr>
              </a:p>
            </p:txBody>
          </p:sp>
          <p:sp>
            <p:nvSpPr>
              <p:cNvPr id="174" name="Freeform 1404">
                <a:extLst>
                  <a:ext uri="{FF2B5EF4-FFF2-40B4-BE49-F238E27FC236}">
                    <a16:creationId xmlns:a16="http://schemas.microsoft.com/office/drawing/2014/main" id="{658A83AC-F4C0-4127-AFC5-F654850486A2}"/>
                  </a:ext>
                </a:extLst>
              </p:cNvPr>
              <p:cNvSpPr>
                <a:spLocks/>
              </p:cNvSpPr>
              <p:nvPr/>
            </p:nvSpPr>
            <p:spPr bwMode="auto">
              <a:xfrm>
                <a:off x="2606675" y="7408863"/>
                <a:ext cx="0" cy="1157287"/>
              </a:xfrm>
              <a:custGeom>
                <a:avLst/>
                <a:gdLst>
                  <a:gd name="T0" fmla="*/ 0 h 729"/>
                  <a:gd name="T1" fmla="*/ 729 h 729"/>
                  <a:gd name="T2" fmla="*/ 0 h 729"/>
                </a:gdLst>
                <a:ahLst/>
                <a:cxnLst>
                  <a:cxn ang="0">
                    <a:pos x="0" y="T0"/>
                  </a:cxn>
                  <a:cxn ang="0">
                    <a:pos x="0" y="T1"/>
                  </a:cxn>
                  <a:cxn ang="0">
                    <a:pos x="0" y="T2"/>
                  </a:cxn>
                </a:cxnLst>
                <a:rect l="0" t="0" r="r" b="b"/>
                <a:pathLst>
                  <a:path h="729">
                    <a:moveTo>
                      <a:pt x="0" y="0"/>
                    </a:moveTo>
                    <a:lnTo>
                      <a:pt x="0" y="729"/>
                    </a:lnTo>
                    <a:lnTo>
                      <a:pt x="0" y="0"/>
                    </a:lnTo>
                    <a:close/>
                  </a:path>
                </a:pathLst>
              </a:custGeom>
              <a:grp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518">
                  <a:defRPr/>
                </a:pPr>
                <a:endParaRPr lang="en-GB" sz="2401">
                  <a:latin typeface="Arial" panose="020B0604020202020204"/>
                </a:endParaRPr>
              </a:p>
            </p:txBody>
          </p:sp>
          <p:sp>
            <p:nvSpPr>
              <p:cNvPr id="175" name="Line 1405">
                <a:extLst>
                  <a:ext uri="{FF2B5EF4-FFF2-40B4-BE49-F238E27FC236}">
                    <a16:creationId xmlns:a16="http://schemas.microsoft.com/office/drawing/2014/main" id="{D6FC3622-C95B-4ECA-BFC9-D318111666E5}"/>
                  </a:ext>
                </a:extLst>
              </p:cNvPr>
              <p:cNvSpPr>
                <a:spLocks noChangeShapeType="1"/>
              </p:cNvSpPr>
              <p:nvPr/>
            </p:nvSpPr>
            <p:spPr bwMode="auto">
              <a:xfrm>
                <a:off x="2606675" y="7408863"/>
                <a:ext cx="0" cy="1157287"/>
              </a:xfrm>
              <a:prstGeom prst="line">
                <a:avLst/>
              </a:prstGeom>
              <a:grp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518">
                  <a:defRPr/>
                </a:pPr>
                <a:endParaRPr lang="en-GB" sz="2401">
                  <a:latin typeface="Arial" panose="020B0604020202020204"/>
                </a:endParaRPr>
              </a:p>
            </p:txBody>
          </p:sp>
          <p:sp>
            <p:nvSpPr>
              <p:cNvPr id="176" name="Rectangle 1406">
                <a:extLst>
                  <a:ext uri="{FF2B5EF4-FFF2-40B4-BE49-F238E27FC236}">
                    <a16:creationId xmlns:a16="http://schemas.microsoft.com/office/drawing/2014/main" id="{309CAD56-1596-436A-9073-0E0EC5E8E931}"/>
                  </a:ext>
                </a:extLst>
              </p:cNvPr>
              <p:cNvSpPr>
                <a:spLocks noChangeArrowheads="1"/>
              </p:cNvSpPr>
              <p:nvPr/>
            </p:nvSpPr>
            <p:spPr bwMode="auto">
              <a:xfrm>
                <a:off x="2581275" y="7408863"/>
                <a:ext cx="58738" cy="1157287"/>
              </a:xfrm>
              <a:prstGeom prst="rect">
                <a:avLst/>
              </a:prstGeom>
              <a:solidFill>
                <a:schemeClr val="bg1"/>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09518">
                  <a:defRPr/>
                </a:pPr>
                <a:endParaRPr lang="en-GB" sz="2401">
                  <a:latin typeface="Arial" panose="020B0604020202020204"/>
                </a:endParaRPr>
              </a:p>
            </p:txBody>
          </p:sp>
          <p:sp>
            <p:nvSpPr>
              <p:cNvPr id="177" name="Freeform 1407">
                <a:extLst>
                  <a:ext uri="{FF2B5EF4-FFF2-40B4-BE49-F238E27FC236}">
                    <a16:creationId xmlns:a16="http://schemas.microsoft.com/office/drawing/2014/main" id="{9A4C6872-B6AB-41DC-9F7E-CD5FCEF1AD2A}"/>
                  </a:ext>
                </a:extLst>
              </p:cNvPr>
              <p:cNvSpPr>
                <a:spLocks noEditPoints="1"/>
              </p:cNvSpPr>
              <p:nvPr/>
            </p:nvSpPr>
            <p:spPr bwMode="auto">
              <a:xfrm>
                <a:off x="1274763" y="5365750"/>
                <a:ext cx="2665413" cy="3265487"/>
              </a:xfrm>
              <a:custGeom>
                <a:avLst/>
                <a:gdLst>
                  <a:gd name="T0" fmla="*/ 367 w 406"/>
                  <a:gd name="T1" fmla="*/ 17 h 497"/>
                  <a:gd name="T2" fmla="*/ 390 w 406"/>
                  <a:gd name="T3" fmla="*/ 40 h 497"/>
                  <a:gd name="T4" fmla="*/ 390 w 406"/>
                  <a:gd name="T5" fmla="*/ 481 h 497"/>
                  <a:gd name="T6" fmla="*/ 269 w 406"/>
                  <a:gd name="T7" fmla="*/ 481 h 497"/>
                  <a:gd name="T8" fmla="*/ 137 w 406"/>
                  <a:gd name="T9" fmla="*/ 481 h 497"/>
                  <a:gd name="T10" fmla="*/ 16 w 406"/>
                  <a:gd name="T11" fmla="*/ 481 h 497"/>
                  <a:gd name="T12" fmla="*/ 16 w 406"/>
                  <a:gd name="T13" fmla="*/ 40 h 497"/>
                  <a:gd name="T14" fmla="*/ 39 w 406"/>
                  <a:gd name="T15" fmla="*/ 17 h 497"/>
                  <a:gd name="T16" fmla="*/ 367 w 406"/>
                  <a:gd name="T17" fmla="*/ 17 h 497"/>
                  <a:gd name="T18" fmla="*/ 367 w 406"/>
                  <a:gd name="T19" fmla="*/ 0 h 497"/>
                  <a:gd name="T20" fmla="*/ 39 w 406"/>
                  <a:gd name="T21" fmla="*/ 0 h 497"/>
                  <a:gd name="T22" fmla="*/ 11 w 406"/>
                  <a:gd name="T23" fmla="*/ 12 h 497"/>
                  <a:gd name="T24" fmla="*/ 0 w 406"/>
                  <a:gd name="T25" fmla="*/ 40 h 497"/>
                  <a:gd name="T26" fmla="*/ 0 w 406"/>
                  <a:gd name="T27" fmla="*/ 481 h 497"/>
                  <a:gd name="T28" fmla="*/ 0 w 406"/>
                  <a:gd name="T29" fmla="*/ 497 h 497"/>
                  <a:gd name="T30" fmla="*/ 16 w 406"/>
                  <a:gd name="T31" fmla="*/ 497 h 497"/>
                  <a:gd name="T32" fmla="*/ 137 w 406"/>
                  <a:gd name="T33" fmla="*/ 497 h 497"/>
                  <a:gd name="T34" fmla="*/ 269 w 406"/>
                  <a:gd name="T35" fmla="*/ 497 h 497"/>
                  <a:gd name="T36" fmla="*/ 390 w 406"/>
                  <a:gd name="T37" fmla="*/ 497 h 497"/>
                  <a:gd name="T38" fmla="*/ 406 w 406"/>
                  <a:gd name="T39" fmla="*/ 497 h 497"/>
                  <a:gd name="T40" fmla="*/ 406 w 406"/>
                  <a:gd name="T41" fmla="*/ 481 h 497"/>
                  <a:gd name="T42" fmla="*/ 406 w 406"/>
                  <a:gd name="T43" fmla="*/ 40 h 497"/>
                  <a:gd name="T44" fmla="*/ 367 w 406"/>
                  <a:gd name="T45" fmla="*/ 0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6" h="497">
                    <a:moveTo>
                      <a:pt x="367" y="17"/>
                    </a:moveTo>
                    <a:cubicBezTo>
                      <a:pt x="379" y="17"/>
                      <a:pt x="390" y="28"/>
                      <a:pt x="390" y="40"/>
                    </a:cubicBezTo>
                    <a:cubicBezTo>
                      <a:pt x="390" y="481"/>
                      <a:pt x="390" y="481"/>
                      <a:pt x="390" y="481"/>
                    </a:cubicBezTo>
                    <a:cubicBezTo>
                      <a:pt x="269" y="481"/>
                      <a:pt x="269" y="481"/>
                      <a:pt x="269" y="481"/>
                    </a:cubicBezTo>
                    <a:cubicBezTo>
                      <a:pt x="137" y="481"/>
                      <a:pt x="137" y="481"/>
                      <a:pt x="137" y="481"/>
                    </a:cubicBezTo>
                    <a:cubicBezTo>
                      <a:pt x="16" y="481"/>
                      <a:pt x="16" y="481"/>
                      <a:pt x="16" y="481"/>
                    </a:cubicBezTo>
                    <a:cubicBezTo>
                      <a:pt x="16" y="40"/>
                      <a:pt x="16" y="40"/>
                      <a:pt x="16" y="40"/>
                    </a:cubicBezTo>
                    <a:cubicBezTo>
                      <a:pt x="16" y="28"/>
                      <a:pt x="27" y="17"/>
                      <a:pt x="39" y="17"/>
                    </a:cubicBezTo>
                    <a:cubicBezTo>
                      <a:pt x="367" y="17"/>
                      <a:pt x="367" y="17"/>
                      <a:pt x="367" y="17"/>
                    </a:cubicBezTo>
                    <a:moveTo>
                      <a:pt x="367" y="0"/>
                    </a:moveTo>
                    <a:cubicBezTo>
                      <a:pt x="39" y="0"/>
                      <a:pt x="39" y="0"/>
                      <a:pt x="39" y="0"/>
                    </a:cubicBezTo>
                    <a:cubicBezTo>
                      <a:pt x="29" y="0"/>
                      <a:pt x="19" y="5"/>
                      <a:pt x="11" y="12"/>
                    </a:cubicBezTo>
                    <a:cubicBezTo>
                      <a:pt x="4" y="20"/>
                      <a:pt x="0" y="30"/>
                      <a:pt x="0" y="40"/>
                    </a:cubicBezTo>
                    <a:cubicBezTo>
                      <a:pt x="0" y="481"/>
                      <a:pt x="0" y="481"/>
                      <a:pt x="0" y="481"/>
                    </a:cubicBezTo>
                    <a:cubicBezTo>
                      <a:pt x="0" y="497"/>
                      <a:pt x="0" y="497"/>
                      <a:pt x="0" y="497"/>
                    </a:cubicBezTo>
                    <a:cubicBezTo>
                      <a:pt x="16" y="497"/>
                      <a:pt x="16" y="497"/>
                      <a:pt x="16" y="497"/>
                    </a:cubicBezTo>
                    <a:cubicBezTo>
                      <a:pt x="137" y="497"/>
                      <a:pt x="137" y="497"/>
                      <a:pt x="137" y="497"/>
                    </a:cubicBezTo>
                    <a:cubicBezTo>
                      <a:pt x="269" y="497"/>
                      <a:pt x="269" y="497"/>
                      <a:pt x="269" y="497"/>
                    </a:cubicBezTo>
                    <a:cubicBezTo>
                      <a:pt x="390" y="497"/>
                      <a:pt x="390" y="497"/>
                      <a:pt x="390" y="497"/>
                    </a:cubicBezTo>
                    <a:cubicBezTo>
                      <a:pt x="406" y="497"/>
                      <a:pt x="406" y="497"/>
                      <a:pt x="406" y="497"/>
                    </a:cubicBezTo>
                    <a:cubicBezTo>
                      <a:pt x="406" y="481"/>
                      <a:pt x="406" y="481"/>
                      <a:pt x="406" y="481"/>
                    </a:cubicBezTo>
                    <a:cubicBezTo>
                      <a:pt x="406" y="40"/>
                      <a:pt x="406" y="40"/>
                      <a:pt x="406" y="40"/>
                    </a:cubicBezTo>
                    <a:cubicBezTo>
                      <a:pt x="406" y="18"/>
                      <a:pt x="389" y="0"/>
                      <a:pt x="367" y="0"/>
                    </a:cubicBezTo>
                    <a:close/>
                  </a:path>
                </a:pathLst>
              </a:custGeom>
              <a:solidFill>
                <a:schemeClr val="bg1"/>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518">
                  <a:defRPr/>
                </a:pPr>
                <a:endParaRPr lang="en-GB" sz="2401">
                  <a:latin typeface="Arial" panose="020B0604020202020204"/>
                </a:endParaRPr>
              </a:p>
            </p:txBody>
          </p:sp>
        </p:grpSp>
        <p:grpSp>
          <p:nvGrpSpPr>
            <p:cNvPr id="180" name="Group 179">
              <a:extLst>
                <a:ext uri="{FF2B5EF4-FFF2-40B4-BE49-F238E27FC236}">
                  <a16:creationId xmlns:a16="http://schemas.microsoft.com/office/drawing/2014/main" id="{23ADBBDF-A5BA-4D67-9B1E-1F3F7B8B670C}"/>
                </a:ext>
              </a:extLst>
            </p:cNvPr>
            <p:cNvGrpSpPr/>
            <p:nvPr/>
          </p:nvGrpSpPr>
          <p:grpSpPr>
            <a:xfrm>
              <a:off x="1527057" y="4476003"/>
              <a:ext cx="657518" cy="560501"/>
              <a:chOff x="17278350" y="21758275"/>
              <a:chExt cx="3427413" cy="2922587"/>
            </a:xfrm>
            <a:solidFill>
              <a:schemeClr val="accent6"/>
            </a:solidFill>
          </p:grpSpPr>
          <p:sp>
            <p:nvSpPr>
              <p:cNvPr id="181" name="Freeform 591">
                <a:extLst>
                  <a:ext uri="{FF2B5EF4-FFF2-40B4-BE49-F238E27FC236}">
                    <a16:creationId xmlns:a16="http://schemas.microsoft.com/office/drawing/2014/main" id="{3D5226BA-A541-447C-B4CA-84E7A93F3D19}"/>
                  </a:ext>
                </a:extLst>
              </p:cNvPr>
              <p:cNvSpPr>
                <a:spLocks noEditPoints="1"/>
              </p:cNvSpPr>
              <p:nvPr/>
            </p:nvSpPr>
            <p:spPr bwMode="auto">
              <a:xfrm>
                <a:off x="17278350" y="21758275"/>
                <a:ext cx="3427413" cy="2922587"/>
              </a:xfrm>
              <a:custGeom>
                <a:avLst/>
                <a:gdLst>
                  <a:gd name="T0" fmla="*/ 261 w 522"/>
                  <a:gd name="T1" fmla="*/ 16 h 445"/>
                  <a:gd name="T2" fmla="*/ 284 w 522"/>
                  <a:gd name="T3" fmla="*/ 22 h 445"/>
                  <a:gd name="T4" fmla="*/ 504 w 522"/>
                  <a:gd name="T5" fmla="*/ 163 h 445"/>
                  <a:gd name="T6" fmla="*/ 464 w 522"/>
                  <a:gd name="T7" fmla="*/ 163 h 445"/>
                  <a:gd name="T8" fmla="*/ 464 w 522"/>
                  <a:gd name="T9" fmla="*/ 428 h 445"/>
                  <a:gd name="T10" fmla="*/ 58 w 522"/>
                  <a:gd name="T11" fmla="*/ 428 h 445"/>
                  <a:gd name="T12" fmla="*/ 58 w 522"/>
                  <a:gd name="T13" fmla="*/ 163 h 445"/>
                  <a:gd name="T14" fmla="*/ 18 w 522"/>
                  <a:gd name="T15" fmla="*/ 163 h 445"/>
                  <a:gd name="T16" fmla="*/ 92 w 522"/>
                  <a:gd name="T17" fmla="*/ 115 h 445"/>
                  <a:gd name="T18" fmla="*/ 92 w 522"/>
                  <a:gd name="T19" fmla="*/ 38 h 445"/>
                  <a:gd name="T20" fmla="*/ 97 w 522"/>
                  <a:gd name="T21" fmla="*/ 33 h 445"/>
                  <a:gd name="T22" fmla="*/ 124 w 522"/>
                  <a:gd name="T23" fmla="*/ 33 h 445"/>
                  <a:gd name="T24" fmla="*/ 129 w 522"/>
                  <a:gd name="T25" fmla="*/ 38 h 445"/>
                  <a:gd name="T26" fmla="*/ 129 w 522"/>
                  <a:gd name="T27" fmla="*/ 92 h 445"/>
                  <a:gd name="T28" fmla="*/ 238 w 522"/>
                  <a:gd name="T29" fmla="*/ 22 h 445"/>
                  <a:gd name="T30" fmla="*/ 261 w 522"/>
                  <a:gd name="T31" fmla="*/ 16 h 445"/>
                  <a:gd name="T32" fmla="*/ 261 w 522"/>
                  <a:gd name="T33" fmla="*/ 0 h 445"/>
                  <a:gd name="T34" fmla="*/ 230 w 522"/>
                  <a:gd name="T35" fmla="*/ 7 h 445"/>
                  <a:gd name="T36" fmla="*/ 229 w 522"/>
                  <a:gd name="T37" fmla="*/ 8 h 445"/>
                  <a:gd name="T38" fmla="*/ 146 w 522"/>
                  <a:gd name="T39" fmla="*/ 61 h 445"/>
                  <a:gd name="T40" fmla="*/ 146 w 522"/>
                  <a:gd name="T41" fmla="*/ 38 h 445"/>
                  <a:gd name="T42" fmla="*/ 124 w 522"/>
                  <a:gd name="T43" fmla="*/ 17 h 445"/>
                  <a:gd name="T44" fmla="*/ 97 w 522"/>
                  <a:gd name="T45" fmla="*/ 17 h 445"/>
                  <a:gd name="T46" fmla="*/ 76 w 522"/>
                  <a:gd name="T47" fmla="*/ 38 h 445"/>
                  <a:gd name="T48" fmla="*/ 76 w 522"/>
                  <a:gd name="T49" fmla="*/ 106 h 445"/>
                  <a:gd name="T50" fmla="*/ 9 w 522"/>
                  <a:gd name="T51" fmla="*/ 149 h 445"/>
                  <a:gd name="T52" fmla="*/ 2 w 522"/>
                  <a:gd name="T53" fmla="*/ 168 h 445"/>
                  <a:gd name="T54" fmla="*/ 18 w 522"/>
                  <a:gd name="T55" fmla="*/ 179 h 445"/>
                  <a:gd name="T56" fmla="*/ 18 w 522"/>
                  <a:gd name="T57" fmla="*/ 179 h 445"/>
                  <a:gd name="T58" fmla="*/ 41 w 522"/>
                  <a:gd name="T59" fmla="*/ 179 h 445"/>
                  <a:gd name="T60" fmla="*/ 41 w 522"/>
                  <a:gd name="T61" fmla="*/ 428 h 445"/>
                  <a:gd name="T62" fmla="*/ 46 w 522"/>
                  <a:gd name="T63" fmla="*/ 440 h 445"/>
                  <a:gd name="T64" fmla="*/ 58 w 522"/>
                  <a:gd name="T65" fmla="*/ 445 h 445"/>
                  <a:gd name="T66" fmla="*/ 464 w 522"/>
                  <a:gd name="T67" fmla="*/ 445 h 445"/>
                  <a:gd name="T68" fmla="*/ 481 w 522"/>
                  <a:gd name="T69" fmla="*/ 428 h 445"/>
                  <a:gd name="T70" fmla="*/ 481 w 522"/>
                  <a:gd name="T71" fmla="*/ 179 h 445"/>
                  <a:gd name="T72" fmla="*/ 504 w 522"/>
                  <a:gd name="T73" fmla="*/ 179 h 445"/>
                  <a:gd name="T74" fmla="*/ 504 w 522"/>
                  <a:gd name="T75" fmla="*/ 179 h 445"/>
                  <a:gd name="T76" fmla="*/ 520 w 522"/>
                  <a:gd name="T77" fmla="*/ 168 h 445"/>
                  <a:gd name="T78" fmla="*/ 513 w 522"/>
                  <a:gd name="T79" fmla="*/ 149 h 445"/>
                  <a:gd name="T80" fmla="*/ 293 w 522"/>
                  <a:gd name="T81" fmla="*/ 8 h 445"/>
                  <a:gd name="T82" fmla="*/ 292 w 522"/>
                  <a:gd name="T83" fmla="*/ 7 h 445"/>
                  <a:gd name="T84" fmla="*/ 261 w 522"/>
                  <a:gd name="T85" fmla="*/ 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22" h="445">
                    <a:moveTo>
                      <a:pt x="261" y="16"/>
                    </a:moveTo>
                    <a:cubicBezTo>
                      <a:pt x="269" y="16"/>
                      <a:pt x="277" y="18"/>
                      <a:pt x="284" y="22"/>
                    </a:cubicBezTo>
                    <a:cubicBezTo>
                      <a:pt x="504" y="163"/>
                      <a:pt x="504" y="163"/>
                      <a:pt x="504" y="163"/>
                    </a:cubicBezTo>
                    <a:cubicBezTo>
                      <a:pt x="464" y="163"/>
                      <a:pt x="464" y="163"/>
                      <a:pt x="464" y="163"/>
                    </a:cubicBezTo>
                    <a:cubicBezTo>
                      <a:pt x="464" y="428"/>
                      <a:pt x="464" y="428"/>
                      <a:pt x="464" y="428"/>
                    </a:cubicBezTo>
                    <a:cubicBezTo>
                      <a:pt x="58" y="428"/>
                      <a:pt x="58" y="428"/>
                      <a:pt x="58" y="428"/>
                    </a:cubicBezTo>
                    <a:cubicBezTo>
                      <a:pt x="58" y="163"/>
                      <a:pt x="58" y="163"/>
                      <a:pt x="58" y="163"/>
                    </a:cubicBezTo>
                    <a:cubicBezTo>
                      <a:pt x="18" y="163"/>
                      <a:pt x="18" y="163"/>
                      <a:pt x="18" y="163"/>
                    </a:cubicBezTo>
                    <a:cubicBezTo>
                      <a:pt x="92" y="115"/>
                      <a:pt x="92" y="115"/>
                      <a:pt x="92" y="115"/>
                    </a:cubicBezTo>
                    <a:cubicBezTo>
                      <a:pt x="92" y="38"/>
                      <a:pt x="92" y="38"/>
                      <a:pt x="92" y="38"/>
                    </a:cubicBezTo>
                    <a:cubicBezTo>
                      <a:pt x="92" y="36"/>
                      <a:pt x="95" y="33"/>
                      <a:pt x="97" y="33"/>
                    </a:cubicBezTo>
                    <a:cubicBezTo>
                      <a:pt x="124" y="33"/>
                      <a:pt x="124" y="33"/>
                      <a:pt x="124" y="33"/>
                    </a:cubicBezTo>
                    <a:cubicBezTo>
                      <a:pt x="127" y="33"/>
                      <a:pt x="129" y="36"/>
                      <a:pt x="129" y="38"/>
                    </a:cubicBezTo>
                    <a:cubicBezTo>
                      <a:pt x="129" y="92"/>
                      <a:pt x="129" y="92"/>
                      <a:pt x="129" y="92"/>
                    </a:cubicBezTo>
                    <a:cubicBezTo>
                      <a:pt x="238" y="22"/>
                      <a:pt x="238" y="22"/>
                      <a:pt x="238" y="22"/>
                    </a:cubicBezTo>
                    <a:cubicBezTo>
                      <a:pt x="245" y="18"/>
                      <a:pt x="253" y="16"/>
                      <a:pt x="261" y="16"/>
                    </a:cubicBezTo>
                    <a:moveTo>
                      <a:pt x="261" y="0"/>
                    </a:moveTo>
                    <a:cubicBezTo>
                      <a:pt x="250" y="0"/>
                      <a:pt x="239" y="2"/>
                      <a:pt x="230" y="7"/>
                    </a:cubicBezTo>
                    <a:cubicBezTo>
                      <a:pt x="229" y="8"/>
                      <a:pt x="229" y="8"/>
                      <a:pt x="229" y="8"/>
                    </a:cubicBezTo>
                    <a:cubicBezTo>
                      <a:pt x="146" y="61"/>
                      <a:pt x="146" y="61"/>
                      <a:pt x="146" y="61"/>
                    </a:cubicBezTo>
                    <a:cubicBezTo>
                      <a:pt x="146" y="38"/>
                      <a:pt x="146" y="38"/>
                      <a:pt x="146" y="38"/>
                    </a:cubicBezTo>
                    <a:cubicBezTo>
                      <a:pt x="146" y="27"/>
                      <a:pt x="136" y="17"/>
                      <a:pt x="124" y="17"/>
                    </a:cubicBezTo>
                    <a:cubicBezTo>
                      <a:pt x="97" y="17"/>
                      <a:pt x="97" y="17"/>
                      <a:pt x="97" y="17"/>
                    </a:cubicBezTo>
                    <a:cubicBezTo>
                      <a:pt x="85" y="17"/>
                      <a:pt x="76" y="27"/>
                      <a:pt x="76" y="38"/>
                    </a:cubicBezTo>
                    <a:cubicBezTo>
                      <a:pt x="76" y="106"/>
                      <a:pt x="76" y="106"/>
                      <a:pt x="76" y="106"/>
                    </a:cubicBezTo>
                    <a:cubicBezTo>
                      <a:pt x="9" y="149"/>
                      <a:pt x="9" y="149"/>
                      <a:pt x="9" y="149"/>
                    </a:cubicBezTo>
                    <a:cubicBezTo>
                      <a:pt x="3" y="153"/>
                      <a:pt x="0" y="160"/>
                      <a:pt x="2" y="168"/>
                    </a:cubicBezTo>
                    <a:cubicBezTo>
                      <a:pt x="4" y="175"/>
                      <a:pt x="11" y="179"/>
                      <a:pt x="18" y="179"/>
                    </a:cubicBezTo>
                    <a:cubicBezTo>
                      <a:pt x="18" y="179"/>
                      <a:pt x="18" y="179"/>
                      <a:pt x="18" y="179"/>
                    </a:cubicBezTo>
                    <a:cubicBezTo>
                      <a:pt x="41" y="179"/>
                      <a:pt x="41" y="179"/>
                      <a:pt x="41" y="179"/>
                    </a:cubicBezTo>
                    <a:cubicBezTo>
                      <a:pt x="41" y="428"/>
                      <a:pt x="41" y="428"/>
                      <a:pt x="41" y="428"/>
                    </a:cubicBezTo>
                    <a:cubicBezTo>
                      <a:pt x="41" y="432"/>
                      <a:pt x="43" y="437"/>
                      <a:pt x="46" y="440"/>
                    </a:cubicBezTo>
                    <a:cubicBezTo>
                      <a:pt x="49" y="443"/>
                      <a:pt x="53" y="445"/>
                      <a:pt x="58" y="445"/>
                    </a:cubicBezTo>
                    <a:cubicBezTo>
                      <a:pt x="464" y="445"/>
                      <a:pt x="464" y="445"/>
                      <a:pt x="464" y="445"/>
                    </a:cubicBezTo>
                    <a:cubicBezTo>
                      <a:pt x="473" y="445"/>
                      <a:pt x="481" y="437"/>
                      <a:pt x="481" y="428"/>
                    </a:cubicBezTo>
                    <a:cubicBezTo>
                      <a:pt x="481" y="179"/>
                      <a:pt x="481" y="179"/>
                      <a:pt x="481" y="179"/>
                    </a:cubicBezTo>
                    <a:cubicBezTo>
                      <a:pt x="504" y="179"/>
                      <a:pt x="504" y="179"/>
                      <a:pt x="504" y="179"/>
                    </a:cubicBezTo>
                    <a:cubicBezTo>
                      <a:pt x="504" y="179"/>
                      <a:pt x="504" y="179"/>
                      <a:pt x="504" y="179"/>
                    </a:cubicBezTo>
                    <a:cubicBezTo>
                      <a:pt x="511" y="179"/>
                      <a:pt x="518" y="175"/>
                      <a:pt x="520" y="168"/>
                    </a:cubicBezTo>
                    <a:cubicBezTo>
                      <a:pt x="522" y="160"/>
                      <a:pt x="519" y="153"/>
                      <a:pt x="513" y="149"/>
                    </a:cubicBezTo>
                    <a:cubicBezTo>
                      <a:pt x="293" y="8"/>
                      <a:pt x="293" y="8"/>
                      <a:pt x="293" y="8"/>
                    </a:cubicBezTo>
                    <a:cubicBezTo>
                      <a:pt x="293" y="8"/>
                      <a:pt x="292" y="8"/>
                      <a:pt x="292" y="7"/>
                    </a:cubicBezTo>
                    <a:cubicBezTo>
                      <a:pt x="282" y="2"/>
                      <a:pt x="272" y="0"/>
                      <a:pt x="261" y="0"/>
                    </a:cubicBezTo>
                    <a:close/>
                  </a:path>
                </a:pathLst>
              </a:custGeom>
              <a:solidFill>
                <a:schemeClr val="bg1"/>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518">
                  <a:defRPr/>
                </a:pPr>
                <a:endParaRPr lang="en-GB" sz="2401">
                  <a:latin typeface="Arial" panose="020B0604020202020204"/>
                </a:endParaRPr>
              </a:p>
            </p:txBody>
          </p:sp>
          <p:sp>
            <p:nvSpPr>
              <p:cNvPr id="182" name="Freeform 592">
                <a:extLst>
                  <a:ext uri="{FF2B5EF4-FFF2-40B4-BE49-F238E27FC236}">
                    <a16:creationId xmlns:a16="http://schemas.microsoft.com/office/drawing/2014/main" id="{2E0854F8-2FDC-4948-B8E3-510F13A62724}"/>
                  </a:ext>
                </a:extLst>
              </p:cNvPr>
              <p:cNvSpPr>
                <a:spLocks noEditPoints="1"/>
              </p:cNvSpPr>
              <p:nvPr/>
            </p:nvSpPr>
            <p:spPr bwMode="auto">
              <a:xfrm>
                <a:off x="18683288" y="23650575"/>
                <a:ext cx="617538" cy="1017587"/>
              </a:xfrm>
              <a:custGeom>
                <a:avLst/>
                <a:gdLst>
                  <a:gd name="T0" fmla="*/ 85 w 94"/>
                  <a:gd name="T1" fmla="*/ 8 h 155"/>
                  <a:gd name="T2" fmla="*/ 85 w 94"/>
                  <a:gd name="T3" fmla="*/ 147 h 155"/>
                  <a:gd name="T4" fmla="*/ 8 w 94"/>
                  <a:gd name="T5" fmla="*/ 147 h 155"/>
                  <a:gd name="T6" fmla="*/ 8 w 94"/>
                  <a:gd name="T7" fmla="*/ 8 h 155"/>
                  <a:gd name="T8" fmla="*/ 85 w 94"/>
                  <a:gd name="T9" fmla="*/ 8 h 155"/>
                  <a:gd name="T10" fmla="*/ 85 w 94"/>
                  <a:gd name="T11" fmla="*/ 0 h 155"/>
                  <a:gd name="T12" fmla="*/ 8 w 94"/>
                  <a:gd name="T13" fmla="*/ 0 h 155"/>
                  <a:gd name="T14" fmla="*/ 0 w 94"/>
                  <a:gd name="T15" fmla="*/ 8 h 155"/>
                  <a:gd name="T16" fmla="*/ 0 w 94"/>
                  <a:gd name="T17" fmla="*/ 147 h 155"/>
                  <a:gd name="T18" fmla="*/ 8 w 94"/>
                  <a:gd name="T19" fmla="*/ 155 h 155"/>
                  <a:gd name="T20" fmla="*/ 85 w 94"/>
                  <a:gd name="T21" fmla="*/ 155 h 155"/>
                  <a:gd name="T22" fmla="*/ 94 w 94"/>
                  <a:gd name="T23" fmla="*/ 147 h 155"/>
                  <a:gd name="T24" fmla="*/ 94 w 94"/>
                  <a:gd name="T25" fmla="*/ 8 h 155"/>
                  <a:gd name="T26" fmla="*/ 85 w 94"/>
                  <a:gd name="T27"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 h="155">
                    <a:moveTo>
                      <a:pt x="85" y="8"/>
                    </a:moveTo>
                    <a:cubicBezTo>
                      <a:pt x="85" y="147"/>
                      <a:pt x="85" y="147"/>
                      <a:pt x="85" y="147"/>
                    </a:cubicBezTo>
                    <a:cubicBezTo>
                      <a:pt x="8" y="147"/>
                      <a:pt x="8" y="147"/>
                      <a:pt x="8" y="147"/>
                    </a:cubicBezTo>
                    <a:cubicBezTo>
                      <a:pt x="8" y="8"/>
                      <a:pt x="8" y="8"/>
                      <a:pt x="8" y="8"/>
                    </a:cubicBezTo>
                    <a:cubicBezTo>
                      <a:pt x="85" y="8"/>
                      <a:pt x="85" y="8"/>
                      <a:pt x="85" y="8"/>
                    </a:cubicBezTo>
                    <a:moveTo>
                      <a:pt x="85" y="0"/>
                    </a:moveTo>
                    <a:cubicBezTo>
                      <a:pt x="8" y="0"/>
                      <a:pt x="8" y="0"/>
                      <a:pt x="8" y="0"/>
                    </a:cubicBezTo>
                    <a:cubicBezTo>
                      <a:pt x="4" y="0"/>
                      <a:pt x="0" y="3"/>
                      <a:pt x="0" y="8"/>
                    </a:cubicBezTo>
                    <a:cubicBezTo>
                      <a:pt x="0" y="147"/>
                      <a:pt x="0" y="147"/>
                      <a:pt x="0" y="147"/>
                    </a:cubicBezTo>
                    <a:cubicBezTo>
                      <a:pt x="0" y="152"/>
                      <a:pt x="4" y="155"/>
                      <a:pt x="8" y="155"/>
                    </a:cubicBezTo>
                    <a:cubicBezTo>
                      <a:pt x="85" y="155"/>
                      <a:pt x="85" y="155"/>
                      <a:pt x="85" y="155"/>
                    </a:cubicBezTo>
                    <a:cubicBezTo>
                      <a:pt x="90" y="155"/>
                      <a:pt x="94" y="152"/>
                      <a:pt x="94" y="147"/>
                    </a:cubicBezTo>
                    <a:cubicBezTo>
                      <a:pt x="94" y="8"/>
                      <a:pt x="94" y="8"/>
                      <a:pt x="94" y="8"/>
                    </a:cubicBezTo>
                    <a:cubicBezTo>
                      <a:pt x="94" y="3"/>
                      <a:pt x="90" y="0"/>
                      <a:pt x="85" y="0"/>
                    </a:cubicBezTo>
                    <a:close/>
                  </a:path>
                </a:pathLst>
              </a:custGeom>
              <a:solidFill>
                <a:schemeClr val="bg1"/>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518">
                  <a:defRPr/>
                </a:pPr>
                <a:endParaRPr lang="en-GB" sz="2401">
                  <a:latin typeface="Arial" panose="020B0604020202020204"/>
                </a:endParaRPr>
              </a:p>
            </p:txBody>
          </p:sp>
          <p:sp>
            <p:nvSpPr>
              <p:cNvPr id="183" name="Freeform 593">
                <a:extLst>
                  <a:ext uri="{FF2B5EF4-FFF2-40B4-BE49-F238E27FC236}">
                    <a16:creationId xmlns:a16="http://schemas.microsoft.com/office/drawing/2014/main" id="{435BF627-D94A-4072-8F65-C40AF612840F}"/>
                  </a:ext>
                </a:extLst>
              </p:cNvPr>
              <p:cNvSpPr>
                <a:spLocks noEditPoints="1"/>
              </p:cNvSpPr>
              <p:nvPr/>
            </p:nvSpPr>
            <p:spPr bwMode="auto">
              <a:xfrm>
                <a:off x="19426238" y="22920325"/>
                <a:ext cx="609600" cy="585787"/>
              </a:xfrm>
              <a:custGeom>
                <a:avLst/>
                <a:gdLst>
                  <a:gd name="T0" fmla="*/ 85 w 93"/>
                  <a:gd name="T1" fmla="*/ 9 h 89"/>
                  <a:gd name="T2" fmla="*/ 85 w 93"/>
                  <a:gd name="T3" fmla="*/ 80 h 89"/>
                  <a:gd name="T4" fmla="*/ 8 w 93"/>
                  <a:gd name="T5" fmla="*/ 80 h 89"/>
                  <a:gd name="T6" fmla="*/ 8 w 93"/>
                  <a:gd name="T7" fmla="*/ 9 h 89"/>
                  <a:gd name="T8" fmla="*/ 85 w 93"/>
                  <a:gd name="T9" fmla="*/ 9 h 89"/>
                  <a:gd name="T10" fmla="*/ 85 w 93"/>
                  <a:gd name="T11" fmla="*/ 0 h 89"/>
                  <a:gd name="T12" fmla="*/ 8 w 93"/>
                  <a:gd name="T13" fmla="*/ 0 h 89"/>
                  <a:gd name="T14" fmla="*/ 0 w 93"/>
                  <a:gd name="T15" fmla="*/ 9 h 89"/>
                  <a:gd name="T16" fmla="*/ 0 w 93"/>
                  <a:gd name="T17" fmla="*/ 80 h 89"/>
                  <a:gd name="T18" fmla="*/ 8 w 93"/>
                  <a:gd name="T19" fmla="*/ 89 h 89"/>
                  <a:gd name="T20" fmla="*/ 85 w 93"/>
                  <a:gd name="T21" fmla="*/ 89 h 89"/>
                  <a:gd name="T22" fmla="*/ 93 w 93"/>
                  <a:gd name="T23" fmla="*/ 80 h 89"/>
                  <a:gd name="T24" fmla="*/ 93 w 93"/>
                  <a:gd name="T25" fmla="*/ 9 h 89"/>
                  <a:gd name="T26" fmla="*/ 85 w 93"/>
                  <a:gd name="T2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3" h="89">
                    <a:moveTo>
                      <a:pt x="85" y="9"/>
                    </a:moveTo>
                    <a:cubicBezTo>
                      <a:pt x="85" y="80"/>
                      <a:pt x="85" y="80"/>
                      <a:pt x="85" y="80"/>
                    </a:cubicBezTo>
                    <a:cubicBezTo>
                      <a:pt x="8" y="80"/>
                      <a:pt x="8" y="80"/>
                      <a:pt x="8" y="80"/>
                    </a:cubicBezTo>
                    <a:cubicBezTo>
                      <a:pt x="8" y="9"/>
                      <a:pt x="8" y="9"/>
                      <a:pt x="8" y="9"/>
                    </a:cubicBezTo>
                    <a:cubicBezTo>
                      <a:pt x="85" y="9"/>
                      <a:pt x="85" y="9"/>
                      <a:pt x="85" y="9"/>
                    </a:cubicBezTo>
                    <a:moveTo>
                      <a:pt x="85" y="0"/>
                    </a:moveTo>
                    <a:cubicBezTo>
                      <a:pt x="8" y="0"/>
                      <a:pt x="8" y="0"/>
                      <a:pt x="8" y="0"/>
                    </a:cubicBezTo>
                    <a:cubicBezTo>
                      <a:pt x="4" y="0"/>
                      <a:pt x="0" y="4"/>
                      <a:pt x="0" y="9"/>
                    </a:cubicBezTo>
                    <a:cubicBezTo>
                      <a:pt x="0" y="80"/>
                      <a:pt x="0" y="80"/>
                      <a:pt x="0" y="80"/>
                    </a:cubicBezTo>
                    <a:cubicBezTo>
                      <a:pt x="0" y="85"/>
                      <a:pt x="4" y="89"/>
                      <a:pt x="8" y="89"/>
                    </a:cubicBezTo>
                    <a:cubicBezTo>
                      <a:pt x="85" y="89"/>
                      <a:pt x="85" y="89"/>
                      <a:pt x="85" y="89"/>
                    </a:cubicBezTo>
                    <a:cubicBezTo>
                      <a:pt x="90" y="89"/>
                      <a:pt x="93" y="85"/>
                      <a:pt x="93" y="80"/>
                    </a:cubicBezTo>
                    <a:cubicBezTo>
                      <a:pt x="93" y="9"/>
                      <a:pt x="93" y="9"/>
                      <a:pt x="93" y="9"/>
                    </a:cubicBezTo>
                    <a:cubicBezTo>
                      <a:pt x="93" y="4"/>
                      <a:pt x="90" y="0"/>
                      <a:pt x="85" y="0"/>
                    </a:cubicBezTo>
                    <a:close/>
                  </a:path>
                </a:pathLst>
              </a:custGeom>
              <a:solidFill>
                <a:schemeClr val="bg1"/>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518">
                  <a:defRPr/>
                </a:pPr>
                <a:endParaRPr lang="en-GB" sz="2401">
                  <a:latin typeface="Arial" panose="020B0604020202020204"/>
                </a:endParaRPr>
              </a:p>
            </p:txBody>
          </p:sp>
          <p:sp>
            <p:nvSpPr>
              <p:cNvPr id="184" name="Freeform 594">
                <a:extLst>
                  <a:ext uri="{FF2B5EF4-FFF2-40B4-BE49-F238E27FC236}">
                    <a16:creationId xmlns:a16="http://schemas.microsoft.com/office/drawing/2014/main" id="{B2011158-A8E2-4592-948A-3AAC5EE3B1CE}"/>
                  </a:ext>
                </a:extLst>
              </p:cNvPr>
              <p:cNvSpPr>
                <a:spLocks noEditPoints="1"/>
              </p:cNvSpPr>
              <p:nvPr/>
            </p:nvSpPr>
            <p:spPr bwMode="auto">
              <a:xfrm>
                <a:off x="17941925" y="22920325"/>
                <a:ext cx="617538" cy="585787"/>
              </a:xfrm>
              <a:custGeom>
                <a:avLst/>
                <a:gdLst>
                  <a:gd name="T0" fmla="*/ 85 w 94"/>
                  <a:gd name="T1" fmla="*/ 9 h 89"/>
                  <a:gd name="T2" fmla="*/ 85 w 94"/>
                  <a:gd name="T3" fmla="*/ 80 h 89"/>
                  <a:gd name="T4" fmla="*/ 9 w 94"/>
                  <a:gd name="T5" fmla="*/ 80 h 89"/>
                  <a:gd name="T6" fmla="*/ 9 w 94"/>
                  <a:gd name="T7" fmla="*/ 9 h 89"/>
                  <a:gd name="T8" fmla="*/ 85 w 94"/>
                  <a:gd name="T9" fmla="*/ 9 h 89"/>
                  <a:gd name="T10" fmla="*/ 85 w 94"/>
                  <a:gd name="T11" fmla="*/ 0 h 89"/>
                  <a:gd name="T12" fmla="*/ 9 w 94"/>
                  <a:gd name="T13" fmla="*/ 0 h 89"/>
                  <a:gd name="T14" fmla="*/ 0 w 94"/>
                  <a:gd name="T15" fmla="*/ 9 h 89"/>
                  <a:gd name="T16" fmla="*/ 0 w 94"/>
                  <a:gd name="T17" fmla="*/ 80 h 89"/>
                  <a:gd name="T18" fmla="*/ 9 w 94"/>
                  <a:gd name="T19" fmla="*/ 89 h 89"/>
                  <a:gd name="T20" fmla="*/ 85 w 94"/>
                  <a:gd name="T21" fmla="*/ 89 h 89"/>
                  <a:gd name="T22" fmla="*/ 94 w 94"/>
                  <a:gd name="T23" fmla="*/ 80 h 89"/>
                  <a:gd name="T24" fmla="*/ 94 w 94"/>
                  <a:gd name="T25" fmla="*/ 9 h 89"/>
                  <a:gd name="T26" fmla="*/ 85 w 94"/>
                  <a:gd name="T2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 h="89">
                    <a:moveTo>
                      <a:pt x="85" y="9"/>
                    </a:moveTo>
                    <a:cubicBezTo>
                      <a:pt x="85" y="80"/>
                      <a:pt x="85" y="80"/>
                      <a:pt x="85" y="80"/>
                    </a:cubicBezTo>
                    <a:cubicBezTo>
                      <a:pt x="9" y="80"/>
                      <a:pt x="9" y="80"/>
                      <a:pt x="9" y="80"/>
                    </a:cubicBezTo>
                    <a:cubicBezTo>
                      <a:pt x="9" y="9"/>
                      <a:pt x="9" y="9"/>
                      <a:pt x="9" y="9"/>
                    </a:cubicBezTo>
                    <a:cubicBezTo>
                      <a:pt x="85" y="9"/>
                      <a:pt x="85" y="9"/>
                      <a:pt x="85" y="9"/>
                    </a:cubicBezTo>
                    <a:moveTo>
                      <a:pt x="85" y="0"/>
                    </a:moveTo>
                    <a:cubicBezTo>
                      <a:pt x="9" y="0"/>
                      <a:pt x="9" y="0"/>
                      <a:pt x="9" y="0"/>
                    </a:cubicBezTo>
                    <a:cubicBezTo>
                      <a:pt x="4" y="0"/>
                      <a:pt x="0" y="4"/>
                      <a:pt x="0" y="9"/>
                    </a:cubicBezTo>
                    <a:cubicBezTo>
                      <a:pt x="0" y="80"/>
                      <a:pt x="0" y="80"/>
                      <a:pt x="0" y="80"/>
                    </a:cubicBezTo>
                    <a:cubicBezTo>
                      <a:pt x="0" y="85"/>
                      <a:pt x="4" y="89"/>
                      <a:pt x="9" y="89"/>
                    </a:cubicBezTo>
                    <a:cubicBezTo>
                      <a:pt x="85" y="89"/>
                      <a:pt x="85" y="89"/>
                      <a:pt x="85" y="89"/>
                    </a:cubicBezTo>
                    <a:cubicBezTo>
                      <a:pt x="90" y="89"/>
                      <a:pt x="94" y="85"/>
                      <a:pt x="94" y="80"/>
                    </a:cubicBezTo>
                    <a:cubicBezTo>
                      <a:pt x="94" y="9"/>
                      <a:pt x="94" y="9"/>
                      <a:pt x="94" y="9"/>
                    </a:cubicBezTo>
                    <a:cubicBezTo>
                      <a:pt x="94" y="4"/>
                      <a:pt x="90" y="0"/>
                      <a:pt x="85" y="0"/>
                    </a:cubicBezTo>
                    <a:close/>
                  </a:path>
                </a:pathLst>
              </a:custGeom>
              <a:solidFill>
                <a:schemeClr val="bg1"/>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518">
                  <a:defRPr/>
                </a:pPr>
                <a:endParaRPr lang="en-GB" sz="2401">
                  <a:latin typeface="Arial" panose="020B0604020202020204"/>
                </a:endParaRPr>
              </a:p>
            </p:txBody>
          </p:sp>
        </p:grpSp>
      </p:grpSp>
      <p:sp>
        <p:nvSpPr>
          <p:cNvPr id="188" name="Content Placeholder 5">
            <a:extLst>
              <a:ext uri="{FF2B5EF4-FFF2-40B4-BE49-F238E27FC236}">
                <a16:creationId xmlns:a16="http://schemas.microsoft.com/office/drawing/2014/main" id="{A1779D20-BB66-4907-9929-FD2B2B8BACA0}"/>
              </a:ext>
            </a:extLst>
          </p:cNvPr>
          <p:cNvSpPr txBox="1">
            <a:spLocks/>
          </p:cNvSpPr>
          <p:nvPr/>
        </p:nvSpPr>
        <p:spPr>
          <a:xfrm>
            <a:off x="304805" y="6174856"/>
            <a:ext cx="10990280" cy="454550"/>
          </a:xfrm>
          <a:prstGeom prst="roundRect">
            <a:avLst>
              <a:gd name="adj" fmla="val 0"/>
            </a:avLst>
          </a:prstGeom>
          <a:solidFill>
            <a:schemeClr val="tx2"/>
          </a:solidFill>
          <a:ln w="1905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normAutofit/>
          </a:bodyPr>
          <a:lstStyle>
            <a:lvl1pPr marL="230188" indent="-230188" algn="l" defTabSz="609493" rtl="0" eaLnBrk="1" latinLnBrk="0" hangingPunct="1">
              <a:spcBef>
                <a:spcPct val="20000"/>
              </a:spcBef>
              <a:buClr>
                <a:schemeClr val="tx2"/>
              </a:buClr>
              <a:buFont typeface="Arial"/>
              <a:buChar char="•"/>
              <a:defRPr sz="2700" b="1" i="0" kern="1200" baseline="0">
                <a:solidFill>
                  <a:schemeClr val="tx2"/>
                </a:solidFill>
                <a:latin typeface="Arial"/>
                <a:ea typeface="+mn-ea"/>
                <a:cs typeface="Arial"/>
              </a:defRPr>
            </a:lvl1pPr>
            <a:lvl2pPr marL="911225" indent="-301625" algn="l" defTabSz="609493" rtl="0" eaLnBrk="1" latinLnBrk="0" hangingPunct="1">
              <a:spcBef>
                <a:spcPct val="20000"/>
              </a:spcBef>
              <a:buClr>
                <a:schemeClr val="tx2"/>
              </a:buClr>
              <a:buFont typeface="Arial"/>
              <a:buChar char="–"/>
              <a:defRPr sz="2400" b="0" i="0" kern="1200" baseline="0">
                <a:solidFill>
                  <a:schemeClr val="tx2"/>
                </a:solidFill>
                <a:latin typeface="+mn-lt"/>
                <a:ea typeface="+mn-ea"/>
                <a:cs typeface="+mn-cs"/>
              </a:defRPr>
            </a:lvl2pPr>
            <a:lvl3pPr marL="1523733" indent="-304747" algn="l" defTabSz="609493" rtl="0" eaLnBrk="1" latinLnBrk="0" hangingPunct="1">
              <a:spcBef>
                <a:spcPct val="20000"/>
              </a:spcBef>
              <a:buClr>
                <a:schemeClr val="tx2"/>
              </a:buClr>
              <a:buFont typeface="Arial"/>
              <a:buChar char="•"/>
              <a:defRPr sz="2100" b="0" i="0" kern="1200" baseline="0">
                <a:solidFill>
                  <a:schemeClr val="tx2"/>
                </a:solidFill>
                <a:latin typeface="+mn-lt"/>
                <a:ea typeface="+mn-ea"/>
                <a:cs typeface="+mn-cs"/>
              </a:defRPr>
            </a:lvl3pPr>
            <a:lvl4pPr marL="2133227" indent="-304747" algn="l" defTabSz="609493" rtl="0" eaLnBrk="1" latinLnBrk="0" hangingPunct="1">
              <a:spcBef>
                <a:spcPct val="20000"/>
              </a:spcBef>
              <a:buClr>
                <a:schemeClr val="accent6">
                  <a:lumMod val="50000"/>
                  <a:lumOff val="50000"/>
                </a:schemeClr>
              </a:buClr>
              <a:buFont typeface="Arial"/>
              <a:buChar char="–"/>
              <a:defRPr sz="1900" b="0" i="0" kern="1200">
                <a:solidFill>
                  <a:schemeClr val="lt1"/>
                </a:solidFill>
                <a:latin typeface="+mn-lt"/>
                <a:ea typeface="+mn-ea"/>
                <a:cs typeface="+mn-cs"/>
              </a:defRPr>
            </a:lvl4pPr>
            <a:lvl5pPr marL="2742720" indent="-304747" algn="l" defTabSz="609493" rtl="0" eaLnBrk="1" latinLnBrk="0" hangingPunct="1">
              <a:spcBef>
                <a:spcPct val="20000"/>
              </a:spcBef>
              <a:buClr>
                <a:schemeClr val="accent6">
                  <a:lumMod val="50000"/>
                  <a:lumOff val="50000"/>
                </a:schemeClr>
              </a:buClr>
              <a:buFont typeface="Arial"/>
              <a:buChar char="»"/>
              <a:defRPr sz="1600" b="0" i="0" kern="1200">
                <a:solidFill>
                  <a:schemeClr val="lt1"/>
                </a:solidFill>
                <a:latin typeface="+mn-lt"/>
                <a:ea typeface="+mn-ea"/>
                <a:cs typeface="+mn-cs"/>
              </a:defRPr>
            </a:lvl5pPr>
            <a:lvl6pPr marL="3352213" indent="-304747" algn="l" defTabSz="609493" rtl="0" eaLnBrk="1" latinLnBrk="0" hangingPunct="1">
              <a:spcBef>
                <a:spcPct val="20000"/>
              </a:spcBef>
              <a:buFont typeface="Arial"/>
              <a:buChar char="•"/>
              <a:defRPr sz="2700" kern="1200">
                <a:solidFill>
                  <a:schemeClr val="lt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lt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lt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lt1"/>
                </a:solidFill>
                <a:latin typeface="+mn-lt"/>
                <a:ea typeface="+mn-ea"/>
                <a:cs typeface="+mn-cs"/>
              </a:defRPr>
            </a:lvl9pPr>
          </a:lstStyle>
          <a:p>
            <a:pPr marL="307880" lvl="1" indent="0" algn="ctr" defTabSz="609518">
              <a:buClr>
                <a:srgbClr val="111820"/>
              </a:buClr>
              <a:buNone/>
              <a:defRPr/>
            </a:pPr>
            <a:r>
              <a:rPr lang="en-US" sz="2000" dirty="0">
                <a:solidFill>
                  <a:srgbClr val="0099A7">
                    <a:lumMod val="40000"/>
                    <a:lumOff val="60000"/>
                  </a:srgbClr>
                </a:solidFill>
                <a:latin typeface="Arial" panose="020B0604020202020204"/>
              </a:rPr>
              <a:t>How do you Assure End-to-End, Multi-layer, Multi-domain Services?</a:t>
            </a:r>
          </a:p>
        </p:txBody>
      </p:sp>
      <p:sp>
        <p:nvSpPr>
          <p:cNvPr id="3" name="TextBox 2">
            <a:extLst>
              <a:ext uri="{FF2B5EF4-FFF2-40B4-BE49-F238E27FC236}">
                <a16:creationId xmlns:a16="http://schemas.microsoft.com/office/drawing/2014/main" id="{A5FA0CA2-348E-354E-8A2D-93C35A0DCCFD}"/>
              </a:ext>
            </a:extLst>
          </p:cNvPr>
          <p:cNvSpPr txBox="1"/>
          <p:nvPr/>
        </p:nvSpPr>
        <p:spPr>
          <a:xfrm>
            <a:off x="4114805" y="5528851"/>
            <a:ext cx="4038600" cy="338554"/>
          </a:xfrm>
          <a:prstGeom prst="rect">
            <a:avLst/>
          </a:prstGeom>
          <a:noFill/>
        </p:spPr>
        <p:txBody>
          <a:bodyPr wrap="square" rtlCol="0">
            <a:spAutoFit/>
          </a:bodyPr>
          <a:lstStyle/>
          <a:p>
            <a:pPr defTabSz="609518">
              <a:defRPr/>
            </a:pPr>
            <a:r>
              <a:rPr lang="en-US" sz="1600" dirty="0">
                <a:latin typeface="Arial" panose="020B0604020202020204"/>
              </a:rPr>
              <a:t>The Software Defined Data Center - NFV</a:t>
            </a:r>
          </a:p>
        </p:txBody>
      </p:sp>
      <p:sp>
        <p:nvSpPr>
          <p:cNvPr id="101" name="TextBox 100">
            <a:extLst>
              <a:ext uri="{FF2B5EF4-FFF2-40B4-BE49-F238E27FC236}">
                <a16:creationId xmlns:a16="http://schemas.microsoft.com/office/drawing/2014/main" id="{B8350091-806C-5245-AEEE-40FE43F1D903}"/>
              </a:ext>
            </a:extLst>
          </p:cNvPr>
          <p:cNvSpPr txBox="1"/>
          <p:nvPr/>
        </p:nvSpPr>
        <p:spPr>
          <a:xfrm>
            <a:off x="7349118" y="1502774"/>
            <a:ext cx="1056700" cy="297646"/>
          </a:xfrm>
          <a:prstGeom prst="rect">
            <a:avLst/>
          </a:prstGeom>
          <a:noFill/>
        </p:spPr>
        <p:txBody>
          <a:bodyPr wrap="none" rtlCol="0">
            <a:spAutoFit/>
          </a:bodyPr>
          <a:lstStyle/>
          <a:p>
            <a:pPr defTabSz="609518">
              <a:defRPr/>
            </a:pPr>
            <a:r>
              <a:rPr lang="en-US" sz="1334">
                <a:solidFill>
                  <a:srgbClr val="FFFFFF"/>
                </a:solidFill>
                <a:latin typeface="Arial" panose="020B0604020202020204"/>
              </a:rPr>
              <a:t>Kubernetes</a:t>
            </a:r>
          </a:p>
        </p:txBody>
      </p:sp>
      <p:grpSp>
        <p:nvGrpSpPr>
          <p:cNvPr id="5" name="Group 4">
            <a:extLst>
              <a:ext uri="{FF2B5EF4-FFF2-40B4-BE49-F238E27FC236}">
                <a16:creationId xmlns:a16="http://schemas.microsoft.com/office/drawing/2014/main" id="{D9BEFAFE-4A56-9844-A77A-0312EF6B15D6}"/>
              </a:ext>
            </a:extLst>
          </p:cNvPr>
          <p:cNvGrpSpPr/>
          <p:nvPr/>
        </p:nvGrpSpPr>
        <p:grpSpPr>
          <a:xfrm>
            <a:off x="2667002" y="2250942"/>
            <a:ext cx="6800301" cy="1135498"/>
            <a:chOff x="2665412" y="2250940"/>
            <a:chExt cx="6800301" cy="1135499"/>
          </a:xfrm>
        </p:grpSpPr>
        <p:grpSp>
          <p:nvGrpSpPr>
            <p:cNvPr id="13" name="Group 12">
              <a:extLst>
                <a:ext uri="{FF2B5EF4-FFF2-40B4-BE49-F238E27FC236}">
                  <a16:creationId xmlns:a16="http://schemas.microsoft.com/office/drawing/2014/main" id="{8E30C1F3-4975-8647-8FA0-10AA454D6072}"/>
                </a:ext>
              </a:extLst>
            </p:cNvPr>
            <p:cNvGrpSpPr/>
            <p:nvPr/>
          </p:nvGrpSpPr>
          <p:grpSpPr>
            <a:xfrm>
              <a:off x="2665412" y="2250940"/>
              <a:ext cx="6800301" cy="1135499"/>
              <a:chOff x="2665412" y="2284558"/>
              <a:chExt cx="6800301" cy="1135499"/>
            </a:xfrm>
          </p:grpSpPr>
          <p:sp>
            <p:nvSpPr>
              <p:cNvPr id="131" name="Trapezoid 130">
                <a:extLst>
                  <a:ext uri="{FF2B5EF4-FFF2-40B4-BE49-F238E27FC236}">
                    <a16:creationId xmlns:a16="http://schemas.microsoft.com/office/drawing/2014/main" id="{899639FC-A3F8-B84B-A7F7-DCD983BC238D}"/>
                  </a:ext>
                </a:extLst>
              </p:cNvPr>
              <p:cNvSpPr/>
              <p:nvPr/>
            </p:nvSpPr>
            <p:spPr>
              <a:xfrm>
                <a:off x="2665412" y="2284558"/>
                <a:ext cx="6800301" cy="1105144"/>
              </a:xfrm>
              <a:prstGeom prst="trapezoid">
                <a:avLst>
                  <a:gd name="adj" fmla="val 88354"/>
                </a:avLst>
              </a:prstGeom>
              <a:solidFill>
                <a:schemeClr val="accent6">
                  <a:lumMod val="20000"/>
                  <a:lumOff val="80000"/>
                </a:schemeClr>
              </a:solidFill>
              <a:ln>
                <a:solidFill>
                  <a:schemeClr val="tx2"/>
                </a:solidFill>
              </a:ln>
              <a:effectLst>
                <a:outerShdw blurRad="50800" dist="38100" dir="2700000" algn="tl" rotWithShape="0">
                  <a:schemeClr val="bg1">
                    <a:alpha val="4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18">
                  <a:defRPr/>
                </a:pPr>
                <a:endParaRPr lang="en-US" sz="3199">
                  <a:solidFill>
                    <a:srgbClr val="FFFFFF"/>
                  </a:solidFill>
                  <a:latin typeface="Arial" panose="020B0604020202020204"/>
                </a:endParaRPr>
              </a:p>
            </p:txBody>
          </p:sp>
          <p:sp>
            <p:nvSpPr>
              <p:cNvPr id="135" name="TextBox 134">
                <a:extLst>
                  <a:ext uri="{FF2B5EF4-FFF2-40B4-BE49-F238E27FC236}">
                    <a16:creationId xmlns:a16="http://schemas.microsoft.com/office/drawing/2014/main" id="{406A001C-7BD5-5E4C-9342-6D30BD01F875}"/>
                  </a:ext>
                </a:extLst>
              </p:cNvPr>
              <p:cNvSpPr txBox="1"/>
              <p:nvPr/>
            </p:nvSpPr>
            <p:spPr>
              <a:xfrm>
                <a:off x="4481998" y="3119525"/>
                <a:ext cx="4126359" cy="297646"/>
              </a:xfrm>
              <a:prstGeom prst="rect">
                <a:avLst/>
              </a:prstGeom>
              <a:solidFill>
                <a:schemeClr val="accent6"/>
              </a:solidFill>
            </p:spPr>
            <p:txBody>
              <a:bodyPr wrap="square" rtlCol="0" anchor="ctr" anchorCtr="0">
                <a:spAutoFit/>
              </a:bodyPr>
              <a:lstStyle/>
              <a:p>
                <a:pPr algn="ctr" defTabSz="609518">
                  <a:defRPr/>
                </a:pPr>
                <a:r>
                  <a:rPr lang="en-US" sz="1334">
                    <a:solidFill>
                      <a:srgbClr val="FFFFFF"/>
                    </a:solidFill>
                    <a:latin typeface="Arial" panose="020B0604020202020204"/>
                  </a:rPr>
                  <a:t>Overlay Networks</a:t>
                </a:r>
              </a:p>
            </p:txBody>
          </p:sp>
          <p:sp>
            <p:nvSpPr>
              <p:cNvPr id="156" name="Right Arrow 155">
                <a:extLst>
                  <a:ext uri="{FF2B5EF4-FFF2-40B4-BE49-F238E27FC236}">
                    <a16:creationId xmlns:a16="http://schemas.microsoft.com/office/drawing/2014/main" id="{E2FC14A8-6861-C24F-BA72-B465C916DDFD}"/>
                  </a:ext>
                </a:extLst>
              </p:cNvPr>
              <p:cNvSpPr/>
              <p:nvPr/>
            </p:nvSpPr>
            <p:spPr>
              <a:xfrm>
                <a:off x="3058626" y="2453033"/>
                <a:ext cx="1435586" cy="967024"/>
              </a:xfrm>
              <a:prstGeom prst="rightArrow">
                <a:avLst/>
              </a:prstGeom>
              <a:solidFill>
                <a:schemeClr val="bg1">
                  <a:lumMod val="95000"/>
                </a:schemeClr>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18">
                  <a:defRPr/>
                </a:pPr>
                <a:r>
                  <a:rPr lang="en-US" sz="1200">
                    <a:solidFill>
                      <a:srgbClr val="111820"/>
                    </a:solidFill>
                    <a:latin typeface="Arial" panose="020B0604020202020204"/>
                  </a:rPr>
                  <a:t>Virtualized</a:t>
                </a:r>
              </a:p>
              <a:p>
                <a:pPr algn="ctr" defTabSz="609518">
                  <a:defRPr/>
                </a:pPr>
                <a:r>
                  <a:rPr lang="en-US" sz="1200">
                    <a:solidFill>
                      <a:srgbClr val="111820"/>
                    </a:solidFill>
                    <a:latin typeface="Arial" panose="020B0604020202020204"/>
                  </a:rPr>
                  <a:t>Services</a:t>
                </a:r>
              </a:p>
            </p:txBody>
          </p:sp>
        </p:grpSp>
        <p:sp>
          <p:nvSpPr>
            <p:cNvPr id="118" name="TextBox 117">
              <a:extLst>
                <a:ext uri="{FF2B5EF4-FFF2-40B4-BE49-F238E27FC236}">
                  <a16:creationId xmlns:a16="http://schemas.microsoft.com/office/drawing/2014/main" id="{8BE7E405-E4D3-BE4C-BC58-0046812FB976}"/>
                </a:ext>
              </a:extLst>
            </p:cNvPr>
            <p:cNvSpPr txBox="1"/>
            <p:nvPr/>
          </p:nvSpPr>
          <p:spPr>
            <a:xfrm>
              <a:off x="4561401" y="2530492"/>
              <a:ext cx="1435586" cy="297646"/>
            </a:xfrm>
            <a:prstGeom prst="rect">
              <a:avLst/>
            </a:prstGeom>
            <a:noFill/>
          </p:spPr>
          <p:txBody>
            <a:bodyPr wrap="square" rtlCol="0" anchor="ctr" anchorCtr="0">
              <a:spAutoFit/>
            </a:bodyPr>
            <a:lstStyle/>
            <a:p>
              <a:pPr algn="ctr" defTabSz="609518">
                <a:defRPr/>
              </a:pPr>
              <a:r>
                <a:rPr lang="en-US" sz="1334" dirty="0">
                  <a:solidFill>
                    <a:srgbClr val="111820"/>
                  </a:solidFill>
                  <a:latin typeface="Arial" panose="020B0604020202020204"/>
                </a:rPr>
                <a:t>Service Chains</a:t>
              </a:r>
            </a:p>
          </p:txBody>
        </p:sp>
        <p:sp>
          <p:nvSpPr>
            <p:cNvPr id="119" name="TextBox 118">
              <a:extLst>
                <a:ext uri="{FF2B5EF4-FFF2-40B4-BE49-F238E27FC236}">
                  <a16:creationId xmlns:a16="http://schemas.microsoft.com/office/drawing/2014/main" id="{782759ED-D0D8-954A-9176-361B204CA5A6}"/>
                </a:ext>
              </a:extLst>
            </p:cNvPr>
            <p:cNvSpPr txBox="1"/>
            <p:nvPr/>
          </p:nvSpPr>
          <p:spPr>
            <a:xfrm>
              <a:off x="5458537" y="2804039"/>
              <a:ext cx="2753687" cy="297646"/>
            </a:xfrm>
            <a:prstGeom prst="rect">
              <a:avLst/>
            </a:prstGeom>
            <a:noFill/>
          </p:spPr>
          <p:txBody>
            <a:bodyPr wrap="square" rtlCol="0" anchor="ctr" anchorCtr="0">
              <a:spAutoFit/>
            </a:bodyPr>
            <a:lstStyle/>
            <a:p>
              <a:pPr defTabSz="609518">
                <a:defRPr/>
              </a:pPr>
              <a:r>
                <a:rPr lang="en-US" sz="1334" dirty="0">
                  <a:solidFill>
                    <a:srgbClr val="111820"/>
                  </a:solidFill>
                  <a:latin typeface="Arial" panose="020B0604020202020204"/>
                </a:rPr>
                <a:t>AMF, SMF, UPF, PCF, ...</a:t>
              </a:r>
            </a:p>
          </p:txBody>
        </p:sp>
        <p:sp>
          <p:nvSpPr>
            <p:cNvPr id="137" name="TextBox 136">
              <a:extLst>
                <a:ext uri="{FF2B5EF4-FFF2-40B4-BE49-F238E27FC236}">
                  <a16:creationId xmlns:a16="http://schemas.microsoft.com/office/drawing/2014/main" id="{A76729F5-6288-8148-98F5-9AE07F60D043}"/>
                </a:ext>
              </a:extLst>
            </p:cNvPr>
            <p:cNvSpPr txBox="1"/>
            <p:nvPr/>
          </p:nvSpPr>
          <p:spPr>
            <a:xfrm>
              <a:off x="6061334" y="2521849"/>
              <a:ext cx="1336946" cy="297646"/>
            </a:xfrm>
            <a:prstGeom prst="rect">
              <a:avLst/>
            </a:prstGeom>
            <a:noFill/>
          </p:spPr>
          <p:txBody>
            <a:bodyPr wrap="square" rtlCol="0" anchor="ctr" anchorCtr="0">
              <a:spAutoFit/>
            </a:bodyPr>
            <a:lstStyle/>
            <a:p>
              <a:pPr algn="ctr" defTabSz="609518">
                <a:defRPr/>
              </a:pPr>
              <a:r>
                <a:rPr lang="en-US" sz="1334" dirty="0">
                  <a:solidFill>
                    <a:srgbClr val="111820"/>
                  </a:solidFill>
                  <a:latin typeface="Arial" panose="020B0604020202020204"/>
                </a:rPr>
                <a:t>Microservices</a:t>
              </a:r>
            </a:p>
          </p:txBody>
        </p:sp>
        <p:sp>
          <p:nvSpPr>
            <p:cNvPr id="138" name="TextBox 137">
              <a:extLst>
                <a:ext uri="{FF2B5EF4-FFF2-40B4-BE49-F238E27FC236}">
                  <a16:creationId xmlns:a16="http://schemas.microsoft.com/office/drawing/2014/main" id="{AD036C3F-6EAE-F049-901C-A2E507E39101}"/>
                </a:ext>
              </a:extLst>
            </p:cNvPr>
            <p:cNvSpPr txBox="1"/>
            <p:nvPr/>
          </p:nvSpPr>
          <p:spPr>
            <a:xfrm>
              <a:off x="7341120" y="2539139"/>
              <a:ext cx="1516966" cy="297646"/>
            </a:xfrm>
            <a:prstGeom prst="rect">
              <a:avLst/>
            </a:prstGeom>
            <a:noFill/>
          </p:spPr>
          <p:txBody>
            <a:bodyPr wrap="square" rtlCol="0" anchor="ctr" anchorCtr="0">
              <a:spAutoFit/>
            </a:bodyPr>
            <a:lstStyle/>
            <a:p>
              <a:pPr algn="ctr" defTabSz="609518">
                <a:defRPr/>
              </a:pPr>
              <a:r>
                <a:rPr lang="en-US" sz="1334" dirty="0">
                  <a:solidFill>
                    <a:srgbClr val="111820"/>
                  </a:solidFill>
                  <a:latin typeface="Arial" panose="020B0604020202020204"/>
                </a:rPr>
                <a:t>VMs/Containers</a:t>
              </a:r>
            </a:p>
          </p:txBody>
        </p:sp>
        <p:sp>
          <p:nvSpPr>
            <p:cNvPr id="139" name="TextBox 138">
              <a:extLst>
                <a:ext uri="{FF2B5EF4-FFF2-40B4-BE49-F238E27FC236}">
                  <a16:creationId xmlns:a16="http://schemas.microsoft.com/office/drawing/2014/main" id="{937B73BC-1CD1-8C4B-9C04-D06D93735F92}"/>
                </a:ext>
              </a:extLst>
            </p:cNvPr>
            <p:cNvSpPr txBox="1"/>
            <p:nvPr/>
          </p:nvSpPr>
          <p:spPr>
            <a:xfrm>
              <a:off x="5038273" y="2807123"/>
              <a:ext cx="598936" cy="297646"/>
            </a:xfrm>
            <a:prstGeom prst="rect">
              <a:avLst/>
            </a:prstGeom>
            <a:noFill/>
          </p:spPr>
          <p:txBody>
            <a:bodyPr wrap="square" rtlCol="0" anchor="ctr" anchorCtr="0">
              <a:spAutoFit/>
            </a:bodyPr>
            <a:lstStyle/>
            <a:p>
              <a:pPr algn="ctr" defTabSz="609518">
                <a:defRPr/>
              </a:pPr>
              <a:r>
                <a:rPr lang="en-US" sz="1334" dirty="0">
                  <a:solidFill>
                    <a:srgbClr val="111820"/>
                  </a:solidFill>
                  <a:latin typeface="Arial" panose="020B0604020202020204"/>
                </a:rPr>
                <a:t>NFV:</a:t>
              </a:r>
            </a:p>
          </p:txBody>
        </p:sp>
      </p:grpSp>
      <p:grpSp>
        <p:nvGrpSpPr>
          <p:cNvPr id="14" name="Group 13">
            <a:extLst>
              <a:ext uri="{FF2B5EF4-FFF2-40B4-BE49-F238E27FC236}">
                <a16:creationId xmlns:a16="http://schemas.microsoft.com/office/drawing/2014/main" id="{35A9C9EF-DC9F-B84C-AC10-BEBAF449D999}"/>
              </a:ext>
            </a:extLst>
          </p:cNvPr>
          <p:cNvGrpSpPr/>
          <p:nvPr/>
        </p:nvGrpSpPr>
        <p:grpSpPr>
          <a:xfrm>
            <a:off x="2667988" y="1465404"/>
            <a:ext cx="6800301" cy="1015584"/>
            <a:chOff x="2666398" y="1466499"/>
            <a:chExt cx="6800301" cy="1015582"/>
          </a:xfrm>
        </p:grpSpPr>
        <p:sp>
          <p:nvSpPr>
            <p:cNvPr id="132" name="Trapezoid 131">
              <a:extLst>
                <a:ext uri="{FF2B5EF4-FFF2-40B4-BE49-F238E27FC236}">
                  <a16:creationId xmlns:a16="http://schemas.microsoft.com/office/drawing/2014/main" id="{25D1C2DE-D1AD-F342-B5DD-D14951403036}"/>
                </a:ext>
              </a:extLst>
            </p:cNvPr>
            <p:cNvSpPr/>
            <p:nvPr/>
          </p:nvSpPr>
          <p:spPr>
            <a:xfrm>
              <a:off x="2666398" y="1466499"/>
              <a:ext cx="6800301" cy="971901"/>
            </a:xfrm>
            <a:prstGeom prst="trapezoid">
              <a:avLst>
                <a:gd name="adj" fmla="val 88354"/>
              </a:avLst>
            </a:prstGeom>
            <a:solidFill>
              <a:schemeClr val="accent6">
                <a:lumMod val="20000"/>
                <a:lumOff val="80000"/>
              </a:schemeClr>
            </a:solidFill>
            <a:ln>
              <a:solidFill>
                <a:schemeClr val="tx2"/>
              </a:solidFill>
            </a:ln>
            <a:effectLst>
              <a:outerShdw blurRad="50800" dist="38100" dir="2700000" algn="tl" rotWithShape="0">
                <a:schemeClr val="bg1">
                  <a:alpha val="4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18">
                <a:defRPr/>
              </a:pPr>
              <a:endParaRPr lang="en-US" sz="3199">
                <a:solidFill>
                  <a:srgbClr val="FFFFFF"/>
                </a:solidFill>
                <a:latin typeface="Arial" panose="020B0604020202020204"/>
              </a:endParaRPr>
            </a:p>
          </p:txBody>
        </p:sp>
        <p:sp>
          <p:nvSpPr>
            <p:cNvPr id="136" name="TextBox 135">
              <a:extLst>
                <a:ext uri="{FF2B5EF4-FFF2-40B4-BE49-F238E27FC236}">
                  <a16:creationId xmlns:a16="http://schemas.microsoft.com/office/drawing/2014/main" id="{D2A5ED0A-0891-2343-A2A9-7B35BE34AFD4}"/>
                </a:ext>
              </a:extLst>
            </p:cNvPr>
            <p:cNvSpPr txBox="1"/>
            <p:nvPr/>
          </p:nvSpPr>
          <p:spPr>
            <a:xfrm>
              <a:off x="4481997" y="2164865"/>
              <a:ext cx="4126357" cy="297645"/>
            </a:xfrm>
            <a:prstGeom prst="rect">
              <a:avLst/>
            </a:prstGeom>
            <a:solidFill>
              <a:schemeClr val="accent6"/>
            </a:solidFill>
          </p:spPr>
          <p:txBody>
            <a:bodyPr wrap="square" rtlCol="0" anchor="ctr" anchorCtr="0">
              <a:spAutoFit/>
            </a:bodyPr>
            <a:lstStyle/>
            <a:p>
              <a:pPr algn="ctr" defTabSz="609518">
                <a:defRPr/>
              </a:pPr>
              <a:r>
                <a:rPr lang="en-US" sz="1334">
                  <a:solidFill>
                    <a:srgbClr val="FFFFFF"/>
                  </a:solidFill>
                  <a:latin typeface="Arial" panose="020B0604020202020204"/>
                </a:rPr>
                <a:t>Orchestration &amp; Management</a:t>
              </a:r>
            </a:p>
          </p:txBody>
        </p:sp>
        <p:sp>
          <p:nvSpPr>
            <p:cNvPr id="147" name="TextBox 146">
              <a:extLst>
                <a:ext uri="{FF2B5EF4-FFF2-40B4-BE49-F238E27FC236}">
                  <a16:creationId xmlns:a16="http://schemas.microsoft.com/office/drawing/2014/main" id="{225DA262-DDC9-FA4A-8E2A-5DE361BB4F07}"/>
                </a:ext>
              </a:extLst>
            </p:cNvPr>
            <p:cNvSpPr txBox="1"/>
            <p:nvPr/>
          </p:nvSpPr>
          <p:spPr>
            <a:xfrm>
              <a:off x="4679794" y="1491480"/>
              <a:ext cx="1887248" cy="297645"/>
            </a:xfrm>
            <a:prstGeom prst="rect">
              <a:avLst/>
            </a:prstGeom>
            <a:noFill/>
          </p:spPr>
          <p:txBody>
            <a:bodyPr wrap="none" rtlCol="0">
              <a:spAutoFit/>
            </a:bodyPr>
            <a:lstStyle/>
            <a:p>
              <a:pPr defTabSz="609518">
                <a:defRPr/>
              </a:pPr>
              <a:r>
                <a:rPr lang="en-US" sz="1334">
                  <a:solidFill>
                    <a:srgbClr val="111820"/>
                  </a:solidFill>
                  <a:latin typeface="Arial" panose="020B0604020202020204"/>
                </a:rPr>
                <a:t>SDN Control    Ansible</a:t>
              </a:r>
            </a:p>
          </p:txBody>
        </p:sp>
        <p:sp>
          <p:nvSpPr>
            <p:cNvPr id="149" name="TextBox 148">
              <a:extLst>
                <a:ext uri="{FF2B5EF4-FFF2-40B4-BE49-F238E27FC236}">
                  <a16:creationId xmlns:a16="http://schemas.microsoft.com/office/drawing/2014/main" id="{9621C870-44DB-F54C-854C-C0CE7DBAF519}"/>
                </a:ext>
              </a:extLst>
            </p:cNvPr>
            <p:cNvSpPr txBox="1"/>
            <p:nvPr/>
          </p:nvSpPr>
          <p:spPr>
            <a:xfrm>
              <a:off x="6597493" y="1491480"/>
              <a:ext cx="1800493" cy="297645"/>
            </a:xfrm>
            <a:prstGeom prst="rect">
              <a:avLst/>
            </a:prstGeom>
            <a:noFill/>
          </p:spPr>
          <p:txBody>
            <a:bodyPr wrap="none" rtlCol="0">
              <a:spAutoFit/>
            </a:bodyPr>
            <a:lstStyle/>
            <a:p>
              <a:pPr defTabSz="609518">
                <a:defRPr/>
              </a:pPr>
              <a:r>
                <a:rPr lang="en-US" sz="1334">
                  <a:solidFill>
                    <a:srgbClr val="111820"/>
                  </a:solidFill>
                  <a:latin typeface="Arial" panose="020B0604020202020204"/>
                </a:rPr>
                <a:t>Policy      Kubernetes</a:t>
              </a:r>
            </a:p>
          </p:txBody>
        </p:sp>
        <p:sp>
          <p:nvSpPr>
            <p:cNvPr id="153" name="TextBox 152">
              <a:extLst>
                <a:ext uri="{FF2B5EF4-FFF2-40B4-BE49-F238E27FC236}">
                  <a16:creationId xmlns:a16="http://schemas.microsoft.com/office/drawing/2014/main" id="{3A17BADE-FC76-CA4C-BBF2-7C0D94A6B50E}"/>
                </a:ext>
              </a:extLst>
            </p:cNvPr>
            <p:cNvSpPr txBox="1"/>
            <p:nvPr/>
          </p:nvSpPr>
          <p:spPr>
            <a:xfrm>
              <a:off x="4672010" y="1827204"/>
              <a:ext cx="1229824" cy="297645"/>
            </a:xfrm>
            <a:prstGeom prst="rect">
              <a:avLst/>
            </a:prstGeom>
            <a:noFill/>
          </p:spPr>
          <p:txBody>
            <a:bodyPr wrap="none" rtlCol="0">
              <a:spAutoFit/>
            </a:bodyPr>
            <a:lstStyle/>
            <a:p>
              <a:pPr defTabSz="609518">
                <a:defRPr/>
              </a:pPr>
              <a:r>
                <a:rPr lang="en-US" sz="1334" dirty="0">
                  <a:solidFill>
                    <a:srgbClr val="111820"/>
                  </a:solidFill>
                  <a:latin typeface="Arial" panose="020B0604020202020204"/>
                </a:rPr>
                <a:t>Puppet   Chef</a:t>
              </a:r>
            </a:p>
          </p:txBody>
        </p:sp>
        <p:sp>
          <p:nvSpPr>
            <p:cNvPr id="155" name="Right Arrow 154">
              <a:extLst>
                <a:ext uri="{FF2B5EF4-FFF2-40B4-BE49-F238E27FC236}">
                  <a16:creationId xmlns:a16="http://schemas.microsoft.com/office/drawing/2014/main" id="{6BF91C45-CF2F-1242-8CFE-80DEBB06B962}"/>
                </a:ext>
              </a:extLst>
            </p:cNvPr>
            <p:cNvSpPr/>
            <p:nvPr/>
          </p:nvSpPr>
          <p:spPr>
            <a:xfrm>
              <a:off x="3058626" y="1515057"/>
              <a:ext cx="1435586" cy="967024"/>
            </a:xfrm>
            <a:prstGeom prst="rightArrow">
              <a:avLst/>
            </a:prstGeom>
            <a:solidFill>
              <a:schemeClr val="bg1">
                <a:lumMod val="95000"/>
              </a:schemeClr>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18">
                <a:defRPr/>
              </a:pPr>
              <a:r>
                <a:rPr lang="en-US" sz="1200">
                  <a:solidFill>
                    <a:srgbClr val="111820"/>
                  </a:solidFill>
                  <a:latin typeface="Arial" panose="020B0604020202020204"/>
                </a:rPr>
                <a:t>Automation</a:t>
              </a:r>
            </a:p>
          </p:txBody>
        </p:sp>
        <p:sp>
          <p:nvSpPr>
            <p:cNvPr id="159" name="TextBox 158">
              <a:extLst>
                <a:ext uri="{FF2B5EF4-FFF2-40B4-BE49-F238E27FC236}">
                  <a16:creationId xmlns:a16="http://schemas.microsoft.com/office/drawing/2014/main" id="{FF0FA207-515B-4148-A7C9-AAA9EE00BAD0}"/>
                </a:ext>
              </a:extLst>
            </p:cNvPr>
            <p:cNvSpPr txBox="1"/>
            <p:nvPr/>
          </p:nvSpPr>
          <p:spPr>
            <a:xfrm>
              <a:off x="6780211" y="1819857"/>
              <a:ext cx="1125629" cy="297645"/>
            </a:xfrm>
            <a:prstGeom prst="rect">
              <a:avLst/>
            </a:prstGeom>
            <a:noFill/>
          </p:spPr>
          <p:txBody>
            <a:bodyPr wrap="none" rtlCol="0">
              <a:spAutoFit/>
            </a:bodyPr>
            <a:lstStyle/>
            <a:p>
              <a:pPr defTabSz="609518">
                <a:defRPr/>
              </a:pPr>
              <a:r>
                <a:rPr lang="en-US" sz="1334">
                  <a:solidFill>
                    <a:srgbClr val="111820"/>
                  </a:solidFill>
                  <a:latin typeface="Arial" panose="020B0604020202020204"/>
                </a:rPr>
                <a:t>ETSI MANO</a:t>
              </a:r>
            </a:p>
          </p:txBody>
        </p:sp>
        <p:sp>
          <p:nvSpPr>
            <p:cNvPr id="160" name="TextBox 159">
              <a:extLst>
                <a:ext uri="{FF2B5EF4-FFF2-40B4-BE49-F238E27FC236}">
                  <a16:creationId xmlns:a16="http://schemas.microsoft.com/office/drawing/2014/main" id="{6C9789F0-1C09-2445-BCC9-8E56E3AF0874}"/>
                </a:ext>
              </a:extLst>
            </p:cNvPr>
            <p:cNvSpPr txBox="1"/>
            <p:nvPr/>
          </p:nvSpPr>
          <p:spPr>
            <a:xfrm>
              <a:off x="6018212" y="1819857"/>
              <a:ext cx="668773" cy="297645"/>
            </a:xfrm>
            <a:prstGeom prst="rect">
              <a:avLst/>
            </a:prstGeom>
            <a:noFill/>
          </p:spPr>
          <p:txBody>
            <a:bodyPr wrap="none" rtlCol="0">
              <a:spAutoFit/>
            </a:bodyPr>
            <a:lstStyle/>
            <a:p>
              <a:pPr defTabSz="609518">
                <a:defRPr/>
              </a:pPr>
              <a:r>
                <a:rPr lang="en-US" sz="1334">
                  <a:solidFill>
                    <a:srgbClr val="111820"/>
                  </a:solidFill>
                  <a:latin typeface="Arial" panose="020B0604020202020204"/>
                </a:rPr>
                <a:t>ONAP</a:t>
              </a:r>
            </a:p>
          </p:txBody>
        </p:sp>
      </p:grpSp>
      <p:sp>
        <p:nvSpPr>
          <p:cNvPr id="98" name="TextBox 97">
            <a:extLst>
              <a:ext uri="{FF2B5EF4-FFF2-40B4-BE49-F238E27FC236}">
                <a16:creationId xmlns:a16="http://schemas.microsoft.com/office/drawing/2014/main" id="{3883D4E0-0FFB-2940-A932-DFD647DA82D7}"/>
              </a:ext>
            </a:extLst>
          </p:cNvPr>
          <p:cNvSpPr txBox="1"/>
          <p:nvPr/>
        </p:nvSpPr>
        <p:spPr>
          <a:xfrm>
            <a:off x="8121458" y="4431566"/>
            <a:ext cx="431528" cy="297646"/>
          </a:xfrm>
          <a:prstGeom prst="rect">
            <a:avLst/>
          </a:prstGeom>
          <a:noFill/>
        </p:spPr>
        <p:txBody>
          <a:bodyPr wrap="none" rtlCol="0">
            <a:spAutoFit/>
          </a:bodyPr>
          <a:lstStyle/>
          <a:p>
            <a:pPr algn="ctr" defTabSz="609518">
              <a:defRPr/>
            </a:pPr>
            <a:r>
              <a:rPr lang="en-US" sz="1334" dirty="0">
                <a:solidFill>
                  <a:srgbClr val="111820"/>
                </a:solidFill>
                <a:latin typeface="Arial" panose="020B0604020202020204"/>
              </a:rPr>
              <a:t>DC</a:t>
            </a:r>
          </a:p>
        </p:txBody>
      </p:sp>
      <p:pic>
        <p:nvPicPr>
          <p:cNvPr id="36" name="Picture 35">
            <a:extLst>
              <a:ext uri="{FF2B5EF4-FFF2-40B4-BE49-F238E27FC236}">
                <a16:creationId xmlns:a16="http://schemas.microsoft.com/office/drawing/2014/main" id="{AE392ADB-A810-88CF-92E3-9F2B4F907D15}"/>
              </a:ext>
            </a:extLst>
          </p:cNvPr>
          <p:cNvPicPr>
            <a:picLocks noChangeAspect="1"/>
          </p:cNvPicPr>
          <p:nvPr/>
        </p:nvPicPr>
        <p:blipFill>
          <a:blip r:embed="rId3"/>
          <a:stretch>
            <a:fillRect/>
          </a:stretch>
        </p:blipFill>
        <p:spPr>
          <a:xfrm>
            <a:off x="1132326" y="1465404"/>
            <a:ext cx="830168" cy="3859553"/>
          </a:xfrm>
          <a:prstGeom prst="rect">
            <a:avLst/>
          </a:prstGeom>
        </p:spPr>
      </p:pic>
      <p:pic>
        <p:nvPicPr>
          <p:cNvPr id="37" name="Picture 36">
            <a:extLst>
              <a:ext uri="{FF2B5EF4-FFF2-40B4-BE49-F238E27FC236}">
                <a16:creationId xmlns:a16="http://schemas.microsoft.com/office/drawing/2014/main" id="{8F6D1611-4179-95EF-9604-35260AD30647}"/>
              </a:ext>
            </a:extLst>
          </p:cNvPr>
          <p:cNvPicPr>
            <a:picLocks noChangeAspect="1"/>
          </p:cNvPicPr>
          <p:nvPr/>
        </p:nvPicPr>
        <p:blipFill>
          <a:blip r:embed="rId4"/>
          <a:stretch>
            <a:fillRect/>
          </a:stretch>
        </p:blipFill>
        <p:spPr>
          <a:xfrm>
            <a:off x="10133725" y="1665692"/>
            <a:ext cx="1320637" cy="3659265"/>
          </a:xfrm>
          <a:prstGeom prst="rect">
            <a:avLst/>
          </a:prstGeom>
        </p:spPr>
      </p:pic>
    </p:spTree>
    <p:extLst>
      <p:ext uri="{BB962C8B-B14F-4D97-AF65-F5344CB8AC3E}">
        <p14:creationId xmlns:p14="http://schemas.microsoft.com/office/powerpoint/2010/main" val="106865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1"/>
                                        </p:tgtEl>
                                        <p:attrNameLst>
                                          <p:attrName>style.visibility</p:attrName>
                                        </p:attrNameLst>
                                      </p:cBhvr>
                                      <p:to>
                                        <p:strVal val="visible"/>
                                      </p:to>
                                    </p:set>
                                    <p:anim calcmode="lin" valueType="num">
                                      <p:cBhvr additive="base">
                                        <p:cTn id="23" dur="500" fill="hold"/>
                                        <p:tgtEl>
                                          <p:spTgt spid="101"/>
                                        </p:tgtEl>
                                        <p:attrNameLst>
                                          <p:attrName>ppt_x</p:attrName>
                                        </p:attrNameLst>
                                      </p:cBhvr>
                                      <p:tavLst>
                                        <p:tav tm="0">
                                          <p:val>
                                            <p:strVal val="#ppt_x"/>
                                          </p:val>
                                        </p:tav>
                                        <p:tav tm="100000">
                                          <p:val>
                                            <p:strVal val="#ppt_x"/>
                                          </p:val>
                                        </p:tav>
                                      </p:tavLst>
                                    </p:anim>
                                    <p:anim calcmode="lin" valueType="num">
                                      <p:cBhvr additive="base">
                                        <p:cTn id="24" dur="500" fill="hold"/>
                                        <p:tgtEl>
                                          <p:spTgt spid="10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0"/>
                                        </p:tgtEl>
                                        <p:attrNameLst>
                                          <p:attrName>style.visibility</p:attrName>
                                        </p:attrNameLst>
                                      </p:cBhvr>
                                      <p:to>
                                        <p:strVal val="visible"/>
                                      </p:to>
                                    </p:set>
                                    <p:anim calcmode="lin" valueType="num">
                                      <p:cBhvr additive="base">
                                        <p:cTn id="27" dur="500" fill="hold"/>
                                        <p:tgtEl>
                                          <p:spTgt spid="130"/>
                                        </p:tgtEl>
                                        <p:attrNameLst>
                                          <p:attrName>ppt_x</p:attrName>
                                        </p:attrNameLst>
                                      </p:cBhvr>
                                      <p:tavLst>
                                        <p:tav tm="0">
                                          <p:val>
                                            <p:strVal val="#ppt_x"/>
                                          </p:val>
                                        </p:tav>
                                        <p:tav tm="100000">
                                          <p:val>
                                            <p:strVal val="#ppt_x"/>
                                          </p:val>
                                        </p:tav>
                                      </p:tavLst>
                                    </p:anim>
                                    <p:anim calcmode="lin" valueType="num">
                                      <p:cBhvr additive="base">
                                        <p:cTn id="28" dur="500" fill="hold"/>
                                        <p:tgtEl>
                                          <p:spTgt spid="13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61"/>
                                        </p:tgtEl>
                                        <p:attrNameLst>
                                          <p:attrName>style.visibility</p:attrName>
                                        </p:attrNameLst>
                                      </p:cBhvr>
                                      <p:to>
                                        <p:strVal val="visible"/>
                                      </p:to>
                                    </p:set>
                                    <p:anim calcmode="lin" valueType="num">
                                      <p:cBhvr additive="base">
                                        <p:cTn id="35" dur="500" fill="hold"/>
                                        <p:tgtEl>
                                          <p:spTgt spid="161"/>
                                        </p:tgtEl>
                                        <p:attrNameLst>
                                          <p:attrName>ppt_x</p:attrName>
                                        </p:attrNameLst>
                                      </p:cBhvr>
                                      <p:tavLst>
                                        <p:tav tm="0">
                                          <p:val>
                                            <p:strVal val="#ppt_x"/>
                                          </p:val>
                                        </p:tav>
                                        <p:tav tm="100000">
                                          <p:val>
                                            <p:strVal val="#ppt_x"/>
                                          </p:val>
                                        </p:tav>
                                      </p:tavLst>
                                    </p:anim>
                                    <p:anim calcmode="lin" valueType="num">
                                      <p:cBhvr additive="base">
                                        <p:cTn id="36" dur="500" fill="hold"/>
                                        <p:tgtEl>
                                          <p:spTgt spid="16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par>
                          <p:cTn id="43" fill="hold">
                            <p:stCondLst>
                              <p:cond delay="0"/>
                            </p:stCondLst>
                            <p:childTnLst>
                              <p:par>
                                <p:cTn id="44" presetID="2" presetClass="entr" presetSubtype="4" fill="hold" grpId="0" nodeType="afterEffect">
                                  <p:stCondLst>
                                    <p:cond delay="0"/>
                                  </p:stCondLst>
                                  <p:childTnLst>
                                    <p:set>
                                      <p:cBhvr>
                                        <p:cTn id="45" dur="1" fill="hold">
                                          <p:stCondLst>
                                            <p:cond delay="0"/>
                                          </p:stCondLst>
                                        </p:cTn>
                                        <p:tgtEl>
                                          <p:spTgt spid="188"/>
                                        </p:tgtEl>
                                        <p:attrNameLst>
                                          <p:attrName>style.visibility</p:attrName>
                                        </p:attrNameLst>
                                      </p:cBhvr>
                                      <p:to>
                                        <p:strVal val="visible"/>
                                      </p:to>
                                    </p:set>
                                    <p:anim calcmode="lin" valueType="num">
                                      <p:cBhvr additive="base">
                                        <p:cTn id="46" dur="1000" fill="hold"/>
                                        <p:tgtEl>
                                          <p:spTgt spid="188"/>
                                        </p:tgtEl>
                                        <p:attrNameLst>
                                          <p:attrName>ppt_x</p:attrName>
                                        </p:attrNameLst>
                                      </p:cBhvr>
                                      <p:tavLst>
                                        <p:tav tm="0">
                                          <p:val>
                                            <p:strVal val="#ppt_x"/>
                                          </p:val>
                                        </p:tav>
                                        <p:tav tm="100000">
                                          <p:val>
                                            <p:strVal val="#ppt_x"/>
                                          </p:val>
                                        </p:tav>
                                      </p:tavLst>
                                    </p:anim>
                                    <p:anim calcmode="lin" valueType="num">
                                      <p:cBhvr additive="base">
                                        <p:cTn id="47" dur="1000" fill="hold"/>
                                        <p:tgtEl>
                                          <p:spTgt spid="1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61" grpId="0" animBg="1"/>
      <p:bldP spid="188" grpId="0" animBg="1"/>
      <p:bldP spid="10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CD2C84-ED8F-446A-8B45-9BF59249D4E8}"/>
              </a:ext>
            </a:extLst>
          </p:cNvPr>
          <p:cNvSpPr>
            <a:spLocks noGrp="1"/>
          </p:cNvSpPr>
          <p:nvPr>
            <p:ph type="title"/>
          </p:nvPr>
        </p:nvSpPr>
        <p:spPr>
          <a:xfrm>
            <a:off x="58018" y="34197"/>
            <a:ext cx="11758158" cy="609600"/>
          </a:xfrm>
        </p:spPr>
        <p:txBody>
          <a:bodyPr>
            <a:noAutofit/>
          </a:bodyPr>
          <a:lstStyle/>
          <a:p>
            <a:r>
              <a:rPr lang="en-US" b="1" dirty="0">
                <a:solidFill>
                  <a:srgbClr val="FF0000"/>
                </a:solidFill>
                <a:latin typeface="+mn-lt"/>
              </a:rPr>
              <a:t>“Blind Spots”</a:t>
            </a:r>
            <a:r>
              <a:rPr lang="en-US" b="1" dirty="0">
                <a:latin typeface="+mn-lt"/>
              </a:rPr>
              <a:t> Impact Services</a:t>
            </a:r>
          </a:p>
        </p:txBody>
      </p:sp>
      <p:sp>
        <p:nvSpPr>
          <p:cNvPr id="5" name="Text Placeholder 4">
            <a:extLst>
              <a:ext uri="{FF2B5EF4-FFF2-40B4-BE49-F238E27FC236}">
                <a16:creationId xmlns:a16="http://schemas.microsoft.com/office/drawing/2014/main" id="{ADA98685-C1BB-4388-913B-C5A493E39816}"/>
              </a:ext>
            </a:extLst>
          </p:cNvPr>
          <p:cNvSpPr>
            <a:spLocks noGrp="1"/>
          </p:cNvSpPr>
          <p:nvPr>
            <p:ph type="body" sz="quarter" idx="19"/>
          </p:nvPr>
        </p:nvSpPr>
        <p:spPr>
          <a:xfrm>
            <a:off x="255099" y="735924"/>
            <a:ext cx="11585417" cy="495300"/>
          </a:xfrm>
        </p:spPr>
        <p:txBody>
          <a:bodyPr/>
          <a:lstStyle/>
          <a:p>
            <a:r>
              <a:rPr lang="en-US" b="0" dirty="0">
                <a:solidFill>
                  <a:schemeClr val="tx1"/>
                </a:solidFill>
              </a:rPr>
              <a:t>Problems can exist in multiple domains with multiple owners</a:t>
            </a:r>
          </a:p>
        </p:txBody>
      </p:sp>
      <p:sp>
        <p:nvSpPr>
          <p:cNvPr id="20" name="Right Brace 19">
            <a:extLst>
              <a:ext uri="{FF2B5EF4-FFF2-40B4-BE49-F238E27FC236}">
                <a16:creationId xmlns:a16="http://schemas.microsoft.com/office/drawing/2014/main" id="{5A68504C-9965-844D-DF65-6A874B245FA9}"/>
              </a:ext>
            </a:extLst>
          </p:cNvPr>
          <p:cNvSpPr/>
          <p:nvPr/>
        </p:nvSpPr>
        <p:spPr>
          <a:xfrm>
            <a:off x="7367651" y="1769668"/>
            <a:ext cx="606668" cy="3807069"/>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E"/>
          </a:p>
        </p:txBody>
      </p:sp>
      <p:pic>
        <p:nvPicPr>
          <p:cNvPr id="1026" name="Picture 2" descr="380,800 Busy Worker Royalty-Free Images ...">
            <a:extLst>
              <a:ext uri="{FF2B5EF4-FFF2-40B4-BE49-F238E27FC236}">
                <a16:creationId xmlns:a16="http://schemas.microsoft.com/office/drawing/2014/main" id="{7EDFCEB6-8548-1915-DDE5-DDDE28E7BA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0640" y="1695694"/>
            <a:ext cx="1675935" cy="1005560"/>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D458CB65-AA27-73FF-8B88-862938E68E1B}"/>
              </a:ext>
            </a:extLst>
          </p:cNvPr>
          <p:cNvGrpSpPr/>
          <p:nvPr/>
        </p:nvGrpSpPr>
        <p:grpSpPr>
          <a:xfrm>
            <a:off x="5285066" y="2010467"/>
            <a:ext cx="2166584" cy="821175"/>
            <a:chOff x="4494185" y="1519658"/>
            <a:chExt cx="2166584" cy="821175"/>
          </a:xfrm>
        </p:grpSpPr>
        <p:sp>
          <p:nvSpPr>
            <p:cNvPr id="2" name="Rounded Rectangle 10">
              <a:extLst>
                <a:ext uri="{FF2B5EF4-FFF2-40B4-BE49-F238E27FC236}">
                  <a16:creationId xmlns:a16="http://schemas.microsoft.com/office/drawing/2014/main" id="{38A3D494-7653-DC75-4B6C-7E5B4DA7FB78}"/>
                </a:ext>
              </a:extLst>
            </p:cNvPr>
            <p:cNvSpPr/>
            <p:nvPr/>
          </p:nvSpPr>
          <p:spPr>
            <a:xfrm>
              <a:off x="4494185" y="1519658"/>
              <a:ext cx="2166584" cy="821175"/>
            </a:xfrm>
            <a:prstGeom prst="roundRect">
              <a:avLst/>
            </a:prstGeom>
            <a:noFill/>
            <a:ln w="28575" cmpd="sng">
              <a:solidFill>
                <a:srgbClr val="FF5959"/>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t" anchorCtr="0" forceAA="0" compatLnSpc="1">
              <a:prstTxWarp prst="textNoShape">
                <a:avLst/>
              </a:prstTxWarp>
              <a:noAutofit/>
            </a:bodyPr>
            <a:lstStyle/>
            <a:p>
              <a:pPr defTabSz="609493">
                <a:defRPr/>
              </a:pPr>
              <a:r>
                <a:rPr lang="en-US" sz="1000" dirty="0">
                  <a:solidFill>
                    <a:schemeClr val="tx1"/>
                  </a:solidFill>
                  <a:latin typeface="Arial" panose="020B0604020202020204"/>
                </a:rPr>
                <a:t>Poor video quality</a:t>
              </a:r>
            </a:p>
          </p:txBody>
        </p:sp>
        <p:pic>
          <p:nvPicPr>
            <p:cNvPr id="1028" name="Picture 4" descr="Unity-Technologies/UnityRenderStreaming ...">
              <a:extLst>
                <a:ext uri="{FF2B5EF4-FFF2-40B4-BE49-F238E27FC236}">
                  <a16:creationId xmlns:a16="http://schemas.microsoft.com/office/drawing/2014/main" id="{EA92FBE7-AFCB-FAA8-5A95-829AB43D1D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2368" y="1804288"/>
              <a:ext cx="1042386" cy="4971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A0FB1122-8A15-8477-2642-3289870CEAA7}"/>
              </a:ext>
            </a:extLst>
          </p:cNvPr>
          <p:cNvGrpSpPr/>
          <p:nvPr/>
        </p:nvGrpSpPr>
        <p:grpSpPr>
          <a:xfrm>
            <a:off x="151133" y="1953715"/>
            <a:ext cx="1866899" cy="1141654"/>
            <a:chOff x="152107" y="1392340"/>
            <a:chExt cx="1866899" cy="1141654"/>
          </a:xfrm>
        </p:grpSpPr>
        <p:sp>
          <p:nvSpPr>
            <p:cNvPr id="125" name="Rounded Rectangle 10">
              <a:extLst>
                <a:ext uri="{FF2B5EF4-FFF2-40B4-BE49-F238E27FC236}">
                  <a16:creationId xmlns:a16="http://schemas.microsoft.com/office/drawing/2014/main" id="{8F325D20-072F-48A5-A9DE-B355D093B0A9}"/>
                </a:ext>
              </a:extLst>
            </p:cNvPr>
            <p:cNvSpPr/>
            <p:nvPr/>
          </p:nvSpPr>
          <p:spPr>
            <a:xfrm>
              <a:off x="152107" y="1392340"/>
              <a:ext cx="1866899" cy="1141654"/>
            </a:xfrm>
            <a:prstGeom prst="roundRect">
              <a:avLst/>
            </a:prstGeom>
            <a:noFill/>
            <a:ln w="28575" cmpd="sng">
              <a:solidFill>
                <a:srgbClr val="FF5959"/>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t" anchorCtr="0" forceAA="0" compatLnSpc="1">
              <a:prstTxWarp prst="textNoShape">
                <a:avLst/>
              </a:prstTxWarp>
              <a:noAutofit/>
            </a:bodyPr>
            <a:lstStyle/>
            <a:p>
              <a:pPr defTabSz="609493">
                <a:defRPr/>
              </a:pPr>
              <a:r>
                <a:rPr lang="en-US" sz="1000" dirty="0">
                  <a:solidFill>
                    <a:schemeClr val="tx1"/>
                  </a:solidFill>
                  <a:latin typeface="Arial" panose="020B0604020202020204"/>
                </a:rPr>
                <a:t>Increased latency or jitter or packet loss</a:t>
              </a:r>
            </a:p>
          </p:txBody>
        </p:sp>
        <p:pic>
          <p:nvPicPr>
            <p:cNvPr id="1030" name="Picture 6" descr="What is Packet Loss? Causes, Diagnosis ...">
              <a:extLst>
                <a:ext uri="{FF2B5EF4-FFF2-40B4-BE49-F238E27FC236}">
                  <a16:creationId xmlns:a16="http://schemas.microsoft.com/office/drawing/2014/main" id="{EDEDDA78-185D-2C3E-BC81-7FD480BE5A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072" y="1863252"/>
              <a:ext cx="1116365" cy="583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AD4DDEB7-917B-C4E6-9F62-58937A41967A}"/>
              </a:ext>
            </a:extLst>
          </p:cNvPr>
          <p:cNvGrpSpPr/>
          <p:nvPr/>
        </p:nvGrpSpPr>
        <p:grpSpPr>
          <a:xfrm>
            <a:off x="2185815" y="2069953"/>
            <a:ext cx="2919233" cy="821175"/>
            <a:chOff x="2218613" y="1326992"/>
            <a:chExt cx="2919233" cy="1090507"/>
          </a:xfrm>
        </p:grpSpPr>
        <p:sp>
          <p:nvSpPr>
            <p:cNvPr id="122" name="Rounded Rectangle 10">
              <a:extLst>
                <a:ext uri="{FF2B5EF4-FFF2-40B4-BE49-F238E27FC236}">
                  <a16:creationId xmlns:a16="http://schemas.microsoft.com/office/drawing/2014/main" id="{DB277B10-3087-457B-9918-9D7135A40945}"/>
                </a:ext>
              </a:extLst>
            </p:cNvPr>
            <p:cNvSpPr/>
            <p:nvPr/>
          </p:nvSpPr>
          <p:spPr>
            <a:xfrm>
              <a:off x="2218613" y="1326992"/>
              <a:ext cx="2919233" cy="1090507"/>
            </a:xfrm>
            <a:prstGeom prst="roundRect">
              <a:avLst/>
            </a:prstGeom>
            <a:noFill/>
            <a:ln w="28575" cmpd="sng">
              <a:solidFill>
                <a:srgbClr val="FF5959"/>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t" anchorCtr="0" forceAA="0" compatLnSpc="1">
              <a:prstTxWarp prst="textNoShape">
                <a:avLst/>
              </a:prstTxWarp>
              <a:noAutofit/>
            </a:bodyPr>
            <a:lstStyle/>
            <a:p>
              <a:pPr defTabSz="609493">
                <a:defRPr/>
              </a:pPr>
              <a:r>
                <a:rPr lang="en-US" sz="1000" dirty="0">
                  <a:solidFill>
                    <a:schemeClr val="tx1"/>
                  </a:solidFill>
                  <a:latin typeface="Arial" panose="020B0604020202020204"/>
                </a:rPr>
                <a:t>Incomplete procedures suggesting traffic feeds quality issues</a:t>
              </a:r>
            </a:p>
          </p:txBody>
        </p:sp>
        <p:pic>
          <p:nvPicPr>
            <p:cNvPr id="22" name="Picture 21">
              <a:extLst>
                <a:ext uri="{FF2B5EF4-FFF2-40B4-BE49-F238E27FC236}">
                  <a16:creationId xmlns:a16="http://schemas.microsoft.com/office/drawing/2014/main" id="{A56323F4-E3D3-415C-D4DD-4C3F54A72378}"/>
                </a:ext>
              </a:extLst>
            </p:cNvPr>
            <p:cNvPicPr>
              <a:picLocks noChangeAspect="1"/>
            </p:cNvPicPr>
            <p:nvPr/>
          </p:nvPicPr>
          <p:blipFill>
            <a:blip r:embed="rId6"/>
            <a:stretch>
              <a:fillRect/>
            </a:stretch>
          </p:blipFill>
          <p:spPr>
            <a:xfrm>
              <a:off x="2271400" y="1857745"/>
              <a:ext cx="2813300" cy="362652"/>
            </a:xfrm>
            <a:prstGeom prst="rect">
              <a:avLst/>
            </a:prstGeom>
          </p:spPr>
        </p:pic>
      </p:grpSp>
      <p:grpSp>
        <p:nvGrpSpPr>
          <p:cNvPr id="27" name="Group 26">
            <a:extLst>
              <a:ext uri="{FF2B5EF4-FFF2-40B4-BE49-F238E27FC236}">
                <a16:creationId xmlns:a16="http://schemas.microsoft.com/office/drawing/2014/main" id="{B13409E3-2473-4DED-6882-0ED900AF6D05}"/>
              </a:ext>
            </a:extLst>
          </p:cNvPr>
          <p:cNvGrpSpPr/>
          <p:nvPr/>
        </p:nvGrpSpPr>
        <p:grpSpPr>
          <a:xfrm>
            <a:off x="567675" y="3389529"/>
            <a:ext cx="1764606" cy="913108"/>
            <a:chOff x="403817" y="2609850"/>
            <a:chExt cx="1764606" cy="913108"/>
          </a:xfrm>
        </p:grpSpPr>
        <p:sp>
          <p:nvSpPr>
            <p:cNvPr id="121" name="Rounded Rectangle 10">
              <a:extLst>
                <a:ext uri="{FF2B5EF4-FFF2-40B4-BE49-F238E27FC236}">
                  <a16:creationId xmlns:a16="http://schemas.microsoft.com/office/drawing/2014/main" id="{6D3BA5A4-0070-440F-9F10-070967BD78B3}"/>
                </a:ext>
              </a:extLst>
            </p:cNvPr>
            <p:cNvSpPr/>
            <p:nvPr/>
          </p:nvSpPr>
          <p:spPr>
            <a:xfrm>
              <a:off x="403817" y="2609850"/>
              <a:ext cx="1764606" cy="913108"/>
            </a:xfrm>
            <a:prstGeom prst="roundRect">
              <a:avLst/>
            </a:prstGeom>
            <a:noFill/>
            <a:ln w="28575" cmpd="sng">
              <a:solidFill>
                <a:srgbClr val="FF5959"/>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t" anchorCtr="0" forceAA="0" compatLnSpc="1">
              <a:prstTxWarp prst="textNoShape">
                <a:avLst/>
              </a:prstTxWarp>
              <a:noAutofit/>
            </a:bodyPr>
            <a:lstStyle/>
            <a:p>
              <a:pPr defTabSz="609493">
                <a:defRPr/>
              </a:pPr>
              <a:r>
                <a:rPr lang="en-US" sz="1000" dirty="0">
                  <a:solidFill>
                    <a:schemeClr val="tx1"/>
                  </a:solidFill>
                  <a:latin typeface="Arial" panose="020B0604020202020204"/>
                </a:rPr>
                <a:t>Bandwidth utilization based on links, VLAN’s</a:t>
              </a:r>
            </a:p>
          </p:txBody>
        </p:sp>
        <p:pic>
          <p:nvPicPr>
            <p:cNvPr id="26" name="Picture 25">
              <a:extLst>
                <a:ext uri="{FF2B5EF4-FFF2-40B4-BE49-F238E27FC236}">
                  <a16:creationId xmlns:a16="http://schemas.microsoft.com/office/drawing/2014/main" id="{B4AA745A-0D9A-357A-E902-81BC772DC75F}"/>
                </a:ext>
              </a:extLst>
            </p:cNvPr>
            <p:cNvPicPr>
              <a:picLocks noChangeAspect="1"/>
            </p:cNvPicPr>
            <p:nvPr/>
          </p:nvPicPr>
          <p:blipFill>
            <a:blip r:embed="rId7"/>
            <a:stretch>
              <a:fillRect/>
            </a:stretch>
          </p:blipFill>
          <p:spPr>
            <a:xfrm>
              <a:off x="941473" y="2987546"/>
              <a:ext cx="492569" cy="502621"/>
            </a:xfrm>
            <a:prstGeom prst="rect">
              <a:avLst/>
            </a:prstGeom>
          </p:spPr>
        </p:pic>
      </p:grpSp>
      <p:grpSp>
        <p:nvGrpSpPr>
          <p:cNvPr id="29" name="Group 28">
            <a:extLst>
              <a:ext uri="{FF2B5EF4-FFF2-40B4-BE49-F238E27FC236}">
                <a16:creationId xmlns:a16="http://schemas.microsoft.com/office/drawing/2014/main" id="{7CB82A4A-557A-1F7D-029A-5B954A4FBC41}"/>
              </a:ext>
            </a:extLst>
          </p:cNvPr>
          <p:cNvGrpSpPr/>
          <p:nvPr/>
        </p:nvGrpSpPr>
        <p:grpSpPr>
          <a:xfrm>
            <a:off x="2804804" y="3344124"/>
            <a:ext cx="1890322" cy="846348"/>
            <a:chOff x="2328378" y="2598113"/>
            <a:chExt cx="1890322" cy="846348"/>
          </a:xfrm>
        </p:grpSpPr>
        <p:sp>
          <p:nvSpPr>
            <p:cNvPr id="177" name="Rounded Rectangle 10">
              <a:extLst>
                <a:ext uri="{FF2B5EF4-FFF2-40B4-BE49-F238E27FC236}">
                  <a16:creationId xmlns:a16="http://schemas.microsoft.com/office/drawing/2014/main" id="{B4C0B684-4B9A-45AC-A331-4638DCF27A01}"/>
                </a:ext>
              </a:extLst>
            </p:cNvPr>
            <p:cNvSpPr/>
            <p:nvPr/>
          </p:nvSpPr>
          <p:spPr>
            <a:xfrm>
              <a:off x="2328378" y="2598113"/>
              <a:ext cx="1890322" cy="846348"/>
            </a:xfrm>
            <a:prstGeom prst="roundRect">
              <a:avLst/>
            </a:prstGeom>
            <a:noFill/>
            <a:ln w="28575" cmpd="sng">
              <a:solidFill>
                <a:srgbClr val="FF5959"/>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t" anchorCtr="0" forceAA="0" compatLnSpc="1">
              <a:prstTxWarp prst="textNoShape">
                <a:avLst/>
              </a:prstTxWarp>
              <a:noAutofit/>
            </a:bodyPr>
            <a:lstStyle/>
            <a:p>
              <a:pPr defTabSz="609493">
                <a:defRPr/>
              </a:pPr>
              <a:r>
                <a:rPr lang="en-US" sz="1000" dirty="0">
                  <a:solidFill>
                    <a:schemeClr val="tx1"/>
                  </a:solidFill>
                  <a:latin typeface="Arial" panose="020B0604020202020204"/>
                </a:rPr>
                <a:t>Voice quality issues such as gaps, muting ratio,</a:t>
              </a:r>
            </a:p>
            <a:p>
              <a:pPr defTabSz="609493">
                <a:defRPr/>
              </a:pPr>
              <a:r>
                <a:rPr lang="en-US" sz="1000" dirty="0">
                  <a:solidFill>
                    <a:schemeClr val="tx1"/>
                  </a:solidFill>
                  <a:latin typeface="Arial" panose="020B0604020202020204"/>
                </a:rPr>
                <a:t>Silent calls,</a:t>
              </a:r>
            </a:p>
            <a:p>
              <a:pPr defTabSz="609493">
                <a:defRPr/>
              </a:pPr>
              <a:r>
                <a:rPr lang="en-US" sz="1000" dirty="0">
                  <a:solidFill>
                    <a:schemeClr val="tx1"/>
                  </a:solidFill>
                  <a:latin typeface="Arial" panose="020B0604020202020204"/>
                </a:rPr>
                <a:t>One-way calls</a:t>
              </a:r>
            </a:p>
          </p:txBody>
        </p:sp>
        <p:pic>
          <p:nvPicPr>
            <p:cNvPr id="28" name="Picture 27">
              <a:extLst>
                <a:ext uri="{FF2B5EF4-FFF2-40B4-BE49-F238E27FC236}">
                  <a16:creationId xmlns:a16="http://schemas.microsoft.com/office/drawing/2014/main" id="{31B55331-F2A1-EEBE-BAF6-49ACF6900C8F}"/>
                </a:ext>
              </a:extLst>
            </p:cNvPr>
            <p:cNvPicPr>
              <a:picLocks noChangeAspect="1"/>
            </p:cNvPicPr>
            <p:nvPr/>
          </p:nvPicPr>
          <p:blipFill>
            <a:blip r:embed="rId8"/>
            <a:stretch>
              <a:fillRect/>
            </a:stretch>
          </p:blipFill>
          <p:spPr>
            <a:xfrm>
              <a:off x="3509493" y="2922976"/>
              <a:ext cx="561533" cy="495301"/>
            </a:xfrm>
            <a:prstGeom prst="rect">
              <a:avLst/>
            </a:prstGeom>
          </p:spPr>
        </p:pic>
      </p:grpSp>
      <p:grpSp>
        <p:nvGrpSpPr>
          <p:cNvPr id="31" name="Group 30">
            <a:extLst>
              <a:ext uri="{FF2B5EF4-FFF2-40B4-BE49-F238E27FC236}">
                <a16:creationId xmlns:a16="http://schemas.microsoft.com/office/drawing/2014/main" id="{C0FAEA02-FA33-F946-95B5-C25E0AFFB26F}"/>
              </a:ext>
            </a:extLst>
          </p:cNvPr>
          <p:cNvGrpSpPr/>
          <p:nvPr/>
        </p:nvGrpSpPr>
        <p:grpSpPr>
          <a:xfrm>
            <a:off x="5324533" y="3336332"/>
            <a:ext cx="1869238" cy="989827"/>
            <a:chOff x="4499120" y="2620481"/>
            <a:chExt cx="1869238" cy="989827"/>
          </a:xfrm>
        </p:grpSpPr>
        <p:sp>
          <p:nvSpPr>
            <p:cNvPr id="175" name="Rounded Rectangle 10">
              <a:extLst>
                <a:ext uri="{FF2B5EF4-FFF2-40B4-BE49-F238E27FC236}">
                  <a16:creationId xmlns:a16="http://schemas.microsoft.com/office/drawing/2014/main" id="{6CFFD35C-F697-4A44-96EF-B76FA1168ADE}"/>
                </a:ext>
              </a:extLst>
            </p:cNvPr>
            <p:cNvSpPr/>
            <p:nvPr/>
          </p:nvSpPr>
          <p:spPr>
            <a:xfrm>
              <a:off x="4499120" y="2620481"/>
              <a:ext cx="1869238" cy="989827"/>
            </a:xfrm>
            <a:prstGeom prst="roundRect">
              <a:avLst/>
            </a:prstGeom>
            <a:noFill/>
            <a:ln w="28575" cmpd="sng">
              <a:solidFill>
                <a:srgbClr val="FF5959"/>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t" anchorCtr="0" forceAA="0" compatLnSpc="1">
              <a:prstTxWarp prst="textNoShape">
                <a:avLst/>
              </a:prstTxWarp>
              <a:noAutofit/>
            </a:bodyPr>
            <a:lstStyle/>
            <a:p>
              <a:pPr defTabSz="609493">
                <a:defRPr/>
              </a:pPr>
              <a:r>
                <a:rPr lang="en-US" sz="1000" dirty="0" err="1">
                  <a:solidFill>
                    <a:schemeClr val="tx1"/>
                  </a:solidFill>
                  <a:latin typeface="Arial" panose="020B0604020202020204"/>
                </a:rPr>
                <a:t>TopN</a:t>
              </a:r>
              <a:r>
                <a:rPr lang="en-US" sz="1000" dirty="0">
                  <a:solidFill>
                    <a:schemeClr val="tx1"/>
                  </a:solidFill>
                  <a:latin typeface="Arial" panose="020B0604020202020204"/>
                </a:rPr>
                <a:t> applications usage </a:t>
              </a:r>
            </a:p>
          </p:txBody>
        </p:sp>
        <p:pic>
          <p:nvPicPr>
            <p:cNvPr id="30" name="Picture 29">
              <a:extLst>
                <a:ext uri="{FF2B5EF4-FFF2-40B4-BE49-F238E27FC236}">
                  <a16:creationId xmlns:a16="http://schemas.microsoft.com/office/drawing/2014/main" id="{0F04E580-1225-9726-DE7D-E669065195D5}"/>
                </a:ext>
              </a:extLst>
            </p:cNvPr>
            <p:cNvPicPr>
              <a:picLocks noChangeAspect="1"/>
            </p:cNvPicPr>
            <p:nvPr/>
          </p:nvPicPr>
          <p:blipFill>
            <a:blip r:embed="rId9"/>
            <a:stretch>
              <a:fillRect/>
            </a:stretch>
          </p:blipFill>
          <p:spPr>
            <a:xfrm>
              <a:off x="5111684" y="2877363"/>
              <a:ext cx="1100926" cy="714563"/>
            </a:xfrm>
            <a:prstGeom prst="rect">
              <a:avLst/>
            </a:prstGeom>
          </p:spPr>
        </p:pic>
      </p:grpSp>
      <p:grpSp>
        <p:nvGrpSpPr>
          <p:cNvPr id="33" name="Group 32">
            <a:extLst>
              <a:ext uri="{FF2B5EF4-FFF2-40B4-BE49-F238E27FC236}">
                <a16:creationId xmlns:a16="http://schemas.microsoft.com/office/drawing/2014/main" id="{E8F977E3-DF55-BECB-238A-15F4149AD086}"/>
              </a:ext>
            </a:extLst>
          </p:cNvPr>
          <p:cNvGrpSpPr/>
          <p:nvPr/>
        </p:nvGrpSpPr>
        <p:grpSpPr>
          <a:xfrm>
            <a:off x="1040198" y="4620927"/>
            <a:ext cx="1764606" cy="942203"/>
            <a:chOff x="316073" y="4523457"/>
            <a:chExt cx="1764606" cy="942203"/>
          </a:xfrm>
        </p:grpSpPr>
        <p:sp>
          <p:nvSpPr>
            <p:cNvPr id="13" name="Rounded Rectangle 10">
              <a:extLst>
                <a:ext uri="{FF2B5EF4-FFF2-40B4-BE49-F238E27FC236}">
                  <a16:creationId xmlns:a16="http://schemas.microsoft.com/office/drawing/2014/main" id="{B487E164-9A23-4E43-9DAD-5B903B5786A6}"/>
                </a:ext>
              </a:extLst>
            </p:cNvPr>
            <p:cNvSpPr/>
            <p:nvPr/>
          </p:nvSpPr>
          <p:spPr>
            <a:xfrm>
              <a:off x="316073" y="4523457"/>
              <a:ext cx="1764606" cy="942203"/>
            </a:xfrm>
            <a:prstGeom prst="roundRect">
              <a:avLst/>
            </a:prstGeom>
            <a:noFill/>
            <a:ln w="28575" cmpd="sng">
              <a:solidFill>
                <a:srgbClr val="FF5959"/>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t" anchorCtr="0" forceAA="0" compatLnSpc="1">
              <a:prstTxWarp prst="textNoShape">
                <a:avLst/>
              </a:prstTxWarp>
              <a:noAutofit/>
            </a:bodyPr>
            <a:lstStyle/>
            <a:p>
              <a:pPr defTabSz="609493">
                <a:defRPr/>
              </a:pPr>
              <a:r>
                <a:rPr lang="en-US" sz="1000" dirty="0">
                  <a:solidFill>
                    <a:schemeClr val="tx1"/>
                  </a:solidFill>
                  <a:latin typeface="Arial" panose="020B0604020202020204"/>
                </a:rPr>
                <a:t>Traffic pattern</a:t>
              </a:r>
            </a:p>
          </p:txBody>
        </p:sp>
        <p:pic>
          <p:nvPicPr>
            <p:cNvPr id="32" name="Picture 31">
              <a:extLst>
                <a:ext uri="{FF2B5EF4-FFF2-40B4-BE49-F238E27FC236}">
                  <a16:creationId xmlns:a16="http://schemas.microsoft.com/office/drawing/2014/main" id="{3A57A029-A731-65BB-6FC4-73E6D3E384D2}"/>
                </a:ext>
              </a:extLst>
            </p:cNvPr>
            <p:cNvPicPr>
              <a:picLocks noChangeAspect="1"/>
            </p:cNvPicPr>
            <p:nvPr/>
          </p:nvPicPr>
          <p:blipFill>
            <a:blip r:embed="rId10"/>
            <a:stretch>
              <a:fillRect/>
            </a:stretch>
          </p:blipFill>
          <p:spPr>
            <a:xfrm>
              <a:off x="595684" y="4828102"/>
              <a:ext cx="1184146" cy="580731"/>
            </a:xfrm>
            <a:prstGeom prst="rect">
              <a:avLst/>
            </a:prstGeom>
          </p:spPr>
        </p:pic>
      </p:grpSp>
      <p:grpSp>
        <p:nvGrpSpPr>
          <p:cNvPr id="35" name="Group 34">
            <a:extLst>
              <a:ext uri="{FF2B5EF4-FFF2-40B4-BE49-F238E27FC236}">
                <a16:creationId xmlns:a16="http://schemas.microsoft.com/office/drawing/2014/main" id="{60ED8594-5294-3945-9FA8-00BC11AC1107}"/>
              </a:ext>
            </a:extLst>
          </p:cNvPr>
          <p:cNvGrpSpPr/>
          <p:nvPr/>
        </p:nvGrpSpPr>
        <p:grpSpPr>
          <a:xfrm>
            <a:off x="3681685" y="4651022"/>
            <a:ext cx="2919233" cy="709408"/>
            <a:chOff x="2852696" y="3592883"/>
            <a:chExt cx="2919233" cy="709408"/>
          </a:xfrm>
        </p:grpSpPr>
        <p:sp>
          <p:nvSpPr>
            <p:cNvPr id="12" name="Rounded Rectangle 10">
              <a:extLst>
                <a:ext uri="{FF2B5EF4-FFF2-40B4-BE49-F238E27FC236}">
                  <a16:creationId xmlns:a16="http://schemas.microsoft.com/office/drawing/2014/main" id="{190A5E3A-F93A-8E49-B5A5-EB4988A75A70}"/>
                </a:ext>
              </a:extLst>
            </p:cNvPr>
            <p:cNvSpPr/>
            <p:nvPr/>
          </p:nvSpPr>
          <p:spPr>
            <a:xfrm>
              <a:off x="2852696" y="3592883"/>
              <a:ext cx="2919233" cy="709408"/>
            </a:xfrm>
            <a:prstGeom prst="roundRect">
              <a:avLst/>
            </a:prstGeom>
            <a:noFill/>
            <a:ln w="28575" cmpd="sng">
              <a:solidFill>
                <a:srgbClr val="FF5959"/>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t" anchorCtr="0" forceAA="0" compatLnSpc="1">
              <a:prstTxWarp prst="textNoShape">
                <a:avLst/>
              </a:prstTxWarp>
              <a:noAutofit/>
            </a:bodyPr>
            <a:lstStyle/>
            <a:p>
              <a:pPr defTabSz="609493">
                <a:defRPr/>
              </a:pPr>
              <a:r>
                <a:rPr lang="en-US" sz="1000" dirty="0">
                  <a:solidFill>
                    <a:schemeClr val="tx1"/>
                  </a:solidFill>
                  <a:latin typeface="Arial" panose="020B0604020202020204"/>
                </a:rPr>
                <a:t>Subscriber based application usage,</a:t>
              </a:r>
            </a:p>
            <a:p>
              <a:pPr defTabSz="609493">
                <a:defRPr/>
              </a:pPr>
              <a:r>
                <a:rPr lang="en-US" sz="1000" dirty="0">
                  <a:solidFill>
                    <a:schemeClr val="tx1"/>
                  </a:solidFill>
                  <a:latin typeface="Arial" panose="020B0604020202020204"/>
                </a:rPr>
                <a:t>throughput, cell, region,</a:t>
              </a:r>
            </a:p>
            <a:p>
              <a:pPr defTabSz="609493">
                <a:defRPr/>
              </a:pPr>
              <a:r>
                <a:rPr lang="en-US" sz="1000" dirty="0">
                  <a:solidFill>
                    <a:schemeClr val="tx1"/>
                  </a:solidFill>
                  <a:latin typeface="Arial" panose="020B0604020202020204"/>
                </a:rPr>
                <a:t>throughput / volume</a:t>
              </a:r>
            </a:p>
          </p:txBody>
        </p:sp>
        <p:pic>
          <p:nvPicPr>
            <p:cNvPr id="34" name="Picture 33">
              <a:extLst>
                <a:ext uri="{FF2B5EF4-FFF2-40B4-BE49-F238E27FC236}">
                  <a16:creationId xmlns:a16="http://schemas.microsoft.com/office/drawing/2014/main" id="{C5887CF7-3A94-1D9A-162A-F53491F76FEA}"/>
                </a:ext>
              </a:extLst>
            </p:cNvPr>
            <p:cNvPicPr>
              <a:picLocks noChangeAspect="1"/>
            </p:cNvPicPr>
            <p:nvPr/>
          </p:nvPicPr>
          <p:blipFill>
            <a:blip r:embed="rId11"/>
            <a:stretch>
              <a:fillRect/>
            </a:stretch>
          </p:blipFill>
          <p:spPr>
            <a:xfrm>
              <a:off x="5034752" y="3662135"/>
              <a:ext cx="666207" cy="609601"/>
            </a:xfrm>
            <a:prstGeom prst="rect">
              <a:avLst/>
            </a:prstGeom>
          </p:spPr>
        </p:pic>
      </p:grpSp>
      <p:pic>
        <p:nvPicPr>
          <p:cNvPr id="36" name="Picture 35">
            <a:extLst>
              <a:ext uri="{FF2B5EF4-FFF2-40B4-BE49-F238E27FC236}">
                <a16:creationId xmlns:a16="http://schemas.microsoft.com/office/drawing/2014/main" id="{5E34D7FF-CFEF-79CF-6E46-A6DBACBA29BB}"/>
              </a:ext>
            </a:extLst>
          </p:cNvPr>
          <p:cNvPicPr>
            <a:picLocks noChangeAspect="1"/>
          </p:cNvPicPr>
          <p:nvPr/>
        </p:nvPicPr>
        <p:blipFill>
          <a:blip r:embed="rId12"/>
          <a:stretch>
            <a:fillRect/>
          </a:stretch>
        </p:blipFill>
        <p:spPr>
          <a:xfrm>
            <a:off x="9694873" y="3272295"/>
            <a:ext cx="1649231" cy="1036299"/>
          </a:xfrm>
          <a:prstGeom prst="rect">
            <a:avLst/>
          </a:prstGeom>
        </p:spPr>
      </p:pic>
      <p:pic>
        <p:nvPicPr>
          <p:cNvPr id="37" name="Picture 36">
            <a:extLst>
              <a:ext uri="{FF2B5EF4-FFF2-40B4-BE49-F238E27FC236}">
                <a16:creationId xmlns:a16="http://schemas.microsoft.com/office/drawing/2014/main" id="{B5D7C360-6D26-4006-D4F8-6B85BC5E7229}"/>
              </a:ext>
            </a:extLst>
          </p:cNvPr>
          <p:cNvPicPr>
            <a:picLocks noChangeAspect="1"/>
          </p:cNvPicPr>
          <p:nvPr/>
        </p:nvPicPr>
        <p:blipFill>
          <a:blip r:embed="rId13"/>
          <a:stretch>
            <a:fillRect/>
          </a:stretch>
        </p:blipFill>
        <p:spPr>
          <a:xfrm>
            <a:off x="8134814" y="4866845"/>
            <a:ext cx="2220766" cy="838387"/>
          </a:xfrm>
          <a:prstGeom prst="rect">
            <a:avLst/>
          </a:prstGeom>
        </p:spPr>
      </p:pic>
      <p:sp>
        <p:nvSpPr>
          <p:cNvPr id="38" name="TextBox 37">
            <a:extLst>
              <a:ext uri="{FF2B5EF4-FFF2-40B4-BE49-F238E27FC236}">
                <a16:creationId xmlns:a16="http://schemas.microsoft.com/office/drawing/2014/main" id="{8FCFA7B7-C09F-1BFD-CC15-EECC16C00882}"/>
              </a:ext>
            </a:extLst>
          </p:cNvPr>
          <p:cNvSpPr txBox="1"/>
          <p:nvPr/>
        </p:nvSpPr>
        <p:spPr>
          <a:xfrm>
            <a:off x="9948400" y="2063851"/>
            <a:ext cx="1649231" cy="276999"/>
          </a:xfrm>
          <a:prstGeom prst="rect">
            <a:avLst/>
          </a:prstGeom>
          <a:noFill/>
        </p:spPr>
        <p:txBody>
          <a:bodyPr wrap="square">
            <a:spAutoFit/>
          </a:bodyPr>
          <a:lstStyle/>
          <a:p>
            <a:r>
              <a:rPr lang="en-US" sz="1200" b="1" dirty="0">
                <a:solidFill>
                  <a:srgbClr val="002060"/>
                </a:solidFill>
                <a:latin typeface="Arial" panose="020B0604020202020204"/>
              </a:rPr>
              <a:t>Work From Home</a:t>
            </a:r>
            <a:endParaRPr lang="en-AE" sz="1200" b="1" dirty="0">
              <a:solidFill>
                <a:srgbClr val="002060"/>
              </a:solidFill>
            </a:endParaRPr>
          </a:p>
        </p:txBody>
      </p:sp>
      <p:sp>
        <p:nvSpPr>
          <p:cNvPr id="39" name="TextBox 38">
            <a:extLst>
              <a:ext uri="{FF2B5EF4-FFF2-40B4-BE49-F238E27FC236}">
                <a16:creationId xmlns:a16="http://schemas.microsoft.com/office/drawing/2014/main" id="{5D88A8FC-16D5-FB7C-F988-5C42B3996B24}"/>
              </a:ext>
            </a:extLst>
          </p:cNvPr>
          <p:cNvSpPr txBox="1"/>
          <p:nvPr/>
        </p:nvSpPr>
        <p:spPr>
          <a:xfrm>
            <a:off x="8579370" y="3537949"/>
            <a:ext cx="1035730" cy="276999"/>
          </a:xfrm>
          <a:prstGeom prst="rect">
            <a:avLst/>
          </a:prstGeom>
          <a:noFill/>
        </p:spPr>
        <p:txBody>
          <a:bodyPr wrap="square">
            <a:spAutoFit/>
          </a:bodyPr>
          <a:lstStyle>
            <a:defPPr>
              <a:defRPr lang="en-US"/>
            </a:defPPr>
            <a:lvl1pPr>
              <a:defRPr sz="1200" b="1">
                <a:solidFill>
                  <a:srgbClr val="002060"/>
                </a:solidFill>
                <a:latin typeface="Arial" panose="020B0604020202020204"/>
              </a:defRPr>
            </a:lvl1pPr>
          </a:lstStyle>
          <a:p>
            <a:r>
              <a:rPr lang="en-US" dirty="0"/>
              <a:t>Corporates</a:t>
            </a:r>
            <a:endParaRPr lang="en-AE" dirty="0"/>
          </a:p>
        </p:txBody>
      </p:sp>
      <p:sp>
        <p:nvSpPr>
          <p:cNvPr id="40" name="TextBox 39">
            <a:extLst>
              <a:ext uri="{FF2B5EF4-FFF2-40B4-BE49-F238E27FC236}">
                <a16:creationId xmlns:a16="http://schemas.microsoft.com/office/drawing/2014/main" id="{6C4C97C9-7425-5E56-E74A-5110418F519B}"/>
              </a:ext>
            </a:extLst>
          </p:cNvPr>
          <p:cNvSpPr txBox="1"/>
          <p:nvPr/>
        </p:nvSpPr>
        <p:spPr>
          <a:xfrm>
            <a:off x="10753819" y="5092672"/>
            <a:ext cx="1196718" cy="276999"/>
          </a:xfrm>
          <a:prstGeom prst="rect">
            <a:avLst/>
          </a:prstGeom>
          <a:noFill/>
        </p:spPr>
        <p:txBody>
          <a:bodyPr wrap="square">
            <a:spAutoFit/>
          </a:bodyPr>
          <a:lstStyle>
            <a:defPPr>
              <a:defRPr lang="en-US"/>
            </a:defPPr>
            <a:lvl1pPr>
              <a:defRPr sz="1200" b="1">
                <a:solidFill>
                  <a:srgbClr val="002060"/>
                </a:solidFill>
                <a:latin typeface="Arial" panose="020B0604020202020204"/>
              </a:defRPr>
            </a:lvl1pPr>
          </a:lstStyle>
          <a:p>
            <a:r>
              <a:rPr lang="en-US" dirty="0"/>
              <a:t>Communities</a:t>
            </a:r>
            <a:endParaRPr lang="en-AE" dirty="0"/>
          </a:p>
        </p:txBody>
      </p:sp>
      <p:pic>
        <p:nvPicPr>
          <p:cNvPr id="3" name="Picture 2">
            <a:extLst>
              <a:ext uri="{FF2B5EF4-FFF2-40B4-BE49-F238E27FC236}">
                <a16:creationId xmlns:a16="http://schemas.microsoft.com/office/drawing/2014/main" id="{5208DC78-DEC1-773D-BD40-931DB6611078}"/>
              </a:ext>
            </a:extLst>
          </p:cNvPr>
          <p:cNvPicPr>
            <a:picLocks noChangeAspect="1"/>
          </p:cNvPicPr>
          <p:nvPr/>
        </p:nvPicPr>
        <p:blipFill>
          <a:blip r:embed="rId14"/>
          <a:stretch>
            <a:fillRect/>
          </a:stretch>
        </p:blipFill>
        <p:spPr>
          <a:xfrm>
            <a:off x="9948400" y="135676"/>
            <a:ext cx="925972" cy="1256021"/>
          </a:xfrm>
          <a:prstGeom prst="rect">
            <a:avLst/>
          </a:prstGeom>
        </p:spPr>
      </p:pic>
    </p:spTree>
    <p:extLst>
      <p:ext uri="{BB962C8B-B14F-4D97-AF65-F5344CB8AC3E}">
        <p14:creationId xmlns:p14="http://schemas.microsoft.com/office/powerpoint/2010/main" val="308283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8" grpId="0"/>
      <p:bldP spid="39" grpId="0"/>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17AAA-84FF-54C2-381A-A9929FB6CE6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3137352-C400-9EEA-F630-518FD8CB7D44}"/>
              </a:ext>
            </a:extLst>
          </p:cNvPr>
          <p:cNvSpPr>
            <a:spLocks noGrp="1"/>
          </p:cNvSpPr>
          <p:nvPr>
            <p:ph type="title"/>
          </p:nvPr>
        </p:nvSpPr>
        <p:spPr>
          <a:xfrm>
            <a:off x="82357" y="352959"/>
            <a:ext cx="12195135" cy="609600"/>
          </a:xfrm>
        </p:spPr>
        <p:txBody>
          <a:bodyPr>
            <a:noAutofit/>
          </a:bodyPr>
          <a:lstStyle/>
          <a:p>
            <a:r>
              <a:rPr lang="en-US" b="1" dirty="0">
                <a:solidFill>
                  <a:srgbClr val="FF0000"/>
                </a:solidFill>
                <a:latin typeface="+mn-lt"/>
              </a:rPr>
              <a:t>“Blind Spots”</a:t>
            </a:r>
            <a:r>
              <a:rPr lang="en-US" b="1" dirty="0">
                <a:latin typeface="+mn-lt"/>
              </a:rPr>
              <a:t> Impact Services (Latency as an example)</a:t>
            </a:r>
          </a:p>
        </p:txBody>
      </p:sp>
      <p:pic>
        <p:nvPicPr>
          <p:cNvPr id="10" name="Picture 9">
            <a:extLst>
              <a:ext uri="{FF2B5EF4-FFF2-40B4-BE49-F238E27FC236}">
                <a16:creationId xmlns:a16="http://schemas.microsoft.com/office/drawing/2014/main" id="{3F701B3C-319F-20D8-C43A-0543B436CA32}"/>
              </a:ext>
            </a:extLst>
          </p:cNvPr>
          <p:cNvPicPr>
            <a:picLocks noChangeAspect="1"/>
          </p:cNvPicPr>
          <p:nvPr/>
        </p:nvPicPr>
        <p:blipFill>
          <a:blip r:embed="rId3"/>
          <a:stretch>
            <a:fillRect/>
          </a:stretch>
        </p:blipFill>
        <p:spPr>
          <a:xfrm>
            <a:off x="184918" y="1527126"/>
            <a:ext cx="6075356" cy="2919046"/>
          </a:xfrm>
          <a:prstGeom prst="rect">
            <a:avLst/>
          </a:prstGeom>
        </p:spPr>
      </p:pic>
      <p:grpSp>
        <p:nvGrpSpPr>
          <p:cNvPr id="19" name="Group 18">
            <a:extLst>
              <a:ext uri="{FF2B5EF4-FFF2-40B4-BE49-F238E27FC236}">
                <a16:creationId xmlns:a16="http://schemas.microsoft.com/office/drawing/2014/main" id="{76FB20AE-CE06-F7EF-7FB0-C38C5B433B64}"/>
              </a:ext>
            </a:extLst>
          </p:cNvPr>
          <p:cNvGrpSpPr/>
          <p:nvPr/>
        </p:nvGrpSpPr>
        <p:grpSpPr>
          <a:xfrm>
            <a:off x="3741857" y="2057400"/>
            <a:ext cx="8098659" cy="4204842"/>
            <a:chOff x="3741857" y="2171700"/>
            <a:chExt cx="8098659" cy="4204842"/>
          </a:xfrm>
        </p:grpSpPr>
        <p:pic>
          <p:nvPicPr>
            <p:cNvPr id="8" name="Picture 7">
              <a:extLst>
                <a:ext uri="{FF2B5EF4-FFF2-40B4-BE49-F238E27FC236}">
                  <a16:creationId xmlns:a16="http://schemas.microsoft.com/office/drawing/2014/main" id="{4D1A4FC4-FD8E-20CB-83B0-FE3BE2DF5169}"/>
                </a:ext>
              </a:extLst>
            </p:cNvPr>
            <p:cNvPicPr>
              <a:picLocks noChangeAspect="1"/>
            </p:cNvPicPr>
            <p:nvPr/>
          </p:nvPicPr>
          <p:blipFill>
            <a:blip r:embed="rId4"/>
            <a:stretch>
              <a:fillRect/>
            </a:stretch>
          </p:blipFill>
          <p:spPr>
            <a:xfrm>
              <a:off x="6817200" y="2407799"/>
              <a:ext cx="4914645" cy="2589014"/>
            </a:xfrm>
            <a:prstGeom prst="rect">
              <a:avLst/>
            </a:prstGeom>
          </p:spPr>
        </p:pic>
        <p:sp>
          <p:nvSpPr>
            <p:cNvPr id="14" name="Rounded Rectangular Callout 13">
              <a:extLst>
                <a:ext uri="{FF2B5EF4-FFF2-40B4-BE49-F238E27FC236}">
                  <a16:creationId xmlns:a16="http://schemas.microsoft.com/office/drawing/2014/main" id="{6A2AEFF1-AE80-5AF4-F53A-9A4F71C4782B}"/>
                </a:ext>
              </a:extLst>
            </p:cNvPr>
            <p:cNvSpPr/>
            <p:nvPr/>
          </p:nvSpPr>
          <p:spPr>
            <a:xfrm>
              <a:off x="6620608" y="2171700"/>
              <a:ext cx="5219908" cy="3420208"/>
            </a:xfrm>
            <a:prstGeom prst="wedgeRoundRectCallout">
              <a:avLst>
                <a:gd name="adj1" fmla="val -58641"/>
                <a:gd name="adj2" fmla="val 51804"/>
                <a:gd name="adj3" fmla="val 16667"/>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a:p>
          </p:txBody>
        </p:sp>
        <p:grpSp>
          <p:nvGrpSpPr>
            <p:cNvPr id="17" name="Group 16">
              <a:extLst>
                <a:ext uri="{FF2B5EF4-FFF2-40B4-BE49-F238E27FC236}">
                  <a16:creationId xmlns:a16="http://schemas.microsoft.com/office/drawing/2014/main" id="{CCC878FB-E8C9-A6A6-8695-B8594A3B9A08}"/>
                </a:ext>
              </a:extLst>
            </p:cNvPr>
            <p:cNvGrpSpPr/>
            <p:nvPr/>
          </p:nvGrpSpPr>
          <p:grpSpPr>
            <a:xfrm>
              <a:off x="3741857" y="5123793"/>
              <a:ext cx="2397235" cy="1252749"/>
              <a:chOff x="2660403" y="4789686"/>
              <a:chExt cx="2397235" cy="1252749"/>
            </a:xfrm>
          </p:grpSpPr>
          <p:pic>
            <p:nvPicPr>
              <p:cNvPr id="1030" name="Picture 6" descr="What is Packet Loss? Causes, Diagnosis ...">
                <a:extLst>
                  <a:ext uri="{FF2B5EF4-FFF2-40B4-BE49-F238E27FC236}">
                    <a16:creationId xmlns:a16="http://schemas.microsoft.com/office/drawing/2014/main" id="{9FDB0C2F-B68E-250A-F5A5-5B8B841091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0403" y="4789686"/>
                <a:ext cx="2397235" cy="125274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85F90B35-DECB-5B9F-07D2-5485D432800C}"/>
                  </a:ext>
                </a:extLst>
              </p:cNvPr>
              <p:cNvPicPr>
                <a:picLocks noChangeAspect="1"/>
              </p:cNvPicPr>
              <p:nvPr/>
            </p:nvPicPr>
            <p:blipFill>
              <a:blip r:embed="rId6"/>
              <a:stretch>
                <a:fillRect/>
              </a:stretch>
            </p:blipFill>
            <p:spPr>
              <a:xfrm>
                <a:off x="3422318" y="5098561"/>
                <a:ext cx="1079500" cy="317500"/>
              </a:xfrm>
              <a:prstGeom prst="rect">
                <a:avLst/>
              </a:prstGeom>
            </p:spPr>
          </p:pic>
          <p:sp>
            <p:nvSpPr>
              <p:cNvPr id="15" name="TextBox 14">
                <a:extLst>
                  <a:ext uri="{FF2B5EF4-FFF2-40B4-BE49-F238E27FC236}">
                    <a16:creationId xmlns:a16="http://schemas.microsoft.com/office/drawing/2014/main" id="{7DD3D145-03FE-EA0D-9DAF-AF2B0263B1BB}"/>
                  </a:ext>
                </a:extLst>
              </p:cNvPr>
              <p:cNvSpPr txBox="1"/>
              <p:nvPr/>
            </p:nvSpPr>
            <p:spPr>
              <a:xfrm>
                <a:off x="3545255" y="5089280"/>
                <a:ext cx="772327" cy="276999"/>
              </a:xfrm>
              <a:prstGeom prst="rect">
                <a:avLst/>
              </a:prstGeom>
              <a:noFill/>
            </p:spPr>
            <p:txBody>
              <a:bodyPr wrap="none" rtlCol="0">
                <a:spAutoFit/>
              </a:bodyPr>
              <a:lstStyle/>
              <a:p>
                <a:r>
                  <a:rPr lang="en-AE" sz="1200" dirty="0"/>
                  <a:t>Jitter / PL</a:t>
                </a:r>
              </a:p>
            </p:txBody>
          </p:sp>
        </p:grpSp>
      </p:grpSp>
      <p:grpSp>
        <p:nvGrpSpPr>
          <p:cNvPr id="46" name="Group 45">
            <a:extLst>
              <a:ext uri="{FF2B5EF4-FFF2-40B4-BE49-F238E27FC236}">
                <a16:creationId xmlns:a16="http://schemas.microsoft.com/office/drawing/2014/main" id="{5E6CE211-1FAA-F1D8-A871-66D7A83D2D65}"/>
              </a:ext>
            </a:extLst>
          </p:cNvPr>
          <p:cNvGrpSpPr/>
          <p:nvPr/>
        </p:nvGrpSpPr>
        <p:grpSpPr>
          <a:xfrm>
            <a:off x="8234206" y="4940064"/>
            <a:ext cx="1992710" cy="343122"/>
            <a:chOff x="7647385" y="4975246"/>
            <a:chExt cx="1992710" cy="343122"/>
          </a:xfrm>
        </p:grpSpPr>
        <p:sp>
          <p:nvSpPr>
            <p:cNvPr id="42" name="TextBox 41">
              <a:extLst>
                <a:ext uri="{FF2B5EF4-FFF2-40B4-BE49-F238E27FC236}">
                  <a16:creationId xmlns:a16="http://schemas.microsoft.com/office/drawing/2014/main" id="{196A8929-32E2-3EF7-7A5D-40B4345F80B8}"/>
                </a:ext>
              </a:extLst>
            </p:cNvPr>
            <p:cNvSpPr txBox="1"/>
            <p:nvPr/>
          </p:nvSpPr>
          <p:spPr>
            <a:xfrm>
              <a:off x="7647385" y="4975246"/>
              <a:ext cx="858083" cy="338554"/>
            </a:xfrm>
            <a:prstGeom prst="rect">
              <a:avLst/>
            </a:prstGeom>
            <a:noFill/>
          </p:spPr>
          <p:txBody>
            <a:bodyPr wrap="square">
              <a:spAutoFit/>
            </a:bodyPr>
            <a:lstStyle/>
            <a:p>
              <a:r>
                <a:rPr lang="en-US" sz="1600" dirty="0">
                  <a:latin typeface="Arial" panose="020B0604020202020204"/>
                </a:rPr>
                <a:t>Traffic</a:t>
              </a:r>
              <a:endParaRPr lang="en-AE" sz="1600" dirty="0"/>
            </a:p>
          </p:txBody>
        </p:sp>
        <p:sp>
          <p:nvSpPr>
            <p:cNvPr id="43" name="TextBox 42">
              <a:extLst>
                <a:ext uri="{FF2B5EF4-FFF2-40B4-BE49-F238E27FC236}">
                  <a16:creationId xmlns:a16="http://schemas.microsoft.com/office/drawing/2014/main" id="{9F380349-B7F5-43D9-736D-4E5D1BFCCC39}"/>
                </a:ext>
              </a:extLst>
            </p:cNvPr>
            <p:cNvSpPr txBox="1"/>
            <p:nvPr/>
          </p:nvSpPr>
          <p:spPr>
            <a:xfrm>
              <a:off x="8574303" y="4979814"/>
              <a:ext cx="1065792" cy="338554"/>
            </a:xfrm>
            <a:prstGeom prst="rect">
              <a:avLst/>
            </a:prstGeom>
            <a:noFill/>
          </p:spPr>
          <p:txBody>
            <a:bodyPr wrap="square">
              <a:spAutoFit/>
            </a:bodyPr>
            <a:lstStyle/>
            <a:p>
              <a:r>
                <a:rPr lang="en-US" sz="1600" dirty="0">
                  <a:latin typeface="Arial" panose="020B0604020202020204"/>
                </a:rPr>
                <a:t>Latency</a:t>
              </a:r>
              <a:endParaRPr lang="en-AE" sz="1600" dirty="0"/>
            </a:p>
          </p:txBody>
        </p:sp>
        <p:sp>
          <p:nvSpPr>
            <p:cNvPr id="44" name="Right Arrow 43">
              <a:extLst>
                <a:ext uri="{FF2B5EF4-FFF2-40B4-BE49-F238E27FC236}">
                  <a16:creationId xmlns:a16="http://schemas.microsoft.com/office/drawing/2014/main" id="{7D0E6AFB-A66F-C1D0-C4DF-0B437C542C00}"/>
                </a:ext>
              </a:extLst>
            </p:cNvPr>
            <p:cNvSpPr/>
            <p:nvPr/>
          </p:nvSpPr>
          <p:spPr>
            <a:xfrm rot="16200000">
              <a:off x="8272448" y="5080779"/>
              <a:ext cx="338554" cy="127487"/>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45" name="Right Arrow 44">
              <a:extLst>
                <a:ext uri="{FF2B5EF4-FFF2-40B4-BE49-F238E27FC236}">
                  <a16:creationId xmlns:a16="http://schemas.microsoft.com/office/drawing/2014/main" id="{ECE0C135-F24F-8DC9-9E98-EE57E05A5562}"/>
                </a:ext>
              </a:extLst>
            </p:cNvPr>
            <p:cNvSpPr/>
            <p:nvPr/>
          </p:nvSpPr>
          <p:spPr>
            <a:xfrm rot="16200000">
              <a:off x="9362968" y="5084369"/>
              <a:ext cx="338554" cy="127487"/>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a:p>
          </p:txBody>
        </p:sp>
      </p:grpSp>
      <p:sp>
        <p:nvSpPr>
          <p:cNvPr id="2" name="TextBox 1">
            <a:extLst>
              <a:ext uri="{FF2B5EF4-FFF2-40B4-BE49-F238E27FC236}">
                <a16:creationId xmlns:a16="http://schemas.microsoft.com/office/drawing/2014/main" id="{A2D86EE9-2C93-76DD-E14E-C94B54BE39CF}"/>
              </a:ext>
            </a:extLst>
          </p:cNvPr>
          <p:cNvSpPr txBox="1"/>
          <p:nvPr/>
        </p:nvSpPr>
        <p:spPr>
          <a:xfrm>
            <a:off x="184918" y="4446172"/>
            <a:ext cx="1610831" cy="261610"/>
          </a:xfrm>
          <a:prstGeom prst="rect">
            <a:avLst/>
          </a:prstGeom>
          <a:noFill/>
        </p:spPr>
        <p:txBody>
          <a:bodyPr wrap="square">
            <a:spAutoFit/>
          </a:bodyPr>
          <a:lstStyle/>
          <a:p>
            <a:r>
              <a:rPr lang="en-US" sz="1050" i="1" dirty="0">
                <a:latin typeface="Arial" panose="020B0604020202020204"/>
              </a:rPr>
              <a:t>Source : </a:t>
            </a:r>
            <a:r>
              <a:rPr lang="en-US" sz="1050" i="1" dirty="0" err="1">
                <a:latin typeface="Arial" panose="020B0604020202020204"/>
              </a:rPr>
              <a:t>Ookla</a:t>
            </a:r>
            <a:endParaRPr lang="en-AE" sz="1050" i="1" dirty="0"/>
          </a:p>
        </p:txBody>
      </p:sp>
      <p:sp>
        <p:nvSpPr>
          <p:cNvPr id="3" name="TextBox 2">
            <a:extLst>
              <a:ext uri="{FF2B5EF4-FFF2-40B4-BE49-F238E27FC236}">
                <a16:creationId xmlns:a16="http://schemas.microsoft.com/office/drawing/2014/main" id="{D585144D-6F0D-E3AC-BB41-BF62105E7FB2}"/>
              </a:ext>
            </a:extLst>
          </p:cNvPr>
          <p:cNvSpPr txBox="1"/>
          <p:nvPr/>
        </p:nvSpPr>
        <p:spPr>
          <a:xfrm>
            <a:off x="6742108" y="4882513"/>
            <a:ext cx="1610831" cy="261610"/>
          </a:xfrm>
          <a:prstGeom prst="rect">
            <a:avLst/>
          </a:prstGeom>
          <a:noFill/>
        </p:spPr>
        <p:txBody>
          <a:bodyPr wrap="square">
            <a:spAutoFit/>
          </a:bodyPr>
          <a:lstStyle/>
          <a:p>
            <a:r>
              <a:rPr lang="en-US" sz="1050" i="1" dirty="0">
                <a:latin typeface="Arial" panose="020B0604020202020204"/>
              </a:rPr>
              <a:t>Source : Operator A</a:t>
            </a:r>
            <a:endParaRPr lang="en-AE" sz="1050" i="1" dirty="0"/>
          </a:p>
        </p:txBody>
      </p:sp>
    </p:spTree>
    <p:extLst>
      <p:ext uri="{BB962C8B-B14F-4D97-AF65-F5344CB8AC3E}">
        <p14:creationId xmlns:p14="http://schemas.microsoft.com/office/powerpoint/2010/main" val="3318542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E4E6A-7B58-9B1A-841E-9337F254B0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ACC802-E53F-FAFB-4EFD-5A49241F74FB}"/>
              </a:ext>
            </a:extLst>
          </p:cNvPr>
          <p:cNvSpPr>
            <a:spLocks noGrp="1"/>
          </p:cNvSpPr>
          <p:nvPr>
            <p:ph type="title"/>
          </p:nvPr>
        </p:nvSpPr>
        <p:spPr>
          <a:xfrm>
            <a:off x="0" y="0"/>
            <a:ext cx="10515599" cy="811527"/>
          </a:xfrm>
        </p:spPr>
        <p:txBody>
          <a:bodyPr vert="horz" lIns="91440" tIns="45720" rIns="91440" bIns="45720" rtlCol="0" anchor="b">
            <a:normAutofit/>
          </a:bodyPr>
          <a:lstStyle/>
          <a:p>
            <a:r>
              <a:rPr lang="en-US" b="1" kern="1200" dirty="0">
                <a:solidFill>
                  <a:schemeClr val="tx1"/>
                </a:solidFill>
                <a:latin typeface="+mn-lt"/>
                <a:ea typeface="+mj-ea"/>
                <a:cs typeface="+mj-cs"/>
              </a:rPr>
              <a:t>The Blame Game</a:t>
            </a:r>
          </a:p>
        </p:txBody>
      </p:sp>
      <p:pic>
        <p:nvPicPr>
          <p:cNvPr id="5" name="Picture 4">
            <a:extLst>
              <a:ext uri="{FF2B5EF4-FFF2-40B4-BE49-F238E27FC236}">
                <a16:creationId xmlns:a16="http://schemas.microsoft.com/office/drawing/2014/main" id="{316C1E25-EF1F-3548-4152-77352E897D27}"/>
              </a:ext>
            </a:extLst>
          </p:cNvPr>
          <p:cNvPicPr>
            <a:picLocks noChangeAspect="1"/>
          </p:cNvPicPr>
          <p:nvPr/>
        </p:nvPicPr>
        <p:blipFill>
          <a:blip r:embed="rId3"/>
          <a:stretch>
            <a:fillRect/>
          </a:stretch>
        </p:blipFill>
        <p:spPr>
          <a:xfrm>
            <a:off x="1435213" y="1460777"/>
            <a:ext cx="5960734" cy="4440746"/>
          </a:xfrm>
          <a:prstGeom prst="rect">
            <a:avLst/>
          </a:prstGeom>
        </p:spPr>
      </p:pic>
      <p:sp>
        <p:nvSpPr>
          <p:cNvPr id="6" name="Oval Callout 5">
            <a:extLst>
              <a:ext uri="{FF2B5EF4-FFF2-40B4-BE49-F238E27FC236}">
                <a16:creationId xmlns:a16="http://schemas.microsoft.com/office/drawing/2014/main" id="{A98BD3F3-5E5F-1F87-7CE4-4AFEEADDEA28}"/>
              </a:ext>
            </a:extLst>
          </p:cNvPr>
          <p:cNvSpPr/>
          <p:nvPr/>
        </p:nvSpPr>
        <p:spPr>
          <a:xfrm rot="20798771">
            <a:off x="5165173" y="294775"/>
            <a:ext cx="2236573" cy="124757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E" dirty="0"/>
              <a:t>It’s the network</a:t>
            </a:r>
          </a:p>
        </p:txBody>
      </p:sp>
      <p:sp>
        <p:nvSpPr>
          <p:cNvPr id="7" name="Rounded Rectangular Callout 6">
            <a:extLst>
              <a:ext uri="{FF2B5EF4-FFF2-40B4-BE49-F238E27FC236}">
                <a16:creationId xmlns:a16="http://schemas.microsoft.com/office/drawing/2014/main" id="{91870697-B018-E191-B25D-CBCAEDEF06DB}"/>
              </a:ext>
            </a:extLst>
          </p:cNvPr>
          <p:cNvSpPr/>
          <p:nvPr/>
        </p:nvSpPr>
        <p:spPr>
          <a:xfrm>
            <a:off x="1768460" y="1540290"/>
            <a:ext cx="3240156" cy="1217329"/>
          </a:xfrm>
          <a:prstGeom prst="wedgeRoundRectCallou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E" dirty="0"/>
              <a:t>No way!!! It’s the application</a:t>
            </a:r>
          </a:p>
        </p:txBody>
      </p:sp>
      <p:sp>
        <p:nvSpPr>
          <p:cNvPr id="8" name="Cloud Callout 7">
            <a:extLst>
              <a:ext uri="{FF2B5EF4-FFF2-40B4-BE49-F238E27FC236}">
                <a16:creationId xmlns:a16="http://schemas.microsoft.com/office/drawing/2014/main" id="{CCBAADC0-2AAB-63F6-7322-2D7653595AB2}"/>
              </a:ext>
            </a:extLst>
          </p:cNvPr>
          <p:cNvSpPr/>
          <p:nvPr/>
        </p:nvSpPr>
        <p:spPr>
          <a:xfrm rot="3042072">
            <a:off x="6860133" y="1269727"/>
            <a:ext cx="2236573" cy="1487892"/>
          </a:xfrm>
          <a:prstGeom prst="cloudCallou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E" dirty="0"/>
              <a:t>Or maybe the cloud</a:t>
            </a:r>
          </a:p>
        </p:txBody>
      </p:sp>
      <p:grpSp>
        <p:nvGrpSpPr>
          <p:cNvPr id="3" name="Group 2">
            <a:extLst>
              <a:ext uri="{FF2B5EF4-FFF2-40B4-BE49-F238E27FC236}">
                <a16:creationId xmlns:a16="http://schemas.microsoft.com/office/drawing/2014/main" id="{487E5F96-24B9-2501-B63C-45A2A628995C}"/>
              </a:ext>
            </a:extLst>
          </p:cNvPr>
          <p:cNvGrpSpPr/>
          <p:nvPr/>
        </p:nvGrpSpPr>
        <p:grpSpPr>
          <a:xfrm>
            <a:off x="5886806" y="5656477"/>
            <a:ext cx="5252850" cy="490092"/>
            <a:chOff x="1441544" y="5210638"/>
            <a:chExt cx="5252850" cy="490092"/>
          </a:xfrm>
        </p:grpSpPr>
        <p:sp>
          <p:nvSpPr>
            <p:cNvPr id="4" name="Can 3">
              <a:extLst>
                <a:ext uri="{FF2B5EF4-FFF2-40B4-BE49-F238E27FC236}">
                  <a16:creationId xmlns:a16="http://schemas.microsoft.com/office/drawing/2014/main" id="{CA8B9451-6008-090C-FCB6-F8F1D18F680E}"/>
                </a:ext>
              </a:extLst>
            </p:cNvPr>
            <p:cNvSpPr/>
            <p:nvPr/>
          </p:nvSpPr>
          <p:spPr>
            <a:xfrm rot="5400000">
              <a:off x="1846472" y="4805710"/>
              <a:ext cx="490090" cy="1299946"/>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dirty="0"/>
            </a:p>
          </p:txBody>
        </p:sp>
        <p:sp>
          <p:nvSpPr>
            <p:cNvPr id="9" name="Can 8">
              <a:extLst>
                <a:ext uri="{FF2B5EF4-FFF2-40B4-BE49-F238E27FC236}">
                  <a16:creationId xmlns:a16="http://schemas.microsoft.com/office/drawing/2014/main" id="{7B4682F1-72FD-EDB5-4FA0-7684E52578E5}"/>
                </a:ext>
              </a:extLst>
            </p:cNvPr>
            <p:cNvSpPr/>
            <p:nvPr/>
          </p:nvSpPr>
          <p:spPr>
            <a:xfrm rot="5400000">
              <a:off x="3401627" y="4434022"/>
              <a:ext cx="490090" cy="2043322"/>
            </a:xfrm>
            <a:prstGeom prst="can">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dirty="0"/>
            </a:p>
          </p:txBody>
        </p:sp>
        <p:sp>
          <p:nvSpPr>
            <p:cNvPr id="10" name="Can 9">
              <a:extLst>
                <a:ext uri="{FF2B5EF4-FFF2-40B4-BE49-F238E27FC236}">
                  <a16:creationId xmlns:a16="http://schemas.microsoft.com/office/drawing/2014/main" id="{905D7DB2-59D0-48EC-BCD8-A14F41E56BAD}"/>
                </a:ext>
              </a:extLst>
            </p:cNvPr>
            <p:cNvSpPr/>
            <p:nvPr/>
          </p:nvSpPr>
          <p:spPr>
            <a:xfrm rot="5400000">
              <a:off x="4888798" y="4864495"/>
              <a:ext cx="490090" cy="1182377"/>
            </a:xfrm>
            <a:prstGeom prst="can">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dirty="0"/>
            </a:p>
          </p:txBody>
        </p:sp>
        <p:sp>
          <p:nvSpPr>
            <p:cNvPr id="11" name="Can 10">
              <a:extLst>
                <a:ext uri="{FF2B5EF4-FFF2-40B4-BE49-F238E27FC236}">
                  <a16:creationId xmlns:a16="http://schemas.microsoft.com/office/drawing/2014/main" id="{3061A563-71F9-D176-CA59-08AF16F9E268}"/>
                </a:ext>
              </a:extLst>
            </p:cNvPr>
            <p:cNvSpPr/>
            <p:nvPr/>
          </p:nvSpPr>
          <p:spPr>
            <a:xfrm rot="5400000">
              <a:off x="5901576" y="4907913"/>
              <a:ext cx="490089" cy="1095546"/>
            </a:xfrm>
            <a:prstGeom prst="can">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dirty="0"/>
            </a:p>
          </p:txBody>
        </p:sp>
        <p:sp>
          <p:nvSpPr>
            <p:cNvPr id="12" name="TextBox 11">
              <a:extLst>
                <a:ext uri="{FF2B5EF4-FFF2-40B4-BE49-F238E27FC236}">
                  <a16:creationId xmlns:a16="http://schemas.microsoft.com/office/drawing/2014/main" id="{5B064E57-D411-428A-FB83-D67D4DE70483}"/>
                </a:ext>
              </a:extLst>
            </p:cNvPr>
            <p:cNvSpPr txBox="1"/>
            <p:nvPr/>
          </p:nvSpPr>
          <p:spPr>
            <a:xfrm>
              <a:off x="1554753" y="5316294"/>
              <a:ext cx="965842" cy="276999"/>
            </a:xfrm>
            <a:prstGeom prst="rect">
              <a:avLst/>
            </a:prstGeom>
            <a:noFill/>
          </p:spPr>
          <p:txBody>
            <a:bodyPr wrap="square">
              <a:spAutoFit/>
            </a:bodyPr>
            <a:lstStyle/>
            <a:p>
              <a:r>
                <a:rPr lang="en-US" sz="1200" dirty="0">
                  <a:solidFill>
                    <a:schemeClr val="bg1"/>
                  </a:solidFill>
                  <a:latin typeface="Arial" panose="020B0604020202020204"/>
                </a:rPr>
                <a:t>Information</a:t>
              </a:r>
              <a:endParaRPr lang="en-AE" sz="1200" dirty="0">
                <a:solidFill>
                  <a:schemeClr val="bg1"/>
                </a:solidFill>
              </a:endParaRPr>
            </a:p>
          </p:txBody>
        </p:sp>
        <p:sp>
          <p:nvSpPr>
            <p:cNvPr id="13" name="TextBox 12">
              <a:extLst>
                <a:ext uri="{FF2B5EF4-FFF2-40B4-BE49-F238E27FC236}">
                  <a16:creationId xmlns:a16="http://schemas.microsoft.com/office/drawing/2014/main" id="{25F7EBD8-200B-E0C6-2112-76E6037BFB70}"/>
                </a:ext>
              </a:extLst>
            </p:cNvPr>
            <p:cNvSpPr txBox="1"/>
            <p:nvPr/>
          </p:nvSpPr>
          <p:spPr>
            <a:xfrm>
              <a:off x="3133753" y="5320596"/>
              <a:ext cx="965842" cy="276999"/>
            </a:xfrm>
            <a:prstGeom prst="rect">
              <a:avLst/>
            </a:prstGeom>
            <a:noFill/>
          </p:spPr>
          <p:txBody>
            <a:bodyPr wrap="square">
              <a:spAutoFit/>
            </a:bodyPr>
            <a:lstStyle/>
            <a:p>
              <a:r>
                <a:rPr lang="en-US" sz="1200" dirty="0">
                  <a:solidFill>
                    <a:schemeClr val="bg1"/>
                  </a:solidFill>
                  <a:latin typeface="Arial" panose="020B0604020202020204"/>
                </a:rPr>
                <a:t>Knowledge</a:t>
              </a:r>
              <a:endParaRPr lang="en-AE" sz="1200" dirty="0">
                <a:solidFill>
                  <a:schemeClr val="bg1"/>
                </a:solidFill>
              </a:endParaRPr>
            </a:p>
          </p:txBody>
        </p:sp>
        <p:sp>
          <p:nvSpPr>
            <p:cNvPr id="14" name="TextBox 13">
              <a:extLst>
                <a:ext uri="{FF2B5EF4-FFF2-40B4-BE49-F238E27FC236}">
                  <a16:creationId xmlns:a16="http://schemas.microsoft.com/office/drawing/2014/main" id="{0201F3F6-102E-08C8-7992-0CC074C63372}"/>
                </a:ext>
              </a:extLst>
            </p:cNvPr>
            <p:cNvSpPr txBox="1"/>
            <p:nvPr/>
          </p:nvSpPr>
          <p:spPr>
            <a:xfrm>
              <a:off x="4891148" y="5323635"/>
              <a:ext cx="465121" cy="276999"/>
            </a:xfrm>
            <a:prstGeom prst="rect">
              <a:avLst/>
            </a:prstGeom>
            <a:noFill/>
          </p:spPr>
          <p:txBody>
            <a:bodyPr wrap="square">
              <a:spAutoFit/>
            </a:bodyPr>
            <a:lstStyle/>
            <a:p>
              <a:r>
                <a:rPr lang="en-AE" sz="1200" dirty="0"/>
                <a:t>Fix</a:t>
              </a:r>
            </a:p>
          </p:txBody>
        </p:sp>
        <p:sp>
          <p:nvSpPr>
            <p:cNvPr id="15" name="TextBox 14">
              <a:extLst>
                <a:ext uri="{FF2B5EF4-FFF2-40B4-BE49-F238E27FC236}">
                  <a16:creationId xmlns:a16="http://schemas.microsoft.com/office/drawing/2014/main" id="{3B1C4999-4398-61DC-1659-81A60D6B604A}"/>
                </a:ext>
              </a:extLst>
            </p:cNvPr>
            <p:cNvSpPr txBox="1"/>
            <p:nvPr/>
          </p:nvSpPr>
          <p:spPr>
            <a:xfrm>
              <a:off x="5786537" y="5316294"/>
              <a:ext cx="766316" cy="276999"/>
            </a:xfrm>
            <a:prstGeom prst="rect">
              <a:avLst/>
            </a:prstGeom>
            <a:noFill/>
          </p:spPr>
          <p:txBody>
            <a:bodyPr wrap="square">
              <a:spAutoFit/>
            </a:bodyPr>
            <a:lstStyle/>
            <a:p>
              <a:r>
                <a:rPr lang="en-AE" sz="1200" dirty="0"/>
                <a:t>Validate</a:t>
              </a:r>
            </a:p>
          </p:txBody>
        </p:sp>
      </p:grpSp>
      <p:sp>
        <p:nvSpPr>
          <p:cNvPr id="16" name="TextBox 15">
            <a:extLst>
              <a:ext uri="{FF2B5EF4-FFF2-40B4-BE49-F238E27FC236}">
                <a16:creationId xmlns:a16="http://schemas.microsoft.com/office/drawing/2014/main" id="{CCD95FAB-0A6F-F33D-5E25-A6F2757D0E5F}"/>
              </a:ext>
            </a:extLst>
          </p:cNvPr>
          <p:cNvSpPr txBox="1"/>
          <p:nvPr/>
        </p:nvSpPr>
        <p:spPr>
          <a:xfrm>
            <a:off x="8344220" y="5153234"/>
            <a:ext cx="965842" cy="400110"/>
          </a:xfrm>
          <a:prstGeom prst="rect">
            <a:avLst/>
          </a:prstGeom>
          <a:noFill/>
        </p:spPr>
        <p:txBody>
          <a:bodyPr wrap="square">
            <a:spAutoFit/>
          </a:bodyPr>
          <a:lstStyle/>
          <a:p>
            <a:r>
              <a:rPr lang="en-US" sz="2000" b="1" dirty="0">
                <a:latin typeface="Arial" panose="020B0604020202020204"/>
              </a:rPr>
              <a:t>MTTR</a:t>
            </a:r>
            <a:endParaRPr lang="en-AE" sz="2000" b="1" dirty="0"/>
          </a:p>
        </p:txBody>
      </p:sp>
    </p:spTree>
    <p:extLst>
      <p:ext uri="{BB962C8B-B14F-4D97-AF65-F5344CB8AC3E}">
        <p14:creationId xmlns:p14="http://schemas.microsoft.com/office/powerpoint/2010/main" val="223090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linds(horizontal)">
                                      <p:cBhvr>
                                        <p:cTn id="17" dur="500"/>
                                        <p:tgtEl>
                                          <p:spTgt spid="16"/>
                                        </p:tgtEl>
                                      </p:cBhvr>
                                    </p:animEffect>
                                  </p:childTnLst>
                                </p:cTn>
                              </p:par>
                              <p:par>
                                <p:cTn id="18" presetID="3" presetClass="entr" presetSubtype="1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linds(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Group 81">
            <a:extLst>
              <a:ext uri="{FF2B5EF4-FFF2-40B4-BE49-F238E27FC236}">
                <a16:creationId xmlns:a16="http://schemas.microsoft.com/office/drawing/2014/main" id="{11F2B2B6-CB1E-4C46-BC87-A3CA5B5849F4}"/>
              </a:ext>
            </a:extLst>
          </p:cNvPr>
          <p:cNvGrpSpPr/>
          <p:nvPr/>
        </p:nvGrpSpPr>
        <p:grpSpPr>
          <a:xfrm>
            <a:off x="476360" y="3904563"/>
            <a:ext cx="6800301" cy="1153674"/>
            <a:chOff x="2666070" y="4195091"/>
            <a:chExt cx="6800301" cy="1153674"/>
          </a:xfrm>
        </p:grpSpPr>
        <p:sp>
          <p:nvSpPr>
            <p:cNvPr id="83" name="Trapezoid 82">
              <a:extLst>
                <a:ext uri="{FF2B5EF4-FFF2-40B4-BE49-F238E27FC236}">
                  <a16:creationId xmlns:a16="http://schemas.microsoft.com/office/drawing/2014/main" id="{03F439BF-AD5F-7F40-B740-ED748EFA4439}"/>
                </a:ext>
              </a:extLst>
            </p:cNvPr>
            <p:cNvSpPr/>
            <p:nvPr/>
          </p:nvSpPr>
          <p:spPr>
            <a:xfrm>
              <a:off x="2666070" y="4195091"/>
              <a:ext cx="6800301" cy="1105144"/>
            </a:xfrm>
            <a:prstGeom prst="trapezoid">
              <a:avLst>
                <a:gd name="adj" fmla="val 88354"/>
              </a:avLst>
            </a:prstGeom>
            <a:solidFill>
              <a:schemeClr val="accent6">
                <a:lumMod val="20000"/>
                <a:lumOff val="80000"/>
              </a:schemeClr>
            </a:solidFill>
            <a:ln>
              <a:solidFill>
                <a:schemeClr val="tx2"/>
              </a:solidFill>
            </a:ln>
            <a:effectLst>
              <a:outerShdw blurRad="50800" dist="38100" dir="2700000" algn="tl" rotWithShape="0">
                <a:schemeClr val="bg1">
                  <a:alpha val="4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93">
                <a:defRPr/>
              </a:pPr>
              <a:endParaRPr lang="en-US" sz="3199">
                <a:solidFill>
                  <a:srgbClr val="111820"/>
                </a:solidFill>
                <a:latin typeface="Arial" panose="020B0604020202020204"/>
              </a:endParaRPr>
            </a:p>
          </p:txBody>
        </p:sp>
        <p:sp>
          <p:nvSpPr>
            <p:cNvPr id="84" name="TextBox 83">
              <a:extLst>
                <a:ext uri="{FF2B5EF4-FFF2-40B4-BE49-F238E27FC236}">
                  <a16:creationId xmlns:a16="http://schemas.microsoft.com/office/drawing/2014/main" id="{A9B3AAC7-6F93-4640-8FDD-315586C07A10}"/>
                </a:ext>
              </a:extLst>
            </p:cNvPr>
            <p:cNvSpPr txBox="1"/>
            <p:nvPr/>
          </p:nvSpPr>
          <p:spPr>
            <a:xfrm>
              <a:off x="4481998" y="5051311"/>
              <a:ext cx="4126359" cy="297454"/>
            </a:xfrm>
            <a:prstGeom prst="rect">
              <a:avLst/>
            </a:prstGeom>
            <a:solidFill>
              <a:schemeClr val="accent6"/>
            </a:solidFill>
          </p:spPr>
          <p:txBody>
            <a:bodyPr wrap="square" rtlCol="0" anchor="ctr" anchorCtr="0">
              <a:spAutoFit/>
            </a:bodyPr>
            <a:lstStyle/>
            <a:p>
              <a:pPr algn="ctr" defTabSz="609493">
                <a:defRPr/>
              </a:pPr>
              <a:r>
                <a:rPr lang="en-US" sz="1333">
                  <a:solidFill>
                    <a:srgbClr val="FFFFFF"/>
                  </a:solidFill>
                  <a:latin typeface="Arial" panose="020B0604020202020204"/>
                </a:rPr>
                <a:t>Underlay Networks</a:t>
              </a:r>
            </a:p>
          </p:txBody>
        </p:sp>
        <p:sp>
          <p:nvSpPr>
            <p:cNvPr id="91" name="Right Arrow 90">
              <a:extLst>
                <a:ext uri="{FF2B5EF4-FFF2-40B4-BE49-F238E27FC236}">
                  <a16:creationId xmlns:a16="http://schemas.microsoft.com/office/drawing/2014/main" id="{0EB3A75C-0BE0-7943-8D94-0EFA5212532C}"/>
                </a:ext>
              </a:extLst>
            </p:cNvPr>
            <p:cNvSpPr/>
            <p:nvPr/>
          </p:nvSpPr>
          <p:spPr>
            <a:xfrm>
              <a:off x="3046412" y="4324415"/>
              <a:ext cx="1435586" cy="967024"/>
            </a:xfrm>
            <a:prstGeom prst="rightArrow">
              <a:avLst/>
            </a:prstGeom>
            <a:solidFill>
              <a:schemeClr val="bg1">
                <a:lumMod val="95000"/>
              </a:schemeClr>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93">
                <a:defRPr/>
              </a:pPr>
              <a:r>
                <a:rPr lang="en-US" sz="1200" dirty="0">
                  <a:solidFill>
                    <a:srgbClr val="111820"/>
                  </a:solidFill>
                  <a:latin typeface="Arial" panose="020B0604020202020204"/>
                </a:rPr>
                <a:t>Physical</a:t>
              </a:r>
            </a:p>
            <a:p>
              <a:pPr algn="ctr" defTabSz="609493">
                <a:defRPr/>
              </a:pPr>
              <a:r>
                <a:rPr lang="en-US" sz="1200" dirty="0">
                  <a:solidFill>
                    <a:srgbClr val="111820"/>
                  </a:solidFill>
                  <a:latin typeface="Arial" panose="020B0604020202020204"/>
                </a:rPr>
                <a:t>Elements</a:t>
              </a:r>
            </a:p>
          </p:txBody>
        </p:sp>
      </p:grpSp>
      <p:grpSp>
        <p:nvGrpSpPr>
          <p:cNvPr id="99" name="Group 98">
            <a:extLst>
              <a:ext uri="{FF2B5EF4-FFF2-40B4-BE49-F238E27FC236}">
                <a16:creationId xmlns:a16="http://schemas.microsoft.com/office/drawing/2014/main" id="{3CE49EDC-C294-AD45-8828-C15CC221855B}"/>
              </a:ext>
            </a:extLst>
          </p:cNvPr>
          <p:cNvGrpSpPr/>
          <p:nvPr/>
        </p:nvGrpSpPr>
        <p:grpSpPr>
          <a:xfrm>
            <a:off x="476032" y="2943922"/>
            <a:ext cx="6800301" cy="1124301"/>
            <a:chOff x="2665742" y="3268067"/>
            <a:chExt cx="6800301" cy="1124301"/>
          </a:xfrm>
        </p:grpSpPr>
        <p:sp>
          <p:nvSpPr>
            <p:cNvPr id="100" name="Trapezoid 99">
              <a:extLst>
                <a:ext uri="{FF2B5EF4-FFF2-40B4-BE49-F238E27FC236}">
                  <a16:creationId xmlns:a16="http://schemas.microsoft.com/office/drawing/2014/main" id="{EEFC4083-7498-9649-8705-F7F02D4E3142}"/>
                </a:ext>
              </a:extLst>
            </p:cNvPr>
            <p:cNvSpPr/>
            <p:nvPr/>
          </p:nvSpPr>
          <p:spPr>
            <a:xfrm>
              <a:off x="2665742" y="3268067"/>
              <a:ext cx="6800301" cy="1105144"/>
            </a:xfrm>
            <a:prstGeom prst="trapezoid">
              <a:avLst>
                <a:gd name="adj" fmla="val 88354"/>
              </a:avLst>
            </a:prstGeom>
            <a:solidFill>
              <a:schemeClr val="accent6">
                <a:lumMod val="20000"/>
                <a:lumOff val="80000"/>
              </a:schemeClr>
            </a:solidFill>
            <a:ln>
              <a:solidFill>
                <a:schemeClr val="tx2"/>
              </a:solidFill>
            </a:ln>
            <a:effectLst>
              <a:outerShdw blurRad="50800" dist="38100" dir="2700000" algn="tl" rotWithShape="0">
                <a:schemeClr val="bg1">
                  <a:alpha val="4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93">
                <a:defRPr/>
              </a:pPr>
              <a:endParaRPr lang="en-US" sz="3199">
                <a:solidFill>
                  <a:srgbClr val="111820"/>
                </a:solidFill>
                <a:latin typeface="Arial" panose="020B0604020202020204"/>
              </a:endParaRPr>
            </a:p>
          </p:txBody>
        </p:sp>
        <p:sp>
          <p:nvSpPr>
            <p:cNvPr id="101" name="TextBox 100">
              <a:extLst>
                <a:ext uri="{FF2B5EF4-FFF2-40B4-BE49-F238E27FC236}">
                  <a16:creationId xmlns:a16="http://schemas.microsoft.com/office/drawing/2014/main" id="{F3C227FE-598E-E143-8A78-607BA441C06E}"/>
                </a:ext>
              </a:extLst>
            </p:cNvPr>
            <p:cNvSpPr txBox="1"/>
            <p:nvPr/>
          </p:nvSpPr>
          <p:spPr>
            <a:xfrm>
              <a:off x="4494184" y="4094914"/>
              <a:ext cx="4114173" cy="297454"/>
            </a:xfrm>
            <a:prstGeom prst="rect">
              <a:avLst/>
            </a:prstGeom>
            <a:solidFill>
              <a:schemeClr val="accent6"/>
            </a:solidFill>
          </p:spPr>
          <p:txBody>
            <a:bodyPr wrap="square" rtlCol="0" anchor="ctr" anchorCtr="0">
              <a:spAutoFit/>
            </a:bodyPr>
            <a:lstStyle/>
            <a:p>
              <a:pPr algn="ctr" defTabSz="609493">
                <a:defRPr/>
              </a:pPr>
              <a:r>
                <a:rPr lang="en-US" sz="1333">
                  <a:solidFill>
                    <a:srgbClr val="FFFFFF"/>
                  </a:solidFill>
                  <a:latin typeface="Arial" panose="020B0604020202020204"/>
                </a:rPr>
                <a:t>Virtual Service Infrastructure</a:t>
              </a:r>
            </a:p>
          </p:txBody>
        </p:sp>
        <p:sp>
          <p:nvSpPr>
            <p:cNvPr id="102" name="Right Arrow 101">
              <a:extLst>
                <a:ext uri="{FF2B5EF4-FFF2-40B4-BE49-F238E27FC236}">
                  <a16:creationId xmlns:a16="http://schemas.microsoft.com/office/drawing/2014/main" id="{00F350C3-5242-D841-B5E9-3177C23AD2FB}"/>
                </a:ext>
              </a:extLst>
            </p:cNvPr>
            <p:cNvSpPr/>
            <p:nvPr/>
          </p:nvSpPr>
          <p:spPr>
            <a:xfrm>
              <a:off x="3057640" y="3420057"/>
              <a:ext cx="1424358" cy="967024"/>
            </a:xfrm>
            <a:prstGeom prst="rightArrow">
              <a:avLst/>
            </a:prstGeom>
            <a:solidFill>
              <a:schemeClr val="bg1">
                <a:lumMod val="95000"/>
              </a:schemeClr>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93">
                <a:defRPr/>
              </a:pPr>
              <a:r>
                <a:rPr lang="en-US" sz="1200">
                  <a:solidFill>
                    <a:srgbClr val="111820"/>
                  </a:solidFill>
                  <a:latin typeface="Arial" panose="020B0604020202020204"/>
                </a:rPr>
                <a:t>Virtual</a:t>
              </a:r>
            </a:p>
            <a:p>
              <a:pPr algn="ctr" defTabSz="609493">
                <a:defRPr/>
              </a:pPr>
              <a:r>
                <a:rPr lang="en-US" sz="1200">
                  <a:solidFill>
                    <a:srgbClr val="111820"/>
                  </a:solidFill>
                  <a:latin typeface="Arial" panose="020B0604020202020204"/>
                </a:rPr>
                <a:t>HW &amp; SW</a:t>
              </a:r>
            </a:p>
          </p:txBody>
        </p:sp>
        <p:sp>
          <p:nvSpPr>
            <p:cNvPr id="103" name="TextBox 102">
              <a:extLst>
                <a:ext uri="{FF2B5EF4-FFF2-40B4-BE49-F238E27FC236}">
                  <a16:creationId xmlns:a16="http://schemas.microsoft.com/office/drawing/2014/main" id="{08569341-B0CC-434C-9BC8-F90EFE00CBBC}"/>
                </a:ext>
              </a:extLst>
            </p:cNvPr>
            <p:cNvSpPr txBox="1"/>
            <p:nvPr/>
          </p:nvSpPr>
          <p:spPr>
            <a:xfrm>
              <a:off x="7615192" y="3462618"/>
              <a:ext cx="630301" cy="297454"/>
            </a:xfrm>
            <a:prstGeom prst="rect">
              <a:avLst/>
            </a:prstGeom>
            <a:noFill/>
          </p:spPr>
          <p:txBody>
            <a:bodyPr wrap="none" rtlCol="0" anchor="ctr" anchorCtr="0">
              <a:spAutoFit/>
            </a:bodyPr>
            <a:lstStyle/>
            <a:p>
              <a:pPr algn="ctr" defTabSz="609493">
                <a:defRPr/>
              </a:pPr>
              <a:r>
                <a:rPr lang="en-US" sz="1333" err="1">
                  <a:solidFill>
                    <a:srgbClr val="111820"/>
                  </a:solidFill>
                  <a:latin typeface="Arial" panose="020B0604020202020204"/>
                </a:rPr>
                <a:t>uCPE</a:t>
              </a:r>
              <a:endParaRPr lang="en-US" sz="1333">
                <a:solidFill>
                  <a:srgbClr val="111820"/>
                </a:solidFill>
                <a:latin typeface="Arial" panose="020B0604020202020204"/>
              </a:endParaRPr>
            </a:p>
          </p:txBody>
        </p:sp>
        <p:sp>
          <p:nvSpPr>
            <p:cNvPr id="107" name="TextBox 106">
              <a:extLst>
                <a:ext uri="{FF2B5EF4-FFF2-40B4-BE49-F238E27FC236}">
                  <a16:creationId xmlns:a16="http://schemas.microsoft.com/office/drawing/2014/main" id="{67FC7AF2-BF6E-3843-8DED-EFDBC1165E58}"/>
                </a:ext>
              </a:extLst>
            </p:cNvPr>
            <p:cNvSpPr txBox="1"/>
            <p:nvPr/>
          </p:nvSpPr>
          <p:spPr>
            <a:xfrm>
              <a:off x="5949498" y="3462618"/>
              <a:ext cx="1000595" cy="297454"/>
            </a:xfrm>
            <a:prstGeom prst="rect">
              <a:avLst/>
            </a:prstGeom>
            <a:noFill/>
          </p:spPr>
          <p:txBody>
            <a:bodyPr wrap="none" rtlCol="0" anchor="ctr" anchorCtr="0">
              <a:spAutoFit/>
            </a:bodyPr>
            <a:lstStyle/>
            <a:p>
              <a:pPr algn="ctr" defTabSz="609493">
                <a:defRPr/>
              </a:pPr>
              <a:r>
                <a:rPr lang="en-US" sz="1333" dirty="0">
                  <a:solidFill>
                    <a:srgbClr val="111820"/>
                  </a:solidFill>
                  <a:latin typeface="Arial" panose="020B0604020202020204"/>
                </a:rPr>
                <a:t>Leaf/Spine</a:t>
              </a:r>
            </a:p>
          </p:txBody>
        </p:sp>
        <p:sp>
          <p:nvSpPr>
            <p:cNvPr id="108" name="TextBox 107">
              <a:extLst>
                <a:ext uri="{FF2B5EF4-FFF2-40B4-BE49-F238E27FC236}">
                  <a16:creationId xmlns:a16="http://schemas.microsoft.com/office/drawing/2014/main" id="{F681F1C7-0ADB-7640-ABE4-3AD35BE7E9B9}"/>
                </a:ext>
              </a:extLst>
            </p:cNvPr>
            <p:cNvSpPr txBox="1"/>
            <p:nvPr/>
          </p:nvSpPr>
          <p:spPr>
            <a:xfrm>
              <a:off x="4442374" y="3386418"/>
              <a:ext cx="1517119" cy="502573"/>
            </a:xfrm>
            <a:prstGeom prst="rect">
              <a:avLst/>
            </a:prstGeom>
            <a:noFill/>
          </p:spPr>
          <p:txBody>
            <a:bodyPr wrap="square" rtlCol="0">
              <a:spAutoFit/>
            </a:bodyPr>
            <a:lstStyle/>
            <a:p>
              <a:pPr algn="ctr" defTabSz="609493">
                <a:defRPr/>
              </a:pPr>
              <a:r>
                <a:rPr lang="en-US" sz="1333" dirty="0">
                  <a:solidFill>
                    <a:srgbClr val="111820"/>
                  </a:solidFill>
                  <a:latin typeface="Arial" panose="020B0604020202020204"/>
                </a:rPr>
                <a:t>Increased </a:t>
              </a:r>
            </a:p>
            <a:p>
              <a:pPr algn="ctr" defTabSz="609493">
                <a:defRPr/>
              </a:pPr>
              <a:r>
                <a:rPr lang="en-US" sz="1333" dirty="0">
                  <a:solidFill>
                    <a:srgbClr val="111820"/>
                  </a:solidFill>
                  <a:latin typeface="Arial" panose="020B0604020202020204"/>
                </a:rPr>
                <a:t>E/W Traffic</a:t>
              </a:r>
            </a:p>
          </p:txBody>
        </p:sp>
        <p:sp>
          <p:nvSpPr>
            <p:cNvPr id="109" name="TextBox 108">
              <a:extLst>
                <a:ext uri="{FF2B5EF4-FFF2-40B4-BE49-F238E27FC236}">
                  <a16:creationId xmlns:a16="http://schemas.microsoft.com/office/drawing/2014/main" id="{9F06ACB9-21A4-D34D-9114-CC899800AE2A}"/>
                </a:ext>
              </a:extLst>
            </p:cNvPr>
            <p:cNvSpPr txBox="1"/>
            <p:nvPr/>
          </p:nvSpPr>
          <p:spPr>
            <a:xfrm>
              <a:off x="7026293" y="3462618"/>
              <a:ext cx="601447" cy="297454"/>
            </a:xfrm>
            <a:prstGeom prst="rect">
              <a:avLst/>
            </a:prstGeom>
            <a:noFill/>
          </p:spPr>
          <p:txBody>
            <a:bodyPr wrap="none" rtlCol="0" anchor="ctr" anchorCtr="0">
              <a:spAutoFit/>
            </a:bodyPr>
            <a:lstStyle/>
            <a:p>
              <a:pPr algn="ctr" defTabSz="609493">
                <a:defRPr/>
              </a:pPr>
              <a:r>
                <a:rPr lang="en-US" sz="1333" dirty="0">
                  <a:solidFill>
                    <a:srgbClr val="111820"/>
                  </a:solidFill>
                  <a:latin typeface="Arial" panose="020B0604020202020204"/>
                </a:rPr>
                <a:t>Edge</a:t>
              </a:r>
            </a:p>
          </p:txBody>
        </p:sp>
        <p:sp>
          <p:nvSpPr>
            <p:cNvPr id="118" name="TextBox 117">
              <a:extLst>
                <a:ext uri="{FF2B5EF4-FFF2-40B4-BE49-F238E27FC236}">
                  <a16:creationId xmlns:a16="http://schemas.microsoft.com/office/drawing/2014/main" id="{2772B472-5576-4848-BE1D-01EC94E98A3F}"/>
                </a:ext>
              </a:extLst>
            </p:cNvPr>
            <p:cNvSpPr txBox="1"/>
            <p:nvPr/>
          </p:nvSpPr>
          <p:spPr>
            <a:xfrm>
              <a:off x="5581466" y="3817346"/>
              <a:ext cx="1027845" cy="297454"/>
            </a:xfrm>
            <a:prstGeom prst="rect">
              <a:avLst/>
            </a:prstGeom>
            <a:noFill/>
          </p:spPr>
          <p:txBody>
            <a:bodyPr wrap="none" rtlCol="0" anchor="ctr" anchorCtr="0">
              <a:spAutoFit/>
            </a:bodyPr>
            <a:lstStyle/>
            <a:p>
              <a:pPr algn="ctr" defTabSz="609493">
                <a:defRPr/>
              </a:pPr>
              <a:r>
                <a:rPr lang="en-US" sz="1333">
                  <a:solidFill>
                    <a:srgbClr val="111820"/>
                  </a:solidFill>
                  <a:latin typeface="Arial" panose="020B0604020202020204"/>
                </a:rPr>
                <a:t>OpenStack</a:t>
              </a:r>
            </a:p>
          </p:txBody>
        </p:sp>
        <p:sp>
          <p:nvSpPr>
            <p:cNvPr id="122" name="TextBox 121">
              <a:extLst>
                <a:ext uri="{FF2B5EF4-FFF2-40B4-BE49-F238E27FC236}">
                  <a16:creationId xmlns:a16="http://schemas.microsoft.com/office/drawing/2014/main" id="{3B31F937-3587-0A44-9EA4-5051492BCC28}"/>
                </a:ext>
              </a:extLst>
            </p:cNvPr>
            <p:cNvSpPr txBox="1"/>
            <p:nvPr/>
          </p:nvSpPr>
          <p:spPr>
            <a:xfrm>
              <a:off x="6637603" y="3810000"/>
              <a:ext cx="1441420" cy="297454"/>
            </a:xfrm>
            <a:prstGeom prst="rect">
              <a:avLst/>
            </a:prstGeom>
            <a:noFill/>
          </p:spPr>
          <p:txBody>
            <a:bodyPr wrap="none" rtlCol="0" anchor="ctr" anchorCtr="0">
              <a:spAutoFit/>
            </a:bodyPr>
            <a:lstStyle/>
            <a:p>
              <a:pPr algn="ctr" defTabSz="609493">
                <a:defRPr/>
              </a:pPr>
              <a:r>
                <a:rPr lang="en-US" sz="1333" dirty="0">
                  <a:solidFill>
                    <a:srgbClr val="111820"/>
                  </a:solidFill>
                  <a:latin typeface="Arial" panose="020B0604020202020204"/>
                </a:rPr>
                <a:t>VMware       K8s</a:t>
              </a:r>
            </a:p>
          </p:txBody>
        </p:sp>
      </p:grpSp>
      <p:grpSp>
        <p:nvGrpSpPr>
          <p:cNvPr id="123" name="Group 122">
            <a:extLst>
              <a:ext uri="{FF2B5EF4-FFF2-40B4-BE49-F238E27FC236}">
                <a16:creationId xmlns:a16="http://schemas.microsoft.com/office/drawing/2014/main" id="{08D1AE35-4DE4-B14C-A9E8-2C136EF0C697}"/>
              </a:ext>
            </a:extLst>
          </p:cNvPr>
          <p:cNvGrpSpPr/>
          <p:nvPr/>
        </p:nvGrpSpPr>
        <p:grpSpPr>
          <a:xfrm>
            <a:off x="475702" y="1926774"/>
            <a:ext cx="6800301" cy="1135499"/>
            <a:chOff x="1733531" y="2217301"/>
            <a:chExt cx="6800301" cy="1135499"/>
          </a:xfrm>
        </p:grpSpPr>
        <p:grpSp>
          <p:nvGrpSpPr>
            <p:cNvPr id="124" name="Group 123">
              <a:extLst>
                <a:ext uri="{FF2B5EF4-FFF2-40B4-BE49-F238E27FC236}">
                  <a16:creationId xmlns:a16="http://schemas.microsoft.com/office/drawing/2014/main" id="{42E708BA-2459-DD46-A6F2-BE15B5F7F13A}"/>
                </a:ext>
              </a:extLst>
            </p:cNvPr>
            <p:cNvGrpSpPr/>
            <p:nvPr/>
          </p:nvGrpSpPr>
          <p:grpSpPr>
            <a:xfrm>
              <a:off x="1733531" y="2217301"/>
              <a:ext cx="6800301" cy="1135499"/>
              <a:chOff x="2665412" y="2284558"/>
              <a:chExt cx="6800301" cy="1135499"/>
            </a:xfrm>
          </p:grpSpPr>
          <p:sp>
            <p:nvSpPr>
              <p:cNvPr id="131" name="Trapezoid 130">
                <a:extLst>
                  <a:ext uri="{FF2B5EF4-FFF2-40B4-BE49-F238E27FC236}">
                    <a16:creationId xmlns:a16="http://schemas.microsoft.com/office/drawing/2014/main" id="{53C26B6F-63C4-CB41-A7A4-7FF20D5F2AE9}"/>
                  </a:ext>
                </a:extLst>
              </p:cNvPr>
              <p:cNvSpPr/>
              <p:nvPr/>
            </p:nvSpPr>
            <p:spPr>
              <a:xfrm>
                <a:off x="2665412" y="2284558"/>
                <a:ext cx="6800301" cy="1105144"/>
              </a:xfrm>
              <a:prstGeom prst="trapezoid">
                <a:avLst>
                  <a:gd name="adj" fmla="val 88354"/>
                </a:avLst>
              </a:prstGeom>
              <a:solidFill>
                <a:schemeClr val="accent6">
                  <a:lumMod val="20000"/>
                  <a:lumOff val="80000"/>
                </a:schemeClr>
              </a:solidFill>
              <a:ln>
                <a:solidFill>
                  <a:schemeClr val="tx2"/>
                </a:solidFill>
              </a:ln>
              <a:effectLst>
                <a:outerShdw blurRad="50800" dist="38100" dir="2700000" algn="tl" rotWithShape="0">
                  <a:schemeClr val="bg1">
                    <a:alpha val="4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93">
                  <a:defRPr/>
                </a:pPr>
                <a:endParaRPr lang="en-US" sz="3199">
                  <a:solidFill>
                    <a:srgbClr val="111820"/>
                  </a:solidFill>
                  <a:latin typeface="Arial" panose="020B0604020202020204"/>
                </a:endParaRPr>
              </a:p>
            </p:txBody>
          </p:sp>
          <p:sp>
            <p:nvSpPr>
              <p:cNvPr id="132" name="TextBox 131">
                <a:extLst>
                  <a:ext uri="{FF2B5EF4-FFF2-40B4-BE49-F238E27FC236}">
                    <a16:creationId xmlns:a16="http://schemas.microsoft.com/office/drawing/2014/main" id="{5658C375-C45D-5349-A1AC-4A26353E52DE}"/>
                  </a:ext>
                </a:extLst>
              </p:cNvPr>
              <p:cNvSpPr txBox="1"/>
              <p:nvPr/>
            </p:nvSpPr>
            <p:spPr>
              <a:xfrm>
                <a:off x="4481998" y="3116633"/>
                <a:ext cx="4126359" cy="303423"/>
              </a:xfrm>
              <a:prstGeom prst="rect">
                <a:avLst/>
              </a:prstGeom>
              <a:solidFill>
                <a:schemeClr val="accent6"/>
              </a:solidFill>
            </p:spPr>
            <p:txBody>
              <a:bodyPr wrap="square" rtlCol="0" anchor="ctr" anchorCtr="0">
                <a:spAutoFit/>
              </a:bodyPr>
              <a:lstStyle/>
              <a:p>
                <a:pPr algn="ctr" defTabSz="609493">
                  <a:defRPr/>
                </a:pPr>
                <a:r>
                  <a:rPr lang="en-US" sz="1333">
                    <a:solidFill>
                      <a:srgbClr val="FFFFFF"/>
                    </a:solidFill>
                    <a:latin typeface="Arial" panose="020B0604020202020204"/>
                  </a:rPr>
                  <a:t>Overlay Networks</a:t>
                </a:r>
              </a:p>
            </p:txBody>
          </p:sp>
          <p:sp>
            <p:nvSpPr>
              <p:cNvPr id="133" name="Right Arrow 132">
                <a:extLst>
                  <a:ext uri="{FF2B5EF4-FFF2-40B4-BE49-F238E27FC236}">
                    <a16:creationId xmlns:a16="http://schemas.microsoft.com/office/drawing/2014/main" id="{7B2FAB95-42F1-C642-8343-266002A94D8E}"/>
                  </a:ext>
                </a:extLst>
              </p:cNvPr>
              <p:cNvSpPr/>
              <p:nvPr/>
            </p:nvSpPr>
            <p:spPr>
              <a:xfrm>
                <a:off x="3058626" y="2453033"/>
                <a:ext cx="1435586" cy="967024"/>
              </a:xfrm>
              <a:prstGeom prst="rightArrow">
                <a:avLst/>
              </a:prstGeom>
              <a:solidFill>
                <a:schemeClr val="bg1">
                  <a:lumMod val="95000"/>
                </a:schemeClr>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93">
                  <a:defRPr/>
                </a:pPr>
                <a:r>
                  <a:rPr lang="en-US" sz="1200">
                    <a:solidFill>
                      <a:srgbClr val="111820"/>
                    </a:solidFill>
                    <a:latin typeface="Arial" panose="020B0604020202020204"/>
                  </a:rPr>
                  <a:t>Virtualized</a:t>
                </a:r>
              </a:p>
              <a:p>
                <a:pPr algn="ctr" defTabSz="609493">
                  <a:defRPr/>
                </a:pPr>
                <a:r>
                  <a:rPr lang="en-US" sz="1200">
                    <a:solidFill>
                      <a:srgbClr val="111820"/>
                    </a:solidFill>
                    <a:latin typeface="Arial" panose="020B0604020202020204"/>
                  </a:rPr>
                  <a:t>Services</a:t>
                </a:r>
              </a:p>
            </p:txBody>
          </p:sp>
          <p:sp>
            <p:nvSpPr>
              <p:cNvPr id="134" name="TextBox 133">
                <a:extLst>
                  <a:ext uri="{FF2B5EF4-FFF2-40B4-BE49-F238E27FC236}">
                    <a16:creationId xmlns:a16="http://schemas.microsoft.com/office/drawing/2014/main" id="{32513DDC-6B4A-7B4A-AEA1-10B96CDA1107}"/>
                  </a:ext>
                </a:extLst>
              </p:cNvPr>
              <p:cNvSpPr txBox="1"/>
              <p:nvPr/>
            </p:nvSpPr>
            <p:spPr>
              <a:xfrm>
                <a:off x="4494212" y="2513003"/>
                <a:ext cx="1344474" cy="297454"/>
              </a:xfrm>
              <a:prstGeom prst="rect">
                <a:avLst/>
              </a:prstGeom>
              <a:noFill/>
            </p:spPr>
            <p:txBody>
              <a:bodyPr wrap="square" rtlCol="0" anchor="ctr" anchorCtr="0">
                <a:spAutoFit/>
              </a:bodyPr>
              <a:lstStyle/>
              <a:p>
                <a:pPr defTabSz="609493">
                  <a:defRPr/>
                </a:pPr>
                <a:r>
                  <a:rPr lang="en-US" sz="1333">
                    <a:solidFill>
                      <a:srgbClr val="111820"/>
                    </a:solidFill>
                    <a:latin typeface="Arial" panose="020B0604020202020204"/>
                  </a:rPr>
                  <a:t>Service Chains</a:t>
                </a:r>
              </a:p>
            </p:txBody>
          </p:sp>
        </p:grpSp>
        <p:sp>
          <p:nvSpPr>
            <p:cNvPr id="125" name="TextBox 124">
              <a:extLst>
                <a:ext uri="{FF2B5EF4-FFF2-40B4-BE49-F238E27FC236}">
                  <a16:creationId xmlns:a16="http://schemas.microsoft.com/office/drawing/2014/main" id="{505DC136-F377-4D48-B80C-D26C479C6284}"/>
                </a:ext>
              </a:extLst>
            </p:cNvPr>
            <p:cNvSpPr txBox="1"/>
            <p:nvPr/>
          </p:nvSpPr>
          <p:spPr>
            <a:xfrm>
              <a:off x="4217177" y="2743200"/>
              <a:ext cx="2603253" cy="502573"/>
            </a:xfrm>
            <a:prstGeom prst="rect">
              <a:avLst/>
            </a:prstGeom>
            <a:noFill/>
          </p:spPr>
          <p:txBody>
            <a:bodyPr wrap="square" rtlCol="0" anchor="ctr" anchorCtr="0">
              <a:spAutoFit/>
            </a:bodyPr>
            <a:lstStyle/>
            <a:p>
              <a:pPr defTabSz="609493">
                <a:defRPr/>
              </a:pPr>
              <a:r>
                <a:rPr lang="en-US" sz="1333" dirty="0">
                  <a:solidFill>
                    <a:srgbClr val="111820"/>
                  </a:solidFill>
                  <a:latin typeface="Arial" panose="020B0604020202020204"/>
                </a:rPr>
                <a:t>NFV: AMF, SMF, UPF, PCF, ...</a:t>
              </a:r>
            </a:p>
            <a:p>
              <a:pPr defTabSz="609493">
                <a:defRPr/>
              </a:pPr>
              <a:endParaRPr lang="en-US" sz="1333" dirty="0">
                <a:solidFill>
                  <a:srgbClr val="111820"/>
                </a:solidFill>
                <a:latin typeface="Arial" panose="020B0604020202020204"/>
              </a:endParaRPr>
            </a:p>
          </p:txBody>
        </p:sp>
        <p:sp>
          <p:nvSpPr>
            <p:cNvPr id="126" name="TextBox 125">
              <a:extLst>
                <a:ext uri="{FF2B5EF4-FFF2-40B4-BE49-F238E27FC236}">
                  <a16:creationId xmlns:a16="http://schemas.microsoft.com/office/drawing/2014/main" id="{87D1556B-24D4-D747-9B71-E36A0D5990CB}"/>
                </a:ext>
              </a:extLst>
            </p:cNvPr>
            <p:cNvSpPr txBox="1"/>
            <p:nvPr/>
          </p:nvSpPr>
          <p:spPr>
            <a:xfrm>
              <a:off x="4950083" y="2445746"/>
              <a:ext cx="1336947" cy="297454"/>
            </a:xfrm>
            <a:prstGeom prst="rect">
              <a:avLst/>
            </a:prstGeom>
            <a:noFill/>
          </p:spPr>
          <p:txBody>
            <a:bodyPr wrap="square" rtlCol="0" anchor="ctr" anchorCtr="0">
              <a:spAutoFit/>
            </a:bodyPr>
            <a:lstStyle/>
            <a:p>
              <a:pPr defTabSz="609493">
                <a:defRPr/>
              </a:pPr>
              <a:r>
                <a:rPr lang="en-US" sz="1333" dirty="0">
                  <a:solidFill>
                    <a:srgbClr val="111820"/>
                  </a:solidFill>
                  <a:latin typeface="Arial" panose="020B0604020202020204"/>
                </a:rPr>
                <a:t>Microservices</a:t>
              </a:r>
            </a:p>
          </p:txBody>
        </p:sp>
        <p:sp>
          <p:nvSpPr>
            <p:cNvPr id="127" name="TextBox 126">
              <a:extLst>
                <a:ext uri="{FF2B5EF4-FFF2-40B4-BE49-F238E27FC236}">
                  <a16:creationId xmlns:a16="http://schemas.microsoft.com/office/drawing/2014/main" id="{6901319C-69ED-5E4C-8492-6DD501587EC0}"/>
                </a:ext>
              </a:extLst>
            </p:cNvPr>
            <p:cNvSpPr txBox="1"/>
            <p:nvPr/>
          </p:nvSpPr>
          <p:spPr>
            <a:xfrm>
              <a:off x="6321425" y="2438400"/>
              <a:ext cx="1516966" cy="297454"/>
            </a:xfrm>
            <a:prstGeom prst="rect">
              <a:avLst/>
            </a:prstGeom>
            <a:noFill/>
          </p:spPr>
          <p:txBody>
            <a:bodyPr wrap="square" rtlCol="0" anchor="ctr" anchorCtr="0">
              <a:spAutoFit/>
            </a:bodyPr>
            <a:lstStyle/>
            <a:p>
              <a:pPr defTabSz="609493">
                <a:defRPr/>
              </a:pPr>
              <a:r>
                <a:rPr lang="en-US" sz="1333" dirty="0">
                  <a:solidFill>
                    <a:srgbClr val="111820"/>
                  </a:solidFill>
                  <a:latin typeface="Arial" panose="020B0604020202020204"/>
                </a:rPr>
                <a:t>VMs/Containers</a:t>
              </a:r>
            </a:p>
          </p:txBody>
        </p:sp>
      </p:grpSp>
      <p:grpSp>
        <p:nvGrpSpPr>
          <p:cNvPr id="135" name="Group 134">
            <a:extLst>
              <a:ext uri="{FF2B5EF4-FFF2-40B4-BE49-F238E27FC236}">
                <a16:creationId xmlns:a16="http://schemas.microsoft.com/office/drawing/2014/main" id="{8393D062-87F3-B247-8654-7891E04B618A}"/>
              </a:ext>
            </a:extLst>
          </p:cNvPr>
          <p:cNvGrpSpPr/>
          <p:nvPr/>
        </p:nvGrpSpPr>
        <p:grpSpPr>
          <a:xfrm>
            <a:off x="457201" y="1157272"/>
            <a:ext cx="6800301" cy="1015582"/>
            <a:chOff x="1715030" y="1465400"/>
            <a:chExt cx="6800301" cy="1015582"/>
          </a:xfrm>
        </p:grpSpPr>
        <p:grpSp>
          <p:nvGrpSpPr>
            <p:cNvPr id="136" name="Group 135">
              <a:extLst>
                <a:ext uri="{FF2B5EF4-FFF2-40B4-BE49-F238E27FC236}">
                  <a16:creationId xmlns:a16="http://schemas.microsoft.com/office/drawing/2014/main" id="{A6985CA4-924D-3D4F-BD6C-E0A6736B9ECA}"/>
                </a:ext>
              </a:extLst>
            </p:cNvPr>
            <p:cNvGrpSpPr/>
            <p:nvPr/>
          </p:nvGrpSpPr>
          <p:grpSpPr>
            <a:xfrm>
              <a:off x="1715030" y="1465400"/>
              <a:ext cx="6800301" cy="1015582"/>
              <a:chOff x="2666398" y="1466499"/>
              <a:chExt cx="6800301" cy="1015582"/>
            </a:xfrm>
          </p:grpSpPr>
          <p:sp>
            <p:nvSpPr>
              <p:cNvPr id="138" name="Trapezoid 137">
                <a:extLst>
                  <a:ext uri="{FF2B5EF4-FFF2-40B4-BE49-F238E27FC236}">
                    <a16:creationId xmlns:a16="http://schemas.microsoft.com/office/drawing/2014/main" id="{12AE270E-741E-6043-BAE0-AD736F1C3CB7}"/>
                  </a:ext>
                </a:extLst>
              </p:cNvPr>
              <p:cNvSpPr/>
              <p:nvPr/>
            </p:nvSpPr>
            <p:spPr>
              <a:xfrm>
                <a:off x="2666398" y="1466499"/>
                <a:ext cx="6800301" cy="971901"/>
              </a:xfrm>
              <a:prstGeom prst="trapezoid">
                <a:avLst>
                  <a:gd name="adj" fmla="val 88354"/>
                </a:avLst>
              </a:prstGeom>
              <a:solidFill>
                <a:schemeClr val="accent6">
                  <a:lumMod val="20000"/>
                  <a:lumOff val="80000"/>
                </a:schemeClr>
              </a:solidFill>
              <a:ln>
                <a:solidFill>
                  <a:schemeClr val="tx2"/>
                </a:solidFill>
              </a:ln>
              <a:effectLst>
                <a:outerShdw blurRad="50800" dist="38100" dir="2700000" algn="tl" rotWithShape="0">
                  <a:schemeClr val="bg1">
                    <a:alpha val="4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93">
                  <a:defRPr/>
                </a:pPr>
                <a:endParaRPr lang="en-US" sz="3199">
                  <a:solidFill>
                    <a:srgbClr val="111820"/>
                  </a:solidFill>
                  <a:latin typeface="Arial" panose="020B0604020202020204"/>
                </a:endParaRPr>
              </a:p>
            </p:txBody>
          </p:sp>
          <p:sp>
            <p:nvSpPr>
              <p:cNvPr id="139" name="TextBox 138">
                <a:extLst>
                  <a:ext uri="{FF2B5EF4-FFF2-40B4-BE49-F238E27FC236}">
                    <a16:creationId xmlns:a16="http://schemas.microsoft.com/office/drawing/2014/main" id="{6B08E30F-3596-AD4A-97BD-823AA04D8BD3}"/>
                  </a:ext>
                </a:extLst>
              </p:cNvPr>
              <p:cNvSpPr txBox="1"/>
              <p:nvPr/>
            </p:nvSpPr>
            <p:spPr>
              <a:xfrm>
                <a:off x="4481999" y="2160898"/>
                <a:ext cx="4126358" cy="305578"/>
              </a:xfrm>
              <a:prstGeom prst="rect">
                <a:avLst/>
              </a:prstGeom>
              <a:solidFill>
                <a:schemeClr val="accent6"/>
              </a:solidFill>
            </p:spPr>
            <p:txBody>
              <a:bodyPr wrap="square" rtlCol="0" anchor="ctr" anchorCtr="0">
                <a:spAutoFit/>
              </a:bodyPr>
              <a:lstStyle/>
              <a:p>
                <a:pPr algn="ctr" defTabSz="609493">
                  <a:defRPr/>
                </a:pPr>
                <a:r>
                  <a:rPr lang="en-US" sz="1333">
                    <a:solidFill>
                      <a:srgbClr val="FFFFFF"/>
                    </a:solidFill>
                    <a:latin typeface="Arial" panose="020B0604020202020204"/>
                  </a:rPr>
                  <a:t>Orchestration &amp; Management</a:t>
                </a:r>
              </a:p>
            </p:txBody>
          </p:sp>
          <p:sp>
            <p:nvSpPr>
              <p:cNvPr id="140" name="TextBox 139">
                <a:extLst>
                  <a:ext uri="{FF2B5EF4-FFF2-40B4-BE49-F238E27FC236}">
                    <a16:creationId xmlns:a16="http://schemas.microsoft.com/office/drawing/2014/main" id="{0FAF126A-2105-BC49-B9FE-20FF2CB29294}"/>
                  </a:ext>
                </a:extLst>
              </p:cNvPr>
              <p:cNvSpPr txBox="1"/>
              <p:nvPr/>
            </p:nvSpPr>
            <p:spPr>
              <a:xfrm>
                <a:off x="4480380" y="1491481"/>
                <a:ext cx="1839158" cy="297454"/>
              </a:xfrm>
              <a:prstGeom prst="rect">
                <a:avLst/>
              </a:prstGeom>
              <a:noFill/>
            </p:spPr>
            <p:txBody>
              <a:bodyPr wrap="none" rtlCol="0">
                <a:spAutoFit/>
              </a:bodyPr>
              <a:lstStyle/>
              <a:p>
                <a:pPr defTabSz="609493">
                  <a:defRPr/>
                </a:pPr>
                <a:r>
                  <a:rPr lang="en-US" sz="1333">
                    <a:solidFill>
                      <a:srgbClr val="111820"/>
                    </a:solidFill>
                    <a:latin typeface="Arial" panose="020B0604020202020204"/>
                  </a:rPr>
                  <a:t>SDN Control   Ansible</a:t>
                </a:r>
              </a:p>
            </p:txBody>
          </p:sp>
          <p:sp>
            <p:nvSpPr>
              <p:cNvPr id="141" name="TextBox 140">
                <a:extLst>
                  <a:ext uri="{FF2B5EF4-FFF2-40B4-BE49-F238E27FC236}">
                    <a16:creationId xmlns:a16="http://schemas.microsoft.com/office/drawing/2014/main" id="{7A8CCA79-0B94-8344-8123-8876C6AB6265}"/>
                  </a:ext>
                </a:extLst>
              </p:cNvPr>
              <p:cNvSpPr txBox="1"/>
              <p:nvPr/>
            </p:nvSpPr>
            <p:spPr>
              <a:xfrm>
                <a:off x="6283780" y="1491481"/>
                <a:ext cx="639919" cy="297454"/>
              </a:xfrm>
              <a:prstGeom prst="rect">
                <a:avLst/>
              </a:prstGeom>
              <a:noFill/>
            </p:spPr>
            <p:txBody>
              <a:bodyPr wrap="none" rtlCol="0">
                <a:spAutoFit/>
              </a:bodyPr>
              <a:lstStyle/>
              <a:p>
                <a:pPr defTabSz="609493">
                  <a:defRPr/>
                </a:pPr>
                <a:r>
                  <a:rPr lang="en-US" sz="1333">
                    <a:solidFill>
                      <a:srgbClr val="111820"/>
                    </a:solidFill>
                    <a:latin typeface="Arial" panose="020B0604020202020204"/>
                  </a:rPr>
                  <a:t>Policy</a:t>
                </a:r>
              </a:p>
            </p:txBody>
          </p:sp>
          <p:sp>
            <p:nvSpPr>
              <p:cNvPr id="142" name="TextBox 141">
                <a:extLst>
                  <a:ext uri="{FF2B5EF4-FFF2-40B4-BE49-F238E27FC236}">
                    <a16:creationId xmlns:a16="http://schemas.microsoft.com/office/drawing/2014/main" id="{69E9298A-0DF9-FE4C-B5B9-E1B8446014E2}"/>
                  </a:ext>
                </a:extLst>
              </p:cNvPr>
              <p:cNvSpPr txBox="1"/>
              <p:nvPr/>
            </p:nvSpPr>
            <p:spPr>
              <a:xfrm>
                <a:off x="4858437" y="1827203"/>
                <a:ext cx="1277914" cy="297454"/>
              </a:xfrm>
              <a:prstGeom prst="rect">
                <a:avLst/>
              </a:prstGeom>
              <a:noFill/>
            </p:spPr>
            <p:txBody>
              <a:bodyPr wrap="none" rtlCol="0">
                <a:spAutoFit/>
              </a:bodyPr>
              <a:lstStyle/>
              <a:p>
                <a:pPr defTabSz="609493">
                  <a:defRPr/>
                </a:pPr>
                <a:r>
                  <a:rPr lang="en-US" sz="1333" dirty="0">
                    <a:solidFill>
                      <a:srgbClr val="111820"/>
                    </a:solidFill>
                    <a:latin typeface="Arial" panose="020B0604020202020204"/>
                  </a:rPr>
                  <a:t>Puppet    Chef</a:t>
                </a:r>
              </a:p>
            </p:txBody>
          </p:sp>
          <p:sp>
            <p:nvSpPr>
              <p:cNvPr id="143" name="Right Arrow 142">
                <a:extLst>
                  <a:ext uri="{FF2B5EF4-FFF2-40B4-BE49-F238E27FC236}">
                    <a16:creationId xmlns:a16="http://schemas.microsoft.com/office/drawing/2014/main" id="{6CF83B80-D942-9341-95A5-8BFD80321F65}"/>
                  </a:ext>
                </a:extLst>
              </p:cNvPr>
              <p:cNvSpPr/>
              <p:nvPr/>
            </p:nvSpPr>
            <p:spPr>
              <a:xfrm>
                <a:off x="3058626" y="1515057"/>
                <a:ext cx="1435586" cy="967024"/>
              </a:xfrm>
              <a:prstGeom prst="rightArrow">
                <a:avLst/>
              </a:prstGeom>
              <a:solidFill>
                <a:schemeClr val="bg1">
                  <a:lumMod val="95000"/>
                </a:schemeClr>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93">
                  <a:defRPr/>
                </a:pPr>
                <a:r>
                  <a:rPr lang="en-US" sz="1200">
                    <a:solidFill>
                      <a:srgbClr val="111820"/>
                    </a:solidFill>
                    <a:latin typeface="Arial" panose="020B0604020202020204"/>
                  </a:rPr>
                  <a:t>Automation</a:t>
                </a:r>
              </a:p>
            </p:txBody>
          </p:sp>
          <p:sp>
            <p:nvSpPr>
              <p:cNvPr id="144" name="TextBox 143">
                <a:extLst>
                  <a:ext uri="{FF2B5EF4-FFF2-40B4-BE49-F238E27FC236}">
                    <a16:creationId xmlns:a16="http://schemas.microsoft.com/office/drawing/2014/main" id="{9C118B93-4286-FC44-856A-FDCB13EE8DE1}"/>
                  </a:ext>
                </a:extLst>
              </p:cNvPr>
              <p:cNvSpPr txBox="1"/>
              <p:nvPr/>
            </p:nvSpPr>
            <p:spPr>
              <a:xfrm>
                <a:off x="6193581" y="1820012"/>
                <a:ext cx="668773" cy="297454"/>
              </a:xfrm>
              <a:prstGeom prst="rect">
                <a:avLst/>
              </a:prstGeom>
              <a:noFill/>
            </p:spPr>
            <p:txBody>
              <a:bodyPr wrap="none" rtlCol="0">
                <a:spAutoFit/>
              </a:bodyPr>
              <a:lstStyle/>
              <a:p>
                <a:pPr defTabSz="609493">
                  <a:defRPr/>
                </a:pPr>
                <a:r>
                  <a:rPr lang="en-US" sz="1333">
                    <a:solidFill>
                      <a:srgbClr val="111820"/>
                    </a:solidFill>
                    <a:latin typeface="Arial" panose="020B0604020202020204"/>
                  </a:rPr>
                  <a:t>ONAP</a:t>
                </a:r>
              </a:p>
            </p:txBody>
          </p:sp>
        </p:grpSp>
        <p:sp>
          <p:nvSpPr>
            <p:cNvPr id="137" name="TextBox 136">
              <a:extLst>
                <a:ext uri="{FF2B5EF4-FFF2-40B4-BE49-F238E27FC236}">
                  <a16:creationId xmlns:a16="http://schemas.microsoft.com/office/drawing/2014/main" id="{2E1977AF-6176-A546-AAAE-68ACD4FF1832}"/>
                </a:ext>
              </a:extLst>
            </p:cNvPr>
            <p:cNvSpPr txBox="1"/>
            <p:nvPr/>
          </p:nvSpPr>
          <p:spPr>
            <a:xfrm>
              <a:off x="5934955" y="1488914"/>
              <a:ext cx="1056700" cy="297454"/>
            </a:xfrm>
            <a:prstGeom prst="rect">
              <a:avLst/>
            </a:prstGeom>
            <a:noFill/>
          </p:spPr>
          <p:txBody>
            <a:bodyPr wrap="none" rtlCol="0">
              <a:spAutoFit/>
            </a:bodyPr>
            <a:lstStyle/>
            <a:p>
              <a:pPr defTabSz="609493">
                <a:defRPr/>
              </a:pPr>
              <a:r>
                <a:rPr lang="en-US" sz="1333">
                  <a:solidFill>
                    <a:srgbClr val="111820"/>
                  </a:solidFill>
                  <a:latin typeface="Arial" panose="020B0604020202020204"/>
                </a:rPr>
                <a:t>Kubernetes</a:t>
              </a:r>
            </a:p>
          </p:txBody>
        </p:sp>
      </p:grpSp>
      <p:sp>
        <p:nvSpPr>
          <p:cNvPr id="2" name="Title 1"/>
          <p:cNvSpPr>
            <a:spLocks noGrp="1"/>
          </p:cNvSpPr>
          <p:nvPr>
            <p:ph type="title"/>
          </p:nvPr>
        </p:nvSpPr>
        <p:spPr>
          <a:xfrm>
            <a:off x="0" y="52148"/>
            <a:ext cx="12192000" cy="940703"/>
          </a:xfrm>
        </p:spPr>
        <p:txBody>
          <a:bodyPr>
            <a:noAutofit/>
          </a:bodyPr>
          <a:lstStyle/>
          <a:p>
            <a:r>
              <a:rPr lang="en-US" sz="3400" i="1" u="sng" dirty="0">
                <a:latin typeface="+mn-lt"/>
              </a:rPr>
              <a:t>KEY</a:t>
            </a:r>
            <a:r>
              <a:rPr lang="en-US" sz="3400" dirty="0">
                <a:latin typeface="+mn-lt"/>
              </a:rPr>
              <a:t> </a:t>
            </a:r>
            <a:r>
              <a:rPr lang="en-US" sz="3400" b="1" dirty="0">
                <a:latin typeface="+mn-lt"/>
              </a:rPr>
              <a:t>   For Any Network Operators Advanced Visibility &amp; Analytics is a </a:t>
            </a:r>
            <a:r>
              <a:rPr lang="en-US" sz="3400" b="1" dirty="0">
                <a:solidFill>
                  <a:srgbClr val="00B050"/>
                </a:solidFill>
                <a:latin typeface="+mn-lt"/>
              </a:rPr>
              <a:t>MUST</a:t>
            </a:r>
          </a:p>
        </p:txBody>
      </p:sp>
      <p:grpSp>
        <p:nvGrpSpPr>
          <p:cNvPr id="3" name="Group 2">
            <a:extLst>
              <a:ext uri="{FF2B5EF4-FFF2-40B4-BE49-F238E27FC236}">
                <a16:creationId xmlns:a16="http://schemas.microsoft.com/office/drawing/2014/main" id="{2BAA95A5-4B14-BA40-8DE8-C0EEF6C20323}"/>
              </a:ext>
            </a:extLst>
          </p:cNvPr>
          <p:cNvGrpSpPr/>
          <p:nvPr/>
        </p:nvGrpSpPr>
        <p:grpSpPr>
          <a:xfrm>
            <a:off x="7285161" y="1538272"/>
            <a:ext cx="4032024" cy="3733800"/>
            <a:chOff x="7207373" y="2093322"/>
            <a:chExt cx="4032024" cy="3733800"/>
          </a:xfrm>
        </p:grpSpPr>
        <p:sp>
          <p:nvSpPr>
            <p:cNvPr id="8" name="Freeform 7">
              <a:extLst>
                <a:ext uri="{FF2B5EF4-FFF2-40B4-BE49-F238E27FC236}">
                  <a16:creationId xmlns:a16="http://schemas.microsoft.com/office/drawing/2014/main" id="{47DEF55F-77F5-8540-B917-32852830C57F}"/>
                </a:ext>
              </a:extLst>
            </p:cNvPr>
            <p:cNvSpPr/>
            <p:nvPr/>
          </p:nvSpPr>
          <p:spPr>
            <a:xfrm rot="16200000">
              <a:off x="6410671" y="3167537"/>
              <a:ext cx="3457724" cy="1499438"/>
            </a:xfrm>
            <a:custGeom>
              <a:avLst/>
              <a:gdLst>
                <a:gd name="connsiteX0" fmla="*/ 1094509 w 2840182"/>
                <a:gd name="connsiteY0" fmla="*/ 1316182 h 1343891"/>
                <a:gd name="connsiteX1" fmla="*/ 0 w 2840182"/>
                <a:gd name="connsiteY1" fmla="*/ 0 h 1343891"/>
                <a:gd name="connsiteX2" fmla="*/ 2840182 w 2840182"/>
                <a:gd name="connsiteY2" fmla="*/ 13854 h 1343891"/>
                <a:gd name="connsiteX3" fmla="*/ 1399309 w 2840182"/>
                <a:gd name="connsiteY3" fmla="*/ 1343891 h 1343891"/>
                <a:gd name="connsiteX4" fmla="*/ 1094509 w 2840182"/>
                <a:gd name="connsiteY4" fmla="*/ 1316182 h 1343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0182" h="1343891">
                  <a:moveTo>
                    <a:pt x="1094509" y="1316182"/>
                  </a:moveTo>
                  <a:lnTo>
                    <a:pt x="0" y="0"/>
                  </a:lnTo>
                  <a:lnTo>
                    <a:pt x="2840182" y="13854"/>
                  </a:lnTo>
                  <a:lnTo>
                    <a:pt x="1399309" y="1343891"/>
                  </a:lnTo>
                  <a:lnTo>
                    <a:pt x="1094509" y="1316182"/>
                  </a:lnTo>
                  <a:close/>
                </a:path>
              </a:pathLst>
            </a:custGeom>
            <a:gradFill flip="none" rotWithShape="1">
              <a:gsLst>
                <a:gs pos="0">
                  <a:schemeClr val="bg1">
                    <a:lumMod val="95000"/>
                  </a:schemeClr>
                </a:gs>
                <a:gs pos="87000">
                  <a:schemeClr val="bg1">
                    <a:lumMod val="65000"/>
                  </a:schemeClr>
                </a:gs>
              </a:gsLst>
              <a:lin ang="5400000" scaled="0"/>
              <a:tileRect/>
            </a:gra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9493">
                <a:defRPr/>
              </a:pPr>
              <a:endParaRPr lang="en-US" sz="1600">
                <a:solidFill>
                  <a:srgbClr val="FFFFFF"/>
                </a:solidFill>
                <a:latin typeface="Arial" panose="020B0604020202020204"/>
              </a:endParaRPr>
            </a:p>
          </p:txBody>
        </p:sp>
        <p:sp>
          <p:nvSpPr>
            <p:cNvPr id="7" name="Rectangle 6">
              <a:extLst>
                <a:ext uri="{FF2B5EF4-FFF2-40B4-BE49-F238E27FC236}">
                  <a16:creationId xmlns:a16="http://schemas.microsoft.com/office/drawing/2014/main" id="{B869150E-90D7-174D-9D71-0E1E65CC605A}"/>
                </a:ext>
              </a:extLst>
            </p:cNvPr>
            <p:cNvSpPr/>
            <p:nvPr/>
          </p:nvSpPr>
          <p:spPr>
            <a:xfrm>
              <a:off x="8457599" y="2397549"/>
              <a:ext cx="2731726" cy="3429573"/>
            </a:xfrm>
            <a:prstGeom prst="rect">
              <a:avLst/>
            </a:prstGeom>
            <a:solidFill>
              <a:schemeClr val="bg1">
                <a:lumMod val="85000"/>
              </a:schemeClr>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9493">
                <a:defRPr/>
              </a:pPr>
              <a:endParaRPr lang="en-US" sz="1600">
                <a:solidFill>
                  <a:srgbClr val="FFFFFF"/>
                </a:solidFill>
                <a:latin typeface="Arial" panose="020B0604020202020204"/>
              </a:endParaRPr>
            </a:p>
          </p:txBody>
        </p:sp>
        <p:sp>
          <p:nvSpPr>
            <p:cNvPr id="51" name="TextBox 50"/>
            <p:cNvSpPr txBox="1"/>
            <p:nvPr/>
          </p:nvSpPr>
          <p:spPr>
            <a:xfrm>
              <a:off x="8638700" y="5058645"/>
              <a:ext cx="2600697" cy="502573"/>
            </a:xfrm>
            <a:prstGeom prst="rect">
              <a:avLst/>
            </a:prstGeom>
            <a:noFill/>
          </p:spPr>
          <p:txBody>
            <a:bodyPr wrap="square" rtlCol="0" anchor="ctr" anchorCtr="0">
              <a:spAutoFit/>
            </a:bodyPr>
            <a:lstStyle/>
            <a:p>
              <a:pPr marL="0" lvl="1" algn="ctr" defTabSz="609493">
                <a:defRPr/>
              </a:pPr>
              <a:r>
                <a:rPr lang="en-US" sz="1333">
                  <a:solidFill>
                    <a:srgbClr val="111820"/>
                  </a:solidFill>
                  <a:latin typeface="Arial" panose="020B0604020202020204"/>
                </a:rPr>
                <a:t>Multi-Layer, Multi-Domain Monitoring</a:t>
              </a:r>
            </a:p>
          </p:txBody>
        </p:sp>
        <p:sp>
          <p:nvSpPr>
            <p:cNvPr id="52" name="TextBox 51"/>
            <p:cNvSpPr txBox="1"/>
            <p:nvPr/>
          </p:nvSpPr>
          <p:spPr>
            <a:xfrm>
              <a:off x="8456612" y="2581349"/>
              <a:ext cx="2732713" cy="502573"/>
            </a:xfrm>
            <a:prstGeom prst="rect">
              <a:avLst/>
            </a:prstGeom>
            <a:noFill/>
          </p:spPr>
          <p:txBody>
            <a:bodyPr wrap="square" rtlCol="0" anchor="ctr" anchorCtr="0">
              <a:spAutoFit/>
            </a:bodyPr>
            <a:lstStyle/>
            <a:p>
              <a:pPr marL="0" lvl="1" algn="ctr" defTabSz="609493">
                <a:defRPr/>
              </a:pPr>
              <a:r>
                <a:rPr lang="en-US" sz="1333" dirty="0">
                  <a:solidFill>
                    <a:srgbClr val="111820"/>
                  </a:solidFill>
                  <a:latin typeface="Arial" panose="020B0604020202020204"/>
                </a:rPr>
                <a:t>End-to-End</a:t>
              </a:r>
            </a:p>
            <a:p>
              <a:pPr marL="0" lvl="1" algn="ctr" defTabSz="609493">
                <a:defRPr/>
              </a:pPr>
              <a:r>
                <a:rPr lang="en-US" sz="1333" dirty="0">
                  <a:solidFill>
                    <a:srgbClr val="111820"/>
                  </a:solidFill>
                  <a:latin typeface="Arial" panose="020B0604020202020204"/>
                </a:rPr>
                <a:t>Service/App Monitoring</a:t>
              </a:r>
            </a:p>
          </p:txBody>
        </p:sp>
        <p:sp>
          <p:nvSpPr>
            <p:cNvPr id="72" name="TextBox 71"/>
            <p:cNvSpPr txBox="1"/>
            <p:nvPr/>
          </p:nvSpPr>
          <p:spPr>
            <a:xfrm>
              <a:off x="8506685" y="3244342"/>
              <a:ext cx="2732712" cy="296780"/>
            </a:xfrm>
            <a:prstGeom prst="rect">
              <a:avLst/>
            </a:prstGeom>
            <a:noFill/>
          </p:spPr>
          <p:txBody>
            <a:bodyPr wrap="square" rtlCol="0" anchor="ctr" anchorCtr="0">
              <a:spAutoFit/>
            </a:bodyPr>
            <a:lstStyle/>
            <a:p>
              <a:pPr marL="0" lvl="1" algn="ctr" defTabSz="609493">
                <a:defRPr/>
              </a:pPr>
              <a:r>
                <a:rPr lang="en-US" sz="1333">
                  <a:solidFill>
                    <a:srgbClr val="111820"/>
                  </a:solidFill>
                  <a:latin typeface="Arial" panose="020B0604020202020204"/>
                </a:rPr>
                <a:t>N/S/E/W Visibility</a:t>
              </a:r>
            </a:p>
          </p:txBody>
        </p:sp>
        <p:sp>
          <p:nvSpPr>
            <p:cNvPr id="55" name="TextBox 54">
              <a:extLst>
                <a:ext uri="{FF2B5EF4-FFF2-40B4-BE49-F238E27FC236}">
                  <a16:creationId xmlns:a16="http://schemas.microsoft.com/office/drawing/2014/main" id="{000FEF6F-FD83-5645-B577-4BA046B8DF51}"/>
                </a:ext>
              </a:extLst>
            </p:cNvPr>
            <p:cNvSpPr txBox="1"/>
            <p:nvPr/>
          </p:nvSpPr>
          <p:spPr>
            <a:xfrm>
              <a:off x="8844381" y="4531722"/>
              <a:ext cx="2242616" cy="297454"/>
            </a:xfrm>
            <a:prstGeom prst="rect">
              <a:avLst/>
            </a:prstGeom>
            <a:noFill/>
          </p:spPr>
          <p:txBody>
            <a:bodyPr wrap="square" rtlCol="0" anchor="ctr" anchorCtr="0">
              <a:spAutoFit/>
            </a:bodyPr>
            <a:lstStyle/>
            <a:p>
              <a:pPr marL="0" lvl="1" algn="ctr" defTabSz="609493">
                <a:defRPr/>
              </a:pPr>
              <a:r>
                <a:rPr lang="en-US" sz="1333">
                  <a:solidFill>
                    <a:srgbClr val="111820"/>
                  </a:solidFill>
                  <a:latin typeface="Arial" panose="020B0604020202020204"/>
                </a:rPr>
                <a:t>Automation/Orchestration</a:t>
              </a:r>
            </a:p>
          </p:txBody>
        </p:sp>
        <p:sp>
          <p:nvSpPr>
            <p:cNvPr id="10" name="Rectangle 9">
              <a:extLst>
                <a:ext uri="{FF2B5EF4-FFF2-40B4-BE49-F238E27FC236}">
                  <a16:creationId xmlns:a16="http://schemas.microsoft.com/office/drawing/2014/main" id="{16279D45-CDA3-6547-AFEB-8B1C9A933158}"/>
                </a:ext>
              </a:extLst>
            </p:cNvPr>
            <p:cNvSpPr/>
            <p:nvPr/>
          </p:nvSpPr>
          <p:spPr>
            <a:xfrm>
              <a:off x="9104753" y="4081868"/>
              <a:ext cx="1714059" cy="297454"/>
            </a:xfrm>
            <a:prstGeom prst="rect">
              <a:avLst/>
            </a:prstGeom>
          </p:spPr>
          <p:txBody>
            <a:bodyPr wrap="none">
              <a:spAutoFit/>
            </a:bodyPr>
            <a:lstStyle/>
            <a:p>
              <a:pPr marL="0" lvl="1" algn="ctr" defTabSz="609493">
                <a:defRPr/>
              </a:pPr>
              <a:r>
                <a:rPr lang="en-US" sz="1333" dirty="0">
                  <a:solidFill>
                    <a:srgbClr val="111820"/>
                  </a:solidFill>
                  <a:latin typeface="Arial" panose="020B0604020202020204"/>
                </a:rPr>
                <a:t>Multi-Cloud Visibility</a:t>
              </a:r>
            </a:p>
          </p:txBody>
        </p:sp>
        <p:sp>
          <p:nvSpPr>
            <p:cNvPr id="57" name="Left Brace 56">
              <a:extLst>
                <a:ext uri="{FF2B5EF4-FFF2-40B4-BE49-F238E27FC236}">
                  <a16:creationId xmlns:a16="http://schemas.microsoft.com/office/drawing/2014/main" id="{7F6354EA-C406-0440-A6F5-2065480ED250}"/>
                </a:ext>
              </a:extLst>
            </p:cNvPr>
            <p:cNvSpPr/>
            <p:nvPr/>
          </p:nvSpPr>
          <p:spPr>
            <a:xfrm flipH="1">
              <a:off x="7207373" y="2093322"/>
              <a:ext cx="258639" cy="3552797"/>
            </a:xfrm>
            <a:prstGeom prst="leftBrace">
              <a:avLst>
                <a:gd name="adj1" fmla="val 40943"/>
                <a:gd name="adj2" fmla="val 50000"/>
              </a:avLst>
            </a:prstGeom>
            <a:ln w="19050" cmpd="sng">
              <a:solidFill>
                <a:schemeClr val="accent1"/>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defTabSz="609493">
                <a:defRPr/>
              </a:pPr>
              <a:endParaRPr lang="en-US" sz="3199">
                <a:solidFill>
                  <a:srgbClr val="111820"/>
                </a:solidFill>
                <a:latin typeface="Arial" panose="020B0604020202020204"/>
              </a:endParaRPr>
            </a:p>
          </p:txBody>
        </p:sp>
      </p:grpSp>
      <p:pic>
        <p:nvPicPr>
          <p:cNvPr id="81" name="Picture 80">
            <a:extLst>
              <a:ext uri="{FF2B5EF4-FFF2-40B4-BE49-F238E27FC236}">
                <a16:creationId xmlns:a16="http://schemas.microsoft.com/office/drawing/2014/main" id="{5BC26DC6-BE49-DA4D-BC68-1520767AA3FA}"/>
              </a:ext>
            </a:extLst>
          </p:cNvPr>
          <p:cNvPicPr>
            <a:picLocks noChangeAspect="1"/>
          </p:cNvPicPr>
          <p:nvPr/>
        </p:nvPicPr>
        <p:blipFill>
          <a:blip r:embed="rId3"/>
          <a:stretch>
            <a:fillRect/>
          </a:stretch>
        </p:blipFill>
        <p:spPr>
          <a:xfrm>
            <a:off x="7772400" y="2624472"/>
            <a:ext cx="1460254" cy="1460254"/>
          </a:xfrm>
          <a:prstGeom prst="rect">
            <a:avLst/>
          </a:prstGeom>
        </p:spPr>
      </p:pic>
      <p:sp>
        <p:nvSpPr>
          <p:cNvPr id="86" name="TextBox 85">
            <a:extLst>
              <a:ext uri="{FF2B5EF4-FFF2-40B4-BE49-F238E27FC236}">
                <a16:creationId xmlns:a16="http://schemas.microsoft.com/office/drawing/2014/main" id="{2FD575C4-7762-A14A-8EFD-3CFC17BBAA3E}"/>
              </a:ext>
            </a:extLst>
          </p:cNvPr>
          <p:cNvSpPr txBox="1"/>
          <p:nvPr/>
        </p:nvSpPr>
        <p:spPr>
          <a:xfrm>
            <a:off x="8074333" y="3177958"/>
            <a:ext cx="858313" cy="406265"/>
          </a:xfrm>
          <a:prstGeom prst="rect">
            <a:avLst/>
          </a:prstGeom>
          <a:noFill/>
        </p:spPr>
        <p:txBody>
          <a:bodyPr wrap="square" lIns="18288" tIns="18288" rIns="18288" bIns="18288" rtlCol="0" anchor="ctr" anchorCtr="0">
            <a:spAutoFit/>
          </a:bodyPr>
          <a:lstStyle/>
          <a:p>
            <a:pPr algn="ctr" defTabSz="609493">
              <a:defRPr/>
            </a:pPr>
            <a:r>
              <a:rPr lang="en-US" sz="1200" b="1" dirty="0">
                <a:solidFill>
                  <a:srgbClr val="53565A"/>
                </a:solidFill>
                <a:latin typeface="Arial" panose="020B0604020202020204"/>
              </a:rPr>
              <a:t>META</a:t>
            </a:r>
            <a:br>
              <a:rPr lang="en-US" sz="1200" b="1" dirty="0">
                <a:solidFill>
                  <a:srgbClr val="53565A"/>
                </a:solidFill>
                <a:latin typeface="Arial" panose="020B0604020202020204"/>
              </a:rPr>
            </a:br>
            <a:r>
              <a:rPr lang="en-US" sz="1200" b="1" dirty="0">
                <a:solidFill>
                  <a:srgbClr val="53565A"/>
                </a:solidFill>
                <a:latin typeface="Arial" panose="020B0604020202020204"/>
              </a:rPr>
              <a:t>DATA</a:t>
            </a:r>
          </a:p>
        </p:txBody>
      </p:sp>
      <p:pic>
        <p:nvPicPr>
          <p:cNvPr id="92" name="Picture 91">
            <a:extLst>
              <a:ext uri="{FF2B5EF4-FFF2-40B4-BE49-F238E27FC236}">
                <a16:creationId xmlns:a16="http://schemas.microsoft.com/office/drawing/2014/main" id="{FBE7DA94-56A6-E145-A14C-BEE77AA07D19}"/>
              </a:ext>
            </a:extLst>
          </p:cNvPr>
          <p:cNvPicPr>
            <a:picLocks noChangeAspect="1"/>
          </p:cNvPicPr>
          <p:nvPr/>
        </p:nvPicPr>
        <p:blipFill rotWithShape="1">
          <a:blip r:embed="rId4"/>
          <a:srcRect l="25438"/>
          <a:stretch/>
        </p:blipFill>
        <p:spPr>
          <a:xfrm>
            <a:off x="8926924" y="3214672"/>
            <a:ext cx="2340190" cy="165100"/>
          </a:xfrm>
          <a:prstGeom prst="rect">
            <a:avLst/>
          </a:prstGeom>
        </p:spPr>
      </p:pic>
      <p:sp>
        <p:nvSpPr>
          <p:cNvPr id="60" name="TextBox 59">
            <a:extLst>
              <a:ext uri="{FF2B5EF4-FFF2-40B4-BE49-F238E27FC236}">
                <a16:creationId xmlns:a16="http://schemas.microsoft.com/office/drawing/2014/main" id="{D99A8D2C-0709-B044-8E7B-C4D7B2664967}"/>
              </a:ext>
            </a:extLst>
          </p:cNvPr>
          <p:cNvSpPr txBox="1"/>
          <p:nvPr/>
        </p:nvSpPr>
        <p:spPr>
          <a:xfrm>
            <a:off x="2660386" y="4454641"/>
            <a:ext cx="535724" cy="297454"/>
          </a:xfrm>
          <a:prstGeom prst="rect">
            <a:avLst/>
          </a:prstGeom>
          <a:noFill/>
        </p:spPr>
        <p:txBody>
          <a:bodyPr wrap="none" rtlCol="0">
            <a:spAutoFit/>
          </a:bodyPr>
          <a:lstStyle/>
          <a:p>
            <a:pPr algn="ctr" defTabSz="609493">
              <a:defRPr/>
            </a:pPr>
            <a:r>
              <a:rPr lang="en-US" sz="1333" dirty="0">
                <a:solidFill>
                  <a:srgbClr val="111820"/>
                </a:solidFill>
                <a:latin typeface="Arial" panose="020B0604020202020204"/>
              </a:rPr>
              <a:t>FBB</a:t>
            </a:r>
          </a:p>
        </p:txBody>
      </p:sp>
      <p:sp>
        <p:nvSpPr>
          <p:cNvPr id="61" name="TextBox 60">
            <a:extLst>
              <a:ext uri="{FF2B5EF4-FFF2-40B4-BE49-F238E27FC236}">
                <a16:creationId xmlns:a16="http://schemas.microsoft.com/office/drawing/2014/main" id="{AA97E6D4-C0FF-464B-93D3-0FE8267BFF21}"/>
              </a:ext>
            </a:extLst>
          </p:cNvPr>
          <p:cNvSpPr txBox="1"/>
          <p:nvPr/>
        </p:nvSpPr>
        <p:spPr>
          <a:xfrm>
            <a:off x="2451100" y="4205272"/>
            <a:ext cx="1239442" cy="297454"/>
          </a:xfrm>
          <a:prstGeom prst="rect">
            <a:avLst/>
          </a:prstGeom>
          <a:noFill/>
        </p:spPr>
        <p:txBody>
          <a:bodyPr wrap="none" rtlCol="0">
            <a:spAutoFit/>
          </a:bodyPr>
          <a:lstStyle/>
          <a:p>
            <a:pPr algn="ctr" defTabSz="609493">
              <a:defRPr/>
            </a:pPr>
            <a:r>
              <a:rPr lang="en-US" sz="1333" dirty="0">
                <a:solidFill>
                  <a:srgbClr val="111820"/>
                </a:solidFill>
                <a:latin typeface="Arial" panose="020B0604020202020204"/>
              </a:rPr>
              <a:t>2G/3G/4G/5G</a:t>
            </a:r>
          </a:p>
        </p:txBody>
      </p:sp>
      <p:sp>
        <p:nvSpPr>
          <p:cNvPr id="62" name="TextBox 61">
            <a:extLst>
              <a:ext uri="{FF2B5EF4-FFF2-40B4-BE49-F238E27FC236}">
                <a16:creationId xmlns:a16="http://schemas.microsoft.com/office/drawing/2014/main" id="{72EE1AC8-7A1E-814B-941A-835BDE4D5557}"/>
              </a:ext>
            </a:extLst>
          </p:cNvPr>
          <p:cNvSpPr txBox="1"/>
          <p:nvPr/>
        </p:nvSpPr>
        <p:spPr>
          <a:xfrm>
            <a:off x="3672668" y="4205272"/>
            <a:ext cx="2119491" cy="297454"/>
          </a:xfrm>
          <a:prstGeom prst="rect">
            <a:avLst/>
          </a:prstGeom>
          <a:noFill/>
        </p:spPr>
        <p:txBody>
          <a:bodyPr wrap="none" rtlCol="0">
            <a:spAutoFit/>
          </a:bodyPr>
          <a:lstStyle/>
          <a:p>
            <a:pPr defTabSz="609493">
              <a:defRPr/>
            </a:pPr>
            <a:r>
              <a:rPr lang="en-US" sz="1333">
                <a:solidFill>
                  <a:srgbClr val="111820"/>
                </a:solidFill>
                <a:latin typeface="Arial" panose="020B0604020202020204"/>
              </a:rPr>
              <a:t>Core/Aggregation/Access</a:t>
            </a:r>
          </a:p>
        </p:txBody>
      </p:sp>
      <p:sp>
        <p:nvSpPr>
          <p:cNvPr id="63" name="TextBox 62">
            <a:extLst>
              <a:ext uri="{FF2B5EF4-FFF2-40B4-BE49-F238E27FC236}">
                <a16:creationId xmlns:a16="http://schemas.microsoft.com/office/drawing/2014/main" id="{C56B2A8F-81AD-5548-BD7C-8F6BBA6B3634}"/>
              </a:ext>
            </a:extLst>
          </p:cNvPr>
          <p:cNvSpPr txBox="1"/>
          <p:nvPr/>
        </p:nvSpPr>
        <p:spPr>
          <a:xfrm>
            <a:off x="3576671" y="4441218"/>
            <a:ext cx="649537" cy="297454"/>
          </a:xfrm>
          <a:prstGeom prst="rect">
            <a:avLst/>
          </a:prstGeom>
          <a:noFill/>
        </p:spPr>
        <p:txBody>
          <a:bodyPr wrap="none" rtlCol="0">
            <a:spAutoFit/>
          </a:bodyPr>
          <a:lstStyle/>
          <a:p>
            <a:pPr defTabSz="609493">
              <a:defRPr/>
            </a:pPr>
            <a:r>
              <a:rPr lang="en-US" sz="1333">
                <a:solidFill>
                  <a:srgbClr val="111820"/>
                </a:solidFill>
                <a:latin typeface="Arial" panose="020B0604020202020204"/>
              </a:rPr>
              <a:t>MPLS</a:t>
            </a:r>
          </a:p>
        </p:txBody>
      </p:sp>
      <p:sp>
        <p:nvSpPr>
          <p:cNvPr id="64" name="TextBox 63">
            <a:extLst>
              <a:ext uri="{FF2B5EF4-FFF2-40B4-BE49-F238E27FC236}">
                <a16:creationId xmlns:a16="http://schemas.microsoft.com/office/drawing/2014/main" id="{EBAE0315-4962-0B43-BD47-1B6987E207CE}"/>
              </a:ext>
            </a:extLst>
          </p:cNvPr>
          <p:cNvSpPr txBox="1"/>
          <p:nvPr/>
        </p:nvSpPr>
        <p:spPr>
          <a:xfrm>
            <a:off x="4536694" y="4421172"/>
            <a:ext cx="1756881" cy="297454"/>
          </a:xfrm>
          <a:prstGeom prst="rect">
            <a:avLst/>
          </a:prstGeom>
          <a:noFill/>
        </p:spPr>
        <p:txBody>
          <a:bodyPr wrap="square" rtlCol="0">
            <a:spAutoFit/>
          </a:bodyPr>
          <a:lstStyle/>
          <a:p>
            <a:pPr defTabSz="609493">
              <a:defRPr/>
            </a:pPr>
            <a:r>
              <a:rPr lang="en-US" sz="1333" dirty="0">
                <a:solidFill>
                  <a:srgbClr val="111820"/>
                </a:solidFill>
                <a:latin typeface="Arial" panose="020B0604020202020204"/>
              </a:rPr>
              <a:t>Ethernet            WIFI</a:t>
            </a:r>
          </a:p>
        </p:txBody>
      </p:sp>
      <p:sp>
        <p:nvSpPr>
          <p:cNvPr id="65" name="TextBox 64">
            <a:extLst>
              <a:ext uri="{FF2B5EF4-FFF2-40B4-BE49-F238E27FC236}">
                <a16:creationId xmlns:a16="http://schemas.microsoft.com/office/drawing/2014/main" id="{5039B28B-81D8-624A-939F-98EDBDE4BB86}"/>
              </a:ext>
            </a:extLst>
          </p:cNvPr>
          <p:cNvSpPr txBox="1"/>
          <p:nvPr/>
        </p:nvSpPr>
        <p:spPr>
          <a:xfrm>
            <a:off x="4853313" y="1512587"/>
            <a:ext cx="1125629" cy="297454"/>
          </a:xfrm>
          <a:prstGeom prst="rect">
            <a:avLst/>
          </a:prstGeom>
          <a:noFill/>
        </p:spPr>
        <p:txBody>
          <a:bodyPr wrap="none" rtlCol="0">
            <a:spAutoFit/>
          </a:bodyPr>
          <a:lstStyle/>
          <a:p>
            <a:pPr defTabSz="609493">
              <a:defRPr/>
            </a:pPr>
            <a:r>
              <a:rPr lang="en-US" sz="1333">
                <a:solidFill>
                  <a:srgbClr val="111820"/>
                </a:solidFill>
                <a:latin typeface="Arial" panose="020B0604020202020204"/>
              </a:rPr>
              <a:t>ETSI MANO</a:t>
            </a:r>
          </a:p>
        </p:txBody>
      </p:sp>
      <p:sp>
        <p:nvSpPr>
          <p:cNvPr id="70" name="TextBox 69">
            <a:extLst>
              <a:ext uri="{FF2B5EF4-FFF2-40B4-BE49-F238E27FC236}">
                <a16:creationId xmlns:a16="http://schemas.microsoft.com/office/drawing/2014/main" id="{60D9AE25-BECE-684C-8678-FA4269086496}"/>
              </a:ext>
            </a:extLst>
          </p:cNvPr>
          <p:cNvSpPr txBox="1"/>
          <p:nvPr/>
        </p:nvSpPr>
        <p:spPr>
          <a:xfrm>
            <a:off x="5874601" y="4214272"/>
            <a:ext cx="431528" cy="297454"/>
          </a:xfrm>
          <a:prstGeom prst="rect">
            <a:avLst/>
          </a:prstGeom>
          <a:noFill/>
        </p:spPr>
        <p:txBody>
          <a:bodyPr wrap="none" rtlCol="0">
            <a:spAutoFit/>
          </a:bodyPr>
          <a:lstStyle/>
          <a:p>
            <a:pPr algn="ctr" defTabSz="609493">
              <a:defRPr/>
            </a:pPr>
            <a:r>
              <a:rPr lang="en-US" sz="1333" dirty="0">
                <a:solidFill>
                  <a:srgbClr val="111820"/>
                </a:solidFill>
                <a:latin typeface="Arial" panose="020B0604020202020204"/>
              </a:rPr>
              <a:t>DC</a:t>
            </a:r>
          </a:p>
        </p:txBody>
      </p:sp>
      <p:grpSp>
        <p:nvGrpSpPr>
          <p:cNvPr id="18" name="Group 17">
            <a:extLst>
              <a:ext uri="{FF2B5EF4-FFF2-40B4-BE49-F238E27FC236}">
                <a16:creationId xmlns:a16="http://schemas.microsoft.com/office/drawing/2014/main" id="{8D1C07EF-169D-BBA9-979D-89AD8E59B662}"/>
              </a:ext>
            </a:extLst>
          </p:cNvPr>
          <p:cNvGrpSpPr/>
          <p:nvPr/>
        </p:nvGrpSpPr>
        <p:grpSpPr>
          <a:xfrm>
            <a:off x="120748" y="5927341"/>
            <a:ext cx="5252850" cy="490092"/>
            <a:chOff x="1441544" y="5210638"/>
            <a:chExt cx="5252850" cy="490092"/>
          </a:xfrm>
        </p:grpSpPr>
        <p:sp>
          <p:nvSpPr>
            <p:cNvPr id="4" name="Can 3">
              <a:extLst>
                <a:ext uri="{FF2B5EF4-FFF2-40B4-BE49-F238E27FC236}">
                  <a16:creationId xmlns:a16="http://schemas.microsoft.com/office/drawing/2014/main" id="{45C7CA96-FCE3-B564-16B1-85FDF975BF42}"/>
                </a:ext>
              </a:extLst>
            </p:cNvPr>
            <p:cNvSpPr/>
            <p:nvPr/>
          </p:nvSpPr>
          <p:spPr>
            <a:xfrm rot="5400000">
              <a:off x="1846472" y="4805710"/>
              <a:ext cx="490090" cy="1299946"/>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dirty="0"/>
            </a:p>
          </p:txBody>
        </p:sp>
        <p:sp>
          <p:nvSpPr>
            <p:cNvPr id="9" name="Can 8">
              <a:extLst>
                <a:ext uri="{FF2B5EF4-FFF2-40B4-BE49-F238E27FC236}">
                  <a16:creationId xmlns:a16="http://schemas.microsoft.com/office/drawing/2014/main" id="{6DB01E79-F812-DABE-EE2C-04A071220D2D}"/>
                </a:ext>
              </a:extLst>
            </p:cNvPr>
            <p:cNvSpPr/>
            <p:nvPr/>
          </p:nvSpPr>
          <p:spPr>
            <a:xfrm rot="5400000">
              <a:off x="3401627" y="4434022"/>
              <a:ext cx="490090" cy="2043322"/>
            </a:xfrm>
            <a:prstGeom prst="can">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dirty="0"/>
            </a:p>
          </p:txBody>
        </p:sp>
        <p:sp>
          <p:nvSpPr>
            <p:cNvPr id="11" name="Can 10">
              <a:extLst>
                <a:ext uri="{FF2B5EF4-FFF2-40B4-BE49-F238E27FC236}">
                  <a16:creationId xmlns:a16="http://schemas.microsoft.com/office/drawing/2014/main" id="{22663D24-29A9-A803-3758-82101C94BD7E}"/>
                </a:ext>
              </a:extLst>
            </p:cNvPr>
            <p:cNvSpPr/>
            <p:nvPr/>
          </p:nvSpPr>
          <p:spPr>
            <a:xfrm rot="5400000">
              <a:off x="4888798" y="4864495"/>
              <a:ext cx="490090" cy="1182377"/>
            </a:xfrm>
            <a:prstGeom prst="can">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dirty="0"/>
            </a:p>
          </p:txBody>
        </p:sp>
        <p:sp>
          <p:nvSpPr>
            <p:cNvPr id="12" name="Can 11">
              <a:extLst>
                <a:ext uri="{FF2B5EF4-FFF2-40B4-BE49-F238E27FC236}">
                  <a16:creationId xmlns:a16="http://schemas.microsoft.com/office/drawing/2014/main" id="{A25E7F12-AED0-7A7A-4585-2D7C85DBE24D}"/>
                </a:ext>
              </a:extLst>
            </p:cNvPr>
            <p:cNvSpPr/>
            <p:nvPr/>
          </p:nvSpPr>
          <p:spPr>
            <a:xfrm rot="5400000">
              <a:off x="5901576" y="4907913"/>
              <a:ext cx="490089" cy="1095546"/>
            </a:xfrm>
            <a:prstGeom prst="can">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dirty="0"/>
            </a:p>
          </p:txBody>
        </p:sp>
        <p:sp>
          <p:nvSpPr>
            <p:cNvPr id="14" name="TextBox 13">
              <a:extLst>
                <a:ext uri="{FF2B5EF4-FFF2-40B4-BE49-F238E27FC236}">
                  <a16:creationId xmlns:a16="http://schemas.microsoft.com/office/drawing/2014/main" id="{EB82B887-A6E9-0C00-C7DA-1205D894F39E}"/>
                </a:ext>
              </a:extLst>
            </p:cNvPr>
            <p:cNvSpPr txBox="1"/>
            <p:nvPr/>
          </p:nvSpPr>
          <p:spPr>
            <a:xfrm>
              <a:off x="1554753" y="5316294"/>
              <a:ext cx="965842" cy="276999"/>
            </a:xfrm>
            <a:prstGeom prst="rect">
              <a:avLst/>
            </a:prstGeom>
            <a:noFill/>
          </p:spPr>
          <p:txBody>
            <a:bodyPr wrap="square">
              <a:spAutoFit/>
            </a:bodyPr>
            <a:lstStyle/>
            <a:p>
              <a:r>
                <a:rPr lang="en-US" sz="1200" dirty="0">
                  <a:solidFill>
                    <a:schemeClr val="bg1"/>
                  </a:solidFill>
                  <a:latin typeface="Arial" panose="020B0604020202020204"/>
                </a:rPr>
                <a:t>Information</a:t>
              </a:r>
              <a:endParaRPr lang="en-AE" sz="1200" dirty="0">
                <a:solidFill>
                  <a:schemeClr val="bg1"/>
                </a:solidFill>
              </a:endParaRPr>
            </a:p>
          </p:txBody>
        </p:sp>
        <p:sp>
          <p:nvSpPr>
            <p:cNvPr id="15" name="TextBox 14">
              <a:extLst>
                <a:ext uri="{FF2B5EF4-FFF2-40B4-BE49-F238E27FC236}">
                  <a16:creationId xmlns:a16="http://schemas.microsoft.com/office/drawing/2014/main" id="{4EF88235-C428-B73F-9495-24C3EA05F445}"/>
                </a:ext>
              </a:extLst>
            </p:cNvPr>
            <p:cNvSpPr txBox="1"/>
            <p:nvPr/>
          </p:nvSpPr>
          <p:spPr>
            <a:xfrm>
              <a:off x="3133753" y="5320596"/>
              <a:ext cx="965842" cy="276999"/>
            </a:xfrm>
            <a:prstGeom prst="rect">
              <a:avLst/>
            </a:prstGeom>
            <a:noFill/>
          </p:spPr>
          <p:txBody>
            <a:bodyPr wrap="square">
              <a:spAutoFit/>
            </a:bodyPr>
            <a:lstStyle/>
            <a:p>
              <a:r>
                <a:rPr lang="en-US" sz="1200" dirty="0">
                  <a:solidFill>
                    <a:schemeClr val="bg1"/>
                  </a:solidFill>
                  <a:latin typeface="Arial" panose="020B0604020202020204"/>
                </a:rPr>
                <a:t>Knowledge</a:t>
              </a:r>
              <a:endParaRPr lang="en-AE" sz="1200" dirty="0">
                <a:solidFill>
                  <a:schemeClr val="bg1"/>
                </a:solidFill>
              </a:endParaRPr>
            </a:p>
          </p:txBody>
        </p:sp>
        <p:sp>
          <p:nvSpPr>
            <p:cNvPr id="16" name="TextBox 15">
              <a:extLst>
                <a:ext uri="{FF2B5EF4-FFF2-40B4-BE49-F238E27FC236}">
                  <a16:creationId xmlns:a16="http://schemas.microsoft.com/office/drawing/2014/main" id="{A6786DD9-080C-0CD1-469D-08E768A9D9A0}"/>
                </a:ext>
              </a:extLst>
            </p:cNvPr>
            <p:cNvSpPr txBox="1"/>
            <p:nvPr/>
          </p:nvSpPr>
          <p:spPr>
            <a:xfrm>
              <a:off x="4891148" y="5323635"/>
              <a:ext cx="465121" cy="276999"/>
            </a:xfrm>
            <a:prstGeom prst="rect">
              <a:avLst/>
            </a:prstGeom>
            <a:noFill/>
          </p:spPr>
          <p:txBody>
            <a:bodyPr wrap="square">
              <a:spAutoFit/>
            </a:bodyPr>
            <a:lstStyle/>
            <a:p>
              <a:r>
                <a:rPr lang="en-AE" sz="1200" dirty="0"/>
                <a:t>Fix</a:t>
              </a:r>
            </a:p>
          </p:txBody>
        </p:sp>
        <p:sp>
          <p:nvSpPr>
            <p:cNvPr id="17" name="TextBox 16">
              <a:extLst>
                <a:ext uri="{FF2B5EF4-FFF2-40B4-BE49-F238E27FC236}">
                  <a16:creationId xmlns:a16="http://schemas.microsoft.com/office/drawing/2014/main" id="{84E7640E-126A-A624-8B13-57D3C4F31173}"/>
                </a:ext>
              </a:extLst>
            </p:cNvPr>
            <p:cNvSpPr txBox="1"/>
            <p:nvPr/>
          </p:nvSpPr>
          <p:spPr>
            <a:xfrm>
              <a:off x="5786537" y="5316294"/>
              <a:ext cx="766316" cy="276999"/>
            </a:xfrm>
            <a:prstGeom prst="rect">
              <a:avLst/>
            </a:prstGeom>
            <a:noFill/>
          </p:spPr>
          <p:txBody>
            <a:bodyPr wrap="square">
              <a:spAutoFit/>
            </a:bodyPr>
            <a:lstStyle/>
            <a:p>
              <a:r>
                <a:rPr lang="en-AE" sz="1200" dirty="0"/>
                <a:t>Validate</a:t>
              </a:r>
            </a:p>
          </p:txBody>
        </p:sp>
      </p:grpSp>
      <p:grpSp>
        <p:nvGrpSpPr>
          <p:cNvPr id="19" name="Group 18">
            <a:extLst>
              <a:ext uri="{FF2B5EF4-FFF2-40B4-BE49-F238E27FC236}">
                <a16:creationId xmlns:a16="http://schemas.microsoft.com/office/drawing/2014/main" id="{0384F29F-2332-EC4A-F6D5-F8E1A79B0A80}"/>
              </a:ext>
            </a:extLst>
          </p:cNvPr>
          <p:cNvGrpSpPr/>
          <p:nvPr/>
        </p:nvGrpSpPr>
        <p:grpSpPr>
          <a:xfrm>
            <a:off x="6647868" y="5920891"/>
            <a:ext cx="4276909" cy="490092"/>
            <a:chOff x="1441544" y="5210638"/>
            <a:chExt cx="4276909" cy="490092"/>
          </a:xfrm>
        </p:grpSpPr>
        <p:sp>
          <p:nvSpPr>
            <p:cNvPr id="20" name="Can 19">
              <a:extLst>
                <a:ext uri="{FF2B5EF4-FFF2-40B4-BE49-F238E27FC236}">
                  <a16:creationId xmlns:a16="http://schemas.microsoft.com/office/drawing/2014/main" id="{858E9D99-334C-1FA8-6595-017EFF493929}"/>
                </a:ext>
              </a:extLst>
            </p:cNvPr>
            <p:cNvSpPr/>
            <p:nvPr/>
          </p:nvSpPr>
          <p:spPr>
            <a:xfrm rot="5400000">
              <a:off x="1846472" y="4805710"/>
              <a:ext cx="490090" cy="1299946"/>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dirty="0"/>
            </a:p>
          </p:txBody>
        </p:sp>
        <p:sp>
          <p:nvSpPr>
            <p:cNvPr id="21" name="Can 20">
              <a:extLst>
                <a:ext uri="{FF2B5EF4-FFF2-40B4-BE49-F238E27FC236}">
                  <a16:creationId xmlns:a16="http://schemas.microsoft.com/office/drawing/2014/main" id="{96112872-FCAE-CABC-C6FC-6512E249F4D2}"/>
                </a:ext>
              </a:extLst>
            </p:cNvPr>
            <p:cNvSpPr/>
            <p:nvPr/>
          </p:nvSpPr>
          <p:spPr>
            <a:xfrm rot="5400000">
              <a:off x="2915968" y="4919682"/>
              <a:ext cx="490090" cy="1072002"/>
            </a:xfrm>
            <a:prstGeom prst="can">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dirty="0"/>
            </a:p>
          </p:txBody>
        </p:sp>
        <p:sp>
          <p:nvSpPr>
            <p:cNvPr id="22" name="Can 21">
              <a:extLst>
                <a:ext uri="{FF2B5EF4-FFF2-40B4-BE49-F238E27FC236}">
                  <a16:creationId xmlns:a16="http://schemas.microsoft.com/office/drawing/2014/main" id="{202F65C6-A69E-08B6-1757-5A095D85787A}"/>
                </a:ext>
              </a:extLst>
            </p:cNvPr>
            <p:cNvSpPr/>
            <p:nvPr/>
          </p:nvSpPr>
          <p:spPr>
            <a:xfrm rot="5400000">
              <a:off x="3912857" y="4864495"/>
              <a:ext cx="490090" cy="1182377"/>
            </a:xfrm>
            <a:prstGeom prst="can">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dirty="0"/>
            </a:p>
          </p:txBody>
        </p:sp>
        <p:sp>
          <p:nvSpPr>
            <p:cNvPr id="23" name="Can 22">
              <a:extLst>
                <a:ext uri="{FF2B5EF4-FFF2-40B4-BE49-F238E27FC236}">
                  <a16:creationId xmlns:a16="http://schemas.microsoft.com/office/drawing/2014/main" id="{566CB785-7C89-AAC6-3332-4A9C2B1E92C0}"/>
                </a:ext>
              </a:extLst>
            </p:cNvPr>
            <p:cNvSpPr/>
            <p:nvPr/>
          </p:nvSpPr>
          <p:spPr>
            <a:xfrm rot="5400000">
              <a:off x="4925635" y="4907913"/>
              <a:ext cx="490089" cy="1095546"/>
            </a:xfrm>
            <a:prstGeom prst="can">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dirty="0"/>
            </a:p>
          </p:txBody>
        </p:sp>
        <p:sp>
          <p:nvSpPr>
            <p:cNvPr id="24" name="TextBox 23">
              <a:extLst>
                <a:ext uri="{FF2B5EF4-FFF2-40B4-BE49-F238E27FC236}">
                  <a16:creationId xmlns:a16="http://schemas.microsoft.com/office/drawing/2014/main" id="{0ED2C1C7-305B-AF40-2B32-1C57D3CCE9B4}"/>
                </a:ext>
              </a:extLst>
            </p:cNvPr>
            <p:cNvSpPr txBox="1"/>
            <p:nvPr/>
          </p:nvSpPr>
          <p:spPr>
            <a:xfrm>
              <a:off x="1554753" y="5316294"/>
              <a:ext cx="965842" cy="276999"/>
            </a:xfrm>
            <a:prstGeom prst="rect">
              <a:avLst/>
            </a:prstGeom>
            <a:noFill/>
          </p:spPr>
          <p:txBody>
            <a:bodyPr wrap="square">
              <a:spAutoFit/>
            </a:bodyPr>
            <a:lstStyle/>
            <a:p>
              <a:r>
                <a:rPr lang="en-US" sz="1200" dirty="0">
                  <a:solidFill>
                    <a:schemeClr val="bg1"/>
                  </a:solidFill>
                  <a:latin typeface="Arial" panose="020B0604020202020204"/>
                </a:rPr>
                <a:t>Information</a:t>
              </a:r>
              <a:endParaRPr lang="en-AE" sz="1200" dirty="0">
                <a:solidFill>
                  <a:schemeClr val="bg1"/>
                </a:solidFill>
              </a:endParaRPr>
            </a:p>
          </p:txBody>
        </p:sp>
        <p:sp>
          <p:nvSpPr>
            <p:cNvPr id="25" name="TextBox 24">
              <a:extLst>
                <a:ext uri="{FF2B5EF4-FFF2-40B4-BE49-F238E27FC236}">
                  <a16:creationId xmlns:a16="http://schemas.microsoft.com/office/drawing/2014/main" id="{3EF62E86-DD04-0473-FBDE-5CA00205117A}"/>
                </a:ext>
              </a:extLst>
            </p:cNvPr>
            <p:cNvSpPr txBox="1"/>
            <p:nvPr/>
          </p:nvSpPr>
          <p:spPr>
            <a:xfrm>
              <a:off x="2663137" y="5323635"/>
              <a:ext cx="965842" cy="276999"/>
            </a:xfrm>
            <a:prstGeom prst="rect">
              <a:avLst/>
            </a:prstGeom>
            <a:noFill/>
          </p:spPr>
          <p:txBody>
            <a:bodyPr wrap="square">
              <a:spAutoFit/>
            </a:bodyPr>
            <a:lstStyle/>
            <a:p>
              <a:r>
                <a:rPr lang="en-US" sz="1200" dirty="0">
                  <a:solidFill>
                    <a:schemeClr val="bg1"/>
                  </a:solidFill>
                  <a:latin typeface="Arial" panose="020B0604020202020204"/>
                </a:rPr>
                <a:t>Knowledge</a:t>
              </a:r>
              <a:endParaRPr lang="en-AE" sz="1200" dirty="0">
                <a:solidFill>
                  <a:schemeClr val="bg1"/>
                </a:solidFill>
              </a:endParaRPr>
            </a:p>
          </p:txBody>
        </p:sp>
        <p:sp>
          <p:nvSpPr>
            <p:cNvPr id="26" name="TextBox 25">
              <a:extLst>
                <a:ext uri="{FF2B5EF4-FFF2-40B4-BE49-F238E27FC236}">
                  <a16:creationId xmlns:a16="http://schemas.microsoft.com/office/drawing/2014/main" id="{DA6898BC-A117-2104-9331-27A187CE4AF1}"/>
                </a:ext>
              </a:extLst>
            </p:cNvPr>
            <p:cNvSpPr txBox="1"/>
            <p:nvPr/>
          </p:nvSpPr>
          <p:spPr>
            <a:xfrm>
              <a:off x="3915207" y="5323635"/>
              <a:ext cx="465121" cy="276999"/>
            </a:xfrm>
            <a:prstGeom prst="rect">
              <a:avLst/>
            </a:prstGeom>
            <a:noFill/>
          </p:spPr>
          <p:txBody>
            <a:bodyPr wrap="square">
              <a:spAutoFit/>
            </a:bodyPr>
            <a:lstStyle/>
            <a:p>
              <a:r>
                <a:rPr lang="en-AE" sz="1200" dirty="0"/>
                <a:t>Fix</a:t>
              </a:r>
            </a:p>
          </p:txBody>
        </p:sp>
        <p:sp>
          <p:nvSpPr>
            <p:cNvPr id="27" name="TextBox 26">
              <a:extLst>
                <a:ext uri="{FF2B5EF4-FFF2-40B4-BE49-F238E27FC236}">
                  <a16:creationId xmlns:a16="http://schemas.microsoft.com/office/drawing/2014/main" id="{5897DF5A-BF8E-2879-FE6B-53444AD452E1}"/>
                </a:ext>
              </a:extLst>
            </p:cNvPr>
            <p:cNvSpPr txBox="1"/>
            <p:nvPr/>
          </p:nvSpPr>
          <p:spPr>
            <a:xfrm>
              <a:off x="4810596" y="5316294"/>
              <a:ext cx="766316" cy="276999"/>
            </a:xfrm>
            <a:prstGeom prst="rect">
              <a:avLst/>
            </a:prstGeom>
            <a:noFill/>
          </p:spPr>
          <p:txBody>
            <a:bodyPr wrap="square">
              <a:spAutoFit/>
            </a:bodyPr>
            <a:lstStyle/>
            <a:p>
              <a:r>
                <a:rPr lang="en-AE" sz="1200" dirty="0"/>
                <a:t>Validate</a:t>
              </a:r>
            </a:p>
          </p:txBody>
        </p:sp>
      </p:grpSp>
      <p:sp>
        <p:nvSpPr>
          <p:cNvPr id="28" name="Right Arrow 27">
            <a:extLst>
              <a:ext uri="{FF2B5EF4-FFF2-40B4-BE49-F238E27FC236}">
                <a16:creationId xmlns:a16="http://schemas.microsoft.com/office/drawing/2014/main" id="{EA2437FD-C754-768C-A209-5C93163952E9}"/>
              </a:ext>
            </a:extLst>
          </p:cNvPr>
          <p:cNvSpPr/>
          <p:nvPr/>
        </p:nvSpPr>
        <p:spPr>
          <a:xfrm>
            <a:off x="5536007" y="5971441"/>
            <a:ext cx="990572" cy="400110"/>
          </a:xfrm>
          <a:prstGeom prst="right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29" name="TextBox 28">
            <a:extLst>
              <a:ext uri="{FF2B5EF4-FFF2-40B4-BE49-F238E27FC236}">
                <a16:creationId xmlns:a16="http://schemas.microsoft.com/office/drawing/2014/main" id="{0F34E152-49DB-3DAB-0417-951F4656C3B8}"/>
              </a:ext>
            </a:extLst>
          </p:cNvPr>
          <p:cNvSpPr txBox="1"/>
          <p:nvPr/>
        </p:nvSpPr>
        <p:spPr>
          <a:xfrm>
            <a:off x="1866701" y="5514859"/>
            <a:ext cx="1702234" cy="400110"/>
          </a:xfrm>
          <a:prstGeom prst="rect">
            <a:avLst/>
          </a:prstGeom>
          <a:noFill/>
        </p:spPr>
        <p:txBody>
          <a:bodyPr wrap="square">
            <a:spAutoFit/>
          </a:bodyPr>
          <a:lstStyle/>
          <a:p>
            <a:r>
              <a:rPr lang="en-US" sz="2000" b="1" dirty="0">
                <a:latin typeface="Arial" panose="020B0604020202020204"/>
              </a:rPr>
              <a:t>Long MTTR</a:t>
            </a:r>
            <a:endParaRPr lang="en-AE" sz="2000" b="1" dirty="0"/>
          </a:p>
        </p:txBody>
      </p:sp>
      <p:sp>
        <p:nvSpPr>
          <p:cNvPr id="30" name="TextBox 29">
            <a:extLst>
              <a:ext uri="{FF2B5EF4-FFF2-40B4-BE49-F238E27FC236}">
                <a16:creationId xmlns:a16="http://schemas.microsoft.com/office/drawing/2014/main" id="{CD9188C0-8713-6323-B4EC-47FFA19E3703}"/>
              </a:ext>
            </a:extLst>
          </p:cNvPr>
          <p:cNvSpPr txBox="1"/>
          <p:nvPr/>
        </p:nvSpPr>
        <p:spPr>
          <a:xfrm>
            <a:off x="7835480" y="5513058"/>
            <a:ext cx="2263120" cy="400110"/>
          </a:xfrm>
          <a:prstGeom prst="rect">
            <a:avLst/>
          </a:prstGeom>
          <a:noFill/>
        </p:spPr>
        <p:txBody>
          <a:bodyPr wrap="square">
            <a:spAutoFit/>
          </a:bodyPr>
          <a:lstStyle/>
          <a:p>
            <a:r>
              <a:rPr lang="en-US" sz="2000" b="1" dirty="0">
                <a:latin typeface="Arial" panose="020B0604020202020204"/>
              </a:rPr>
              <a:t>Shortened MTTR</a:t>
            </a:r>
            <a:endParaRPr lang="en-AE" sz="2000" b="1" dirty="0"/>
          </a:p>
        </p:txBody>
      </p:sp>
      <p:sp>
        <p:nvSpPr>
          <p:cNvPr id="6" name="TextBox 5">
            <a:extLst>
              <a:ext uri="{FF2B5EF4-FFF2-40B4-BE49-F238E27FC236}">
                <a16:creationId xmlns:a16="http://schemas.microsoft.com/office/drawing/2014/main" id="{E3AE4110-086E-109C-2594-8EBF15328114}"/>
              </a:ext>
            </a:extLst>
          </p:cNvPr>
          <p:cNvSpPr txBox="1"/>
          <p:nvPr/>
        </p:nvSpPr>
        <p:spPr>
          <a:xfrm>
            <a:off x="8873082" y="1386349"/>
            <a:ext cx="2223322" cy="523220"/>
          </a:xfrm>
          <a:prstGeom prst="rect">
            <a:avLst/>
          </a:prstGeom>
          <a:noFill/>
        </p:spPr>
        <p:txBody>
          <a:bodyPr wrap="square">
            <a:spAutoFit/>
          </a:bodyPr>
          <a:lstStyle/>
          <a:p>
            <a:pPr algn="ctr"/>
            <a:r>
              <a:rPr lang="en-US" sz="1400" b="1" dirty="0">
                <a:latin typeface="+mn-lt"/>
              </a:rPr>
              <a:t>Advanced Visibility &amp; Analytics</a:t>
            </a:r>
            <a:endParaRPr lang="en-AE" sz="1400" dirty="0"/>
          </a:p>
        </p:txBody>
      </p:sp>
      <p:sp>
        <p:nvSpPr>
          <p:cNvPr id="5" name="Right Arrow 4">
            <a:extLst>
              <a:ext uri="{FF2B5EF4-FFF2-40B4-BE49-F238E27FC236}">
                <a16:creationId xmlns:a16="http://schemas.microsoft.com/office/drawing/2014/main" id="{D9380288-6461-7E3F-B805-E35CB7FBA8A0}"/>
              </a:ext>
            </a:extLst>
          </p:cNvPr>
          <p:cNvSpPr/>
          <p:nvPr/>
        </p:nvSpPr>
        <p:spPr>
          <a:xfrm flipV="1">
            <a:off x="770721" y="173464"/>
            <a:ext cx="358047" cy="297454"/>
          </a:xfrm>
          <a:prstGeom prst="rightArrow">
            <a:avLst>
              <a:gd name="adj1" fmla="val 34629"/>
              <a:gd name="adj2" fmla="val 50000"/>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31" name="TextBox 30">
            <a:extLst>
              <a:ext uri="{FF2B5EF4-FFF2-40B4-BE49-F238E27FC236}">
                <a16:creationId xmlns:a16="http://schemas.microsoft.com/office/drawing/2014/main" id="{D9EA051D-BF4F-D3E9-96D5-50D629521AFA}"/>
              </a:ext>
            </a:extLst>
          </p:cNvPr>
          <p:cNvSpPr txBox="1"/>
          <p:nvPr/>
        </p:nvSpPr>
        <p:spPr>
          <a:xfrm>
            <a:off x="7414480" y="1005973"/>
            <a:ext cx="1999457" cy="369332"/>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r>
              <a:rPr lang="en-US" b="1" dirty="0">
                <a:ln/>
                <a:solidFill>
                  <a:srgbClr val="C00000"/>
                </a:solidFill>
              </a:rPr>
              <a:t>The Turning Point</a:t>
            </a:r>
          </a:p>
        </p:txBody>
      </p:sp>
      <p:sp>
        <p:nvSpPr>
          <p:cNvPr id="32" name="Down Arrow 31">
            <a:extLst>
              <a:ext uri="{FF2B5EF4-FFF2-40B4-BE49-F238E27FC236}">
                <a16:creationId xmlns:a16="http://schemas.microsoft.com/office/drawing/2014/main" id="{6E13443A-4012-BB48-C62B-8CFC44E88A67}"/>
              </a:ext>
            </a:extLst>
          </p:cNvPr>
          <p:cNvSpPr/>
          <p:nvPr/>
        </p:nvSpPr>
        <p:spPr>
          <a:xfrm>
            <a:off x="8275267" y="1518590"/>
            <a:ext cx="258639" cy="1060171"/>
          </a:xfrm>
          <a:prstGeom prst="down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a:p>
        </p:txBody>
      </p:sp>
    </p:spTree>
    <p:extLst>
      <p:ext uri="{BB962C8B-B14F-4D97-AF65-F5344CB8AC3E}">
        <p14:creationId xmlns:p14="http://schemas.microsoft.com/office/powerpoint/2010/main" val="576177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checkerboard(across)">
                                      <p:cBhvr>
                                        <p:cTn id="12" dur="500"/>
                                        <p:tgtEl>
                                          <p:spTgt spid="29"/>
                                        </p:tgtEl>
                                      </p:cBhvr>
                                    </p:animEffect>
                                  </p:childTnLst>
                                </p:cTn>
                              </p:par>
                              <p:par>
                                <p:cTn id="13" presetID="5" presetClass="entr" presetSubtype="1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heckerboard(across)">
                                      <p:cBhvr>
                                        <p:cTn id="15" dur="500"/>
                                        <p:tgtEl>
                                          <p:spTgt spid="18"/>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checkerboard(across)">
                                      <p:cBhvr>
                                        <p:cTn id="18" dur="500"/>
                                        <p:tgtEl>
                                          <p:spTgt spid="28"/>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checkerboard(across)">
                                      <p:cBhvr>
                                        <p:cTn id="21" dur="500"/>
                                        <p:tgtEl>
                                          <p:spTgt spid="30"/>
                                        </p:tgtEl>
                                      </p:cBhvr>
                                    </p:animEffect>
                                  </p:childTnLst>
                                </p:cTn>
                              </p:par>
                              <p:par>
                                <p:cTn id="22" presetID="5" presetClass="entr" presetSubtype="1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checkerboard(across)">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3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ETSCOUT_Section_Dividers">
  <a:themeElements>
    <a:clrScheme name="NETSCOUT PPT 2021">
      <a:dk1>
        <a:srgbClr val="53565A"/>
      </a:dk1>
      <a:lt1>
        <a:srgbClr val="FFFFFF"/>
      </a:lt1>
      <a:dk2>
        <a:srgbClr val="111820"/>
      </a:dk2>
      <a:lt2>
        <a:srgbClr val="FFFFFF"/>
      </a:lt2>
      <a:accent1>
        <a:srgbClr val="96D600"/>
      </a:accent1>
      <a:accent2>
        <a:srgbClr val="005F68"/>
      </a:accent2>
      <a:accent3>
        <a:srgbClr val="0099A7"/>
      </a:accent3>
      <a:accent4>
        <a:srgbClr val="1F355E"/>
      </a:accent4>
      <a:accent5>
        <a:srgbClr val="994878"/>
      </a:accent5>
      <a:accent6>
        <a:srgbClr val="4597CB"/>
      </a:accent6>
      <a:hlink>
        <a:srgbClr val="95D600"/>
      </a:hlink>
      <a:folHlink>
        <a:srgbClr val="789D4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pot  -  Compatibility Mode" id="{900797C1-DD9C-491A-A0A7-D3E36F3C3278}" vid="{08F8B1F5-4182-414D-AAF3-D57B94E4A4E3}"/>
    </a:ext>
  </a:extLst>
</a:theme>
</file>

<file path=ppt/theme/theme3.xml><?xml version="1.0" encoding="utf-8"?>
<a:theme xmlns:a="http://schemas.openxmlformats.org/drawingml/2006/main" name="NETSCOUT_Dark">
  <a:themeElements>
    <a:clrScheme name="NETSCOUT PPT 2021">
      <a:dk1>
        <a:srgbClr val="53565A"/>
      </a:dk1>
      <a:lt1>
        <a:srgbClr val="FFFFFF"/>
      </a:lt1>
      <a:dk2>
        <a:srgbClr val="111820"/>
      </a:dk2>
      <a:lt2>
        <a:srgbClr val="FFFFFF"/>
      </a:lt2>
      <a:accent1>
        <a:srgbClr val="96D600"/>
      </a:accent1>
      <a:accent2>
        <a:srgbClr val="005F68"/>
      </a:accent2>
      <a:accent3>
        <a:srgbClr val="0099A7"/>
      </a:accent3>
      <a:accent4>
        <a:srgbClr val="1F355E"/>
      </a:accent4>
      <a:accent5>
        <a:srgbClr val="994878"/>
      </a:accent5>
      <a:accent6>
        <a:srgbClr val="4597CB"/>
      </a:accent6>
      <a:hlink>
        <a:srgbClr val="95D600"/>
      </a:hlink>
      <a:folHlink>
        <a:srgbClr val="789D4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cmpd="sng">
          <a:solidFill>
            <a:schemeClr val="bg1"/>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600" dirty="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bg1"/>
          </a:solidFill>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smtClean="0">
            <a:solidFill>
              <a:schemeClr val="bg1"/>
            </a:solidFill>
          </a:defRPr>
        </a:defPPr>
      </a:lstStyle>
    </a:txDef>
  </a:objectDefaults>
  <a:extraClrSchemeLst/>
  <a:extLst>
    <a:ext uri="{05A4C25C-085E-4340-85A3-A5531E510DB2}">
      <thm15:themeFamily xmlns:thm15="http://schemas.microsoft.com/office/thememl/2012/main" name="Presentation1.pot  -  Compatibility Mode" id="{900797C1-DD9C-491A-A0A7-D3E36F3C3278}" vid="{0F47062A-818C-47D1-9261-2FD3484CFED0}"/>
    </a:ext>
  </a:extLst>
</a:theme>
</file>

<file path=ppt/theme/theme4.xml><?xml version="1.0" encoding="utf-8"?>
<a:theme xmlns:a="http://schemas.openxmlformats.org/drawingml/2006/main" name="NETSCOUT_Light">
  <a:themeElements>
    <a:clrScheme name="Hyperlink">
      <a:dk1>
        <a:srgbClr val="53565A"/>
      </a:dk1>
      <a:lt1>
        <a:srgbClr val="FFFFFF"/>
      </a:lt1>
      <a:dk2>
        <a:srgbClr val="111820"/>
      </a:dk2>
      <a:lt2>
        <a:srgbClr val="D0D1AB"/>
      </a:lt2>
      <a:accent1>
        <a:srgbClr val="96D600"/>
      </a:accent1>
      <a:accent2>
        <a:srgbClr val="005F68"/>
      </a:accent2>
      <a:accent3>
        <a:srgbClr val="0099A7"/>
      </a:accent3>
      <a:accent4>
        <a:srgbClr val="1F355E"/>
      </a:accent4>
      <a:accent5>
        <a:srgbClr val="994878"/>
      </a:accent5>
      <a:accent6>
        <a:srgbClr val="53565A"/>
      </a:accent6>
      <a:hlink>
        <a:srgbClr val="789D49"/>
      </a:hlink>
      <a:folHlink>
        <a:srgbClr val="789D4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w="12700" cmpd="sng">
          <a:solidFill>
            <a:schemeClr val="tx1"/>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600" dirty="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tx2"/>
          </a:solidFill>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600" dirty="0"/>
        </a:defPPr>
      </a:lstStyle>
    </a:txDef>
  </a:objectDefaults>
  <a:extraClrSchemeLst/>
  <a:extLst>
    <a:ext uri="{05A4C25C-085E-4340-85A3-A5531E510DB2}">
      <thm15:themeFamily xmlns:thm15="http://schemas.microsoft.com/office/thememl/2012/main" name="NETSCOUT_16-9-1905.pot  -  Compatibility Mode" id="{CA016ADB-4325-476B-982D-50252562B56F}" vid="{357EABDE-EF57-4DBC-8A77-BC97F2A235C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14496</TotalTime>
  <Words>3038</Words>
  <Application>Microsoft Macintosh PowerPoint</Application>
  <PresentationFormat>Widescreen</PresentationFormat>
  <Paragraphs>496</Paragraphs>
  <Slides>30</Slides>
  <Notes>26</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30</vt:i4>
      </vt:variant>
    </vt:vector>
  </HeadingPairs>
  <TitlesOfParts>
    <vt:vector size="41" baseType="lpstr">
      <vt:lpstr>Abadi MT Condensed Light</vt:lpstr>
      <vt:lpstr>Aptos Narrow</vt:lpstr>
      <vt:lpstr>Arial</vt:lpstr>
      <vt:lpstr>Calibri</vt:lpstr>
      <vt:lpstr>Calibri Light</vt:lpstr>
      <vt:lpstr>Noteworthy Light</vt:lpstr>
      <vt:lpstr>Wingdings</vt:lpstr>
      <vt:lpstr>Office Theme</vt:lpstr>
      <vt:lpstr>NETSCOUT_Section_Dividers</vt:lpstr>
      <vt:lpstr>NETSCOUT_Dark</vt:lpstr>
      <vt:lpstr>NETSCOUT_Light</vt:lpstr>
      <vt:lpstr>Lighting Up the Dark  Addressing Visibility Challenges in Fixed Networks</vt:lpstr>
      <vt:lpstr>Visibility Techniques</vt:lpstr>
      <vt:lpstr>Current Trends Shaping the FTTX  Networks</vt:lpstr>
      <vt:lpstr>Why monitor FTTX?</vt:lpstr>
      <vt:lpstr>The Complexity Challenge...</vt:lpstr>
      <vt:lpstr>“Blind Spots” Impact Services</vt:lpstr>
      <vt:lpstr>“Blind Spots” Impact Services (Latency as an example)</vt:lpstr>
      <vt:lpstr>The Blame Game</vt:lpstr>
      <vt:lpstr>KEY    For Any Network Operators Advanced Visibility &amp; Analytics is a MUST</vt:lpstr>
      <vt:lpstr>PowerPoint Presentation</vt:lpstr>
      <vt:lpstr>Packets Don’t Lie</vt:lpstr>
      <vt:lpstr>PowerPoint Presentation</vt:lpstr>
      <vt:lpstr>PowerPoint Presentation</vt:lpstr>
      <vt:lpstr>What is Meta Data?</vt:lpstr>
      <vt:lpstr>The Power of Meta Data</vt:lpstr>
      <vt:lpstr>Building Blocks for FTTX network</vt:lpstr>
      <vt:lpstr>Recommended Instrumentation Points</vt:lpstr>
      <vt:lpstr>What is important to be monitored?</vt:lpstr>
      <vt:lpstr>Monitor and Improve-User Experience</vt:lpstr>
      <vt:lpstr>what are the advantages of monitoring the FTTX “4D Visibility”  </vt:lpstr>
      <vt:lpstr>How to track User Experience?</vt:lpstr>
      <vt:lpstr>Tracking User Experience</vt:lpstr>
      <vt:lpstr>Tracking User Experience</vt:lpstr>
      <vt:lpstr>Analyzing User Experience</vt:lpstr>
      <vt:lpstr>Use-Case: Gaming - Experience in Fixed Networks</vt:lpstr>
      <vt:lpstr>Analyzing User Experience - Gaming</vt:lpstr>
      <vt:lpstr>PowerPoint Presentation</vt:lpstr>
      <vt:lpstr>Deployments</vt:lpstr>
      <vt:lpstr>Key Takeaways</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Marwaha, Manuj</dc:creator>
  <cp:lastModifiedBy>Karkala, Rishad</cp:lastModifiedBy>
  <cp:revision>73</cp:revision>
  <cp:lastPrinted>2022-10-18T15:34:38Z</cp:lastPrinted>
  <dcterms:created xsi:type="dcterms:W3CDTF">2021-05-22T07:55:56Z</dcterms:created>
  <dcterms:modified xsi:type="dcterms:W3CDTF">2024-12-04T07:56:19Z</dcterms:modified>
</cp:coreProperties>
</file>