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+6yrU2F5YJb7S/ail6SAyFi90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7D2900-4BEF-47B9-B93D-4159FFD78C3A}">
  <a:tblStyle styleId="{1E7D2900-4BEF-47B9-B93D-4159FFD78C3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5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75299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" name="Google Shape;5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27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11635"/>
            <a:ext cx="1417607" cy="8763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3048000" y="116632"/>
            <a:ext cx="295563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rPr lang="ro-RO" sz="3240" dirty="0" smtClean="0"/>
              <a:t>InterLAN IX</a:t>
            </a:r>
            <a:endParaRPr sz="3240" dirty="0"/>
          </a:p>
        </p:txBody>
      </p:sp>
      <p:graphicFrame>
        <p:nvGraphicFramePr>
          <p:cNvPr id="58" name="Google Shape;58;p11"/>
          <p:cNvGraphicFramePr/>
          <p:nvPr>
            <p:extLst>
              <p:ext uri="{D42A27DB-BD31-4B8C-83A1-F6EECF244321}">
                <p14:modId xmlns:p14="http://schemas.microsoft.com/office/powerpoint/2010/main" val="3809660967"/>
              </p:ext>
            </p:extLst>
          </p:nvPr>
        </p:nvGraphicFramePr>
        <p:xfrm>
          <a:off x="457201" y="1023941"/>
          <a:ext cx="8229600" cy="3683070"/>
        </p:xfrm>
        <a:graphic>
          <a:graphicData uri="http://schemas.openxmlformats.org/drawingml/2006/table">
            <a:tbl>
              <a:tblPr firstRow="1" bandRow="1">
                <a:noFill/>
                <a:tableStyleId>{1E7D2900-4BEF-47B9-B93D-4159FFD78C3A}</a:tableStyleId>
              </a:tblPr>
              <a:tblGrid>
                <a:gridCol w="2462743"/>
                <a:gridCol w="5766857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/>
                        <a:t>IX Name</a:t>
                      </a: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o-RO" sz="1800" u="none" strike="noStrike" cap="none" dirty="0" smtClean="0"/>
                        <a:t>InterLAN-IX Romania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/>
                        <a:t>City, Country</a:t>
                      </a: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ro-RO" sz="1800" u="none" strike="noStrike" cap="none" dirty="0" smtClean="0"/>
                        <a:t>Bucharest, Arad,</a:t>
                      </a:r>
                      <a:r>
                        <a:rPr lang="ro-RO" sz="1800" u="none" strike="noStrike" cap="none" baseline="0" dirty="0" smtClean="0"/>
                        <a:t> Cluj-Napoca, Constanța, Craiova, Iași, Timișoara, Suceava (Romania), Frankfurt (Germany)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/>
                        <a:t>Point of Presence</a:t>
                      </a: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ro-RO" sz="1800" u="none" strike="noStrike" cap="none" dirty="0" smtClean="0">
                          <a:solidFill>
                            <a:srgbClr val="000000"/>
                          </a:solidFill>
                        </a:rPr>
                        <a:t>NXDATA-1 &amp; NXDATA-2, Bucharest, Romania</a:t>
                      </a:r>
                    </a:p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ro-RO" sz="1800" u="none" strike="noStrike" cap="none" dirty="0" smtClean="0">
                          <a:solidFill>
                            <a:srgbClr val="000000"/>
                          </a:solidFill>
                        </a:rPr>
                        <a:t>Voxility IRD, M247 Europe, iNES Datacenter, Teletrans HB, Bucharest, Romania</a:t>
                      </a:r>
                    </a:p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ro-RO" sz="1800" u="none" strike="noStrike" cap="none" dirty="0" smtClean="0">
                          <a:solidFill>
                            <a:srgbClr val="000000"/>
                          </a:solidFill>
                        </a:rPr>
                        <a:t>Equinix</a:t>
                      </a:r>
                      <a:r>
                        <a:rPr lang="ro-RO" sz="1800" u="none" strike="noStrike" cap="none" baseline="0" dirty="0" smtClean="0">
                          <a:solidFill>
                            <a:srgbClr val="000000"/>
                          </a:solidFill>
                        </a:rPr>
                        <a:t> FR5, Frankfurt, Germany</a:t>
                      </a:r>
                      <a:endParaRPr sz="180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# of connected ASN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o-RO" sz="1800" u="none" strike="noStrike" cap="none" dirty="0" smtClean="0"/>
                        <a:t>130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Peak traffic 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o-RO" sz="1800" u="none" strike="noStrike" cap="none" dirty="0" smtClean="0"/>
                        <a:t>400</a:t>
                      </a:r>
                      <a:r>
                        <a:rPr lang="en-US" sz="1800" u="none" strike="noStrike" cap="none" dirty="0" smtClean="0"/>
                        <a:t> </a:t>
                      </a:r>
                      <a:r>
                        <a:rPr lang="en-US" sz="1800" u="none" strike="noStrike" cap="none" dirty="0"/>
                        <a:t>Gbps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Route Servers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o-RO" sz="1800" u="none" strike="noStrike" cap="none" dirty="0" smtClean="0"/>
                        <a:t>Y</a:t>
                      </a:r>
                      <a:r>
                        <a:rPr lang="en-US" sz="1800" u="none" strike="noStrike" cap="none" dirty="0" smtClean="0"/>
                        <a:t>es </a:t>
                      </a:r>
                      <a:r>
                        <a:rPr lang="en-US" sz="1800" u="none" strike="noStrike" cap="none" dirty="0"/>
                        <a:t>(</a:t>
                      </a:r>
                      <a:r>
                        <a:rPr lang="en-US" sz="1800" u="none" strike="noStrike" cap="none" dirty="0" smtClean="0"/>
                        <a:t>BIRD</a:t>
                      </a:r>
                      <a:r>
                        <a:rPr lang="ro-RO" sz="1800" u="none" strike="noStrike" cap="none" dirty="0" smtClean="0"/>
                        <a:t> 2.0.8</a:t>
                      </a:r>
                      <a:r>
                        <a:rPr lang="en-US" sz="1800" u="none" strike="noStrike" cap="none" dirty="0" smtClean="0"/>
                        <a:t>)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RPKI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 smtClean="0"/>
                        <a:t>Yes</a:t>
                      </a:r>
                      <a:r>
                        <a:rPr lang="ro-RO" sz="1800" u="none" strike="noStrike" cap="none" dirty="0" smtClean="0"/>
                        <a:t> (MANRS member)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60" name="Google Shape;60;p11"/>
          <p:cNvSpPr txBox="1"/>
          <p:nvPr/>
        </p:nvSpPr>
        <p:spPr>
          <a:xfrm>
            <a:off x="457200" y="4899721"/>
            <a:ext cx="6105951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Recent updates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-101600">
              <a:buSzPts val="1600"/>
              <a:buFont typeface="Arial"/>
              <a:buChar char="•"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Partnership Agreement with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DE-CIX</a:t>
            </a:r>
            <a:r>
              <a:rPr lang="ro-RO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starting</a:t>
            </a:r>
            <a:r>
              <a:rPr lang="en-US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</a:t>
            </a:r>
            <a:r>
              <a:rPr lang="ro-RO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-101600">
              <a:buSzPts val="1600"/>
              <a:buFont typeface="Arial"/>
              <a:buChar char="•"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Commitment to support community projects: Euro-IX Fellowship, IXPDB, IXP Manager, PeeringDB, Global NOG Alliance</a:t>
            </a:r>
            <a:endParaRPr sz="16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 sz="14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o-RO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office</a:t>
            </a:r>
            <a:r>
              <a:rPr lang="en-US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@</a:t>
            </a:r>
            <a:r>
              <a:rPr lang="ro-RO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interlan.ro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107" y="33508"/>
            <a:ext cx="1307430" cy="871620"/>
          </a:xfrm>
          <a:prstGeom prst="rect">
            <a:avLst/>
          </a:prstGeom>
        </p:spPr>
      </p:pic>
      <p:sp>
        <p:nvSpPr>
          <p:cNvPr id="7" name="CasetăText 6"/>
          <p:cNvSpPr txBox="1"/>
          <p:nvPr/>
        </p:nvSpPr>
        <p:spPr>
          <a:xfrm>
            <a:off x="0" y="33508"/>
            <a:ext cx="1514764" cy="659188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I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90" y="244795"/>
            <a:ext cx="1568440" cy="412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119</Words>
  <Application>Microsoft Office PowerPoint</Application>
  <PresentationFormat>Expunere pe ecran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テーマ</vt:lpstr>
      <vt:lpstr>InterLAN IX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IXP personals template</dc:title>
  <dc:creator>toyama</dc:creator>
  <cp:lastModifiedBy>Eric Andrei Băleanu</cp:lastModifiedBy>
  <cp:revision>7</cp:revision>
  <dcterms:created xsi:type="dcterms:W3CDTF">2016-02-04T07:49:00Z</dcterms:created>
  <dcterms:modified xsi:type="dcterms:W3CDTF">2022-12-06T16:38:36Z</dcterms:modified>
</cp:coreProperties>
</file>