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of wild plants growing between rocks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arge rock formation under dark clouds with a dirt road in the foreground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Close-up of a wild plant growing between lava rocks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aterfall surrounded by a green rocky landscap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een, hilly landscap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Moss-covered rocks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Large rock formation under dark clouds with a dirt road in the foreground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peering@qbicomm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Open Policy at UAE-IX, BIX Bulgaria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Open Policy at UAE-IX, BIX Bulgaria</a:t>
            </a:r>
          </a:p>
        </p:txBody>
      </p:sp>
      <p:sp>
        <p:nvSpPr>
          <p:cNvPr id="152" name="AS49832"/>
          <p:cNvSpPr txBox="1"/>
          <p:nvPr>
            <p:ph type="ctrTitle"/>
          </p:nvPr>
        </p:nvSpPr>
        <p:spPr>
          <a:xfrm>
            <a:off x="1206496" y="2574991"/>
            <a:ext cx="21971004" cy="2057279"/>
          </a:xfrm>
          <a:prstGeom prst="rect">
            <a:avLst/>
          </a:prstGeom>
        </p:spPr>
        <p:txBody>
          <a:bodyPr/>
          <a:lstStyle/>
          <a:p>
            <a:pPr/>
            <a:r>
              <a:t>AS49832</a:t>
            </a:r>
          </a:p>
        </p:txBody>
      </p:sp>
      <p:sp>
        <p:nvSpPr>
          <p:cNvPr id="153" name="Qbic Communications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Qbic Communications</a:t>
            </a:r>
          </a:p>
          <a:p>
            <a:pPr/>
            <a:r>
              <a:rPr u="sng">
                <a:hlinkClick r:id="rId2" invalidUrl="" action="" tgtFrame="" tooltip="" history="1" highlightClick="0" endSnd="0"/>
              </a:rPr>
              <a:t>peering@qbicomm.com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