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</p:sldIdLst>
  <p:sldSz cx="18288000" cy="10287000"/>
  <p:notesSz cx="6858000" cy="9144000"/>
  <p:embeddedFontLst>
    <p:embeddedFont>
      <p:font typeface="Raleway Heavy" charset="1" panose="020B0003030101060003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Open Sans" charset="1" panose="020B0606030504020204"/>
      <p:regular r:id="rId11"/>
    </p:embeddedFont>
    <p:embeddedFont>
      <p:font typeface="Open Sans Bold" charset="1" panose="020B0806030504020204"/>
      <p:regular r:id="rId12"/>
    </p:embeddedFont>
    <p:embeddedFont>
      <p:font typeface="Open Sans Italics" charset="1" panose="020B0606030504020204"/>
      <p:regular r:id="rId13"/>
    </p:embeddedFont>
    <p:embeddedFont>
      <p:font typeface="Open Sans Bold Italics" charset="1" panose="020B0806030504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31F4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625631" y="772300"/>
            <a:ext cx="2867718" cy="982459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0" y="2112396"/>
            <a:ext cx="18880282" cy="8864459"/>
            <a:chOff x="0" y="0"/>
            <a:chExt cx="4972585" cy="2334672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4972584" cy="2334672"/>
            </a:xfrm>
            <a:custGeom>
              <a:avLst/>
              <a:gdLst/>
              <a:ahLst/>
              <a:cxnLst/>
              <a:rect r="r" b="b" t="t" l="l"/>
              <a:pathLst>
                <a:path h="2334672" w="4972584">
                  <a:moveTo>
                    <a:pt x="0" y="0"/>
                  </a:moveTo>
                  <a:lnTo>
                    <a:pt x="4972584" y="0"/>
                  </a:lnTo>
                  <a:lnTo>
                    <a:pt x="4972584" y="2334672"/>
                  </a:lnTo>
                  <a:lnTo>
                    <a:pt x="0" y="23346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028700" y="2529148"/>
          <a:ext cx="12566411" cy="6729152"/>
        </p:xfrm>
        <a:graphic>
          <a:graphicData uri="http://schemas.openxmlformats.org/drawingml/2006/table">
            <a:tbl>
              <a:tblPr/>
              <a:tblGrid>
                <a:gridCol w="5601929"/>
                <a:gridCol w="6964482"/>
              </a:tblGrid>
              <a:tr h="1024978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Bold"/>
                        </a:rPr>
                        <a:t>ASN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978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Bold"/>
                        </a:rPr>
                        <a:t>Company Name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978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Bold"/>
                        </a:rPr>
                        <a:t>Peering Policy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239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Bold"/>
                        </a:rPr>
                        <a:t>Public IXPs you can peer at or Peering DB information 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978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Bold"/>
                        </a:rPr>
                        <a:t>Contact information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1169025" y="829450"/>
            <a:ext cx="8666264" cy="811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14"/>
              </a:lnSpc>
            </a:pPr>
            <a:r>
              <a:rPr lang="en-US" sz="5753">
                <a:solidFill>
                  <a:srgbClr val="5271FF"/>
                </a:solidFill>
                <a:latin typeface="Raleway Heavy"/>
              </a:rPr>
              <a:t>Peering Personal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DAFR_kgTAh8</dc:identifier>
  <dcterms:modified xsi:type="dcterms:W3CDTF">2011-08-01T06:04:30Z</dcterms:modified>
  <cp:revision>1</cp:revision>
  <dc:title>Peering Personal</dc:title>
</cp:coreProperties>
</file>